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emf" ContentType="image/x-emf"/>
  <Default Extension="rels" ContentType="application/vnd.openxmlformats-package.relationships+xml"/>
  <Default Extension="bin" ContentType="application/vnd.openxmlformats-officedocument.oleObject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Layouts/slideLayout80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58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s/slide13.xml" ContentType="application/vnd.openxmlformats-officedocument.presentationml.slide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5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4.xml" ContentType="application/vnd.openxmlformats-officedocument.theme+xml"/>
  <Override PartName="/ppt/slideLayouts/slideLayout60.xml" ContentType="application/vnd.openxmlformats-officedocument.presentationml.slideLayout+xml"/>
  <Override PartName="/ppt/theme/theme2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Layouts/slideLayout36.xml" ContentType="application/vnd.openxmlformats-officedocument.presentationml.slideLayout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slideMasters/slideMaster7.xml" ContentType="application/vnd.openxmlformats-officedocument.presentationml.slideMaster+xml"/>
  <Override PartName="/ppt/slideLayouts/slideLayout25.xml" ContentType="application/vnd.openxmlformats-officedocument.presentationml.slideLayout+xml"/>
  <Override PartName="/ppt/slideLayouts/slideLayout55.xml" ContentType="application/vnd.openxmlformats-officedocument.presentationml.slideLayout+xml"/>
  <Override PartName="/docProps/custom.xml" ContentType="application/vnd.openxmlformats-officedocument.custom-properties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slides/slide8.xml" ContentType="application/vnd.openxmlformats-officedocument.presentationml.slid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slides/slide18.xml" ContentType="application/vnd.openxmlformats-officedocument.presentationml.slide+xml"/>
  <Override PartName="/ppt/slideLayouts/slideLayout77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8.xml" ContentType="application/vnd.openxmlformats-officedocument.presentationml.slideLayout+xml"/>
  <Override PartName="/ppt/charts/style2.xml" ContentType="application/vnd.ms-office.chartstyle+xml"/>
  <Override PartName="/ppt/viewProps.xml" ContentType="application/vnd.openxmlformats-officedocument.presentationml.viewProps+xml"/>
  <Override PartName="/ppt/slideLayouts/slideLayout39.xml" ContentType="application/vnd.openxmlformats-officedocument.presentationml.slideLayout+xml"/>
  <Override PartName="/ppt/charts/colors2.xml" ContentType="application/vnd.ms-office.chartcolorstyle+xml"/>
  <Override PartName="/ppt/slideLayouts/slideLayout31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7.xml" ContentType="application/vnd.openxmlformats-officedocument.theme+xml"/>
  <Override PartName="/ppt/charts/style1.xml" ContentType="application/vnd.ms-office.chartstyle+xml"/>
  <Override PartName="/ppt/slideLayouts/slideLayout15.xml" ContentType="application/vnd.openxmlformats-officedocument.presentationml.slideLayout+xml"/>
  <Override PartName="/ppt/slideLayouts/slideLayout63.xml" ContentType="application/vnd.openxmlformats-officedocument.presentationml.slideLayout+xml"/>
  <Override PartName="/ppt/charts/colors1.xml" ContentType="application/vnd.ms-office.chartcolorstyle+xml"/>
  <Override PartName="/ppt/slides/slide1.xml" ContentType="application/vnd.openxmlformats-officedocument.presentationml.slide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charts/chart1.xml" ContentType="application/vnd.openxmlformats-officedocument.drawingml.chart+xml"/>
  <Override PartName="/ppt/slideLayouts/slideLayout29.xml" ContentType="application/vnd.openxmlformats-officedocument.presentationml.slideLayout+xml"/>
  <Override PartName="/ppt/charts/chart2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  <p:sldMasterId id="2147483661" r:id="rId2"/>
    <p:sldMasterId id="2147483674" r:id="rId3"/>
    <p:sldMasterId id="2147483688" r:id="rId4"/>
    <p:sldMasterId id="2147483703" r:id="rId5"/>
    <p:sldMasterId id="2147483716" r:id="rId6"/>
    <p:sldMasterId id="2147483725" r:id="rId7"/>
  </p:sldMasterIdLst>
  <p:sldIdLst>
    <p:sldId id="256" r:id="rId15"/>
    <p:sldId id="257" r:id="rId16"/>
    <p:sldId id="258" r:id="rId17"/>
    <p:sldId id="259" r:id="rId18"/>
    <p:sldId id="260" r:id="rId19"/>
    <p:sldId id="261" r:id="rId20"/>
    <p:sldId id="262" r:id="rId21"/>
    <p:sldId id="263" r:id="rId22"/>
    <p:sldId id="264" r:id="rId23"/>
    <p:sldId id="265" r:id="rId24"/>
    <p:sldId id="266" r:id="rId25"/>
    <p:sldId id="267" r:id="rId26"/>
    <p:sldId id="268" r:id="rId27"/>
    <p:sldId id="269" r:id="rId28"/>
    <p:sldId id="270" r:id="rId29"/>
    <p:sldId id="271" r:id="rId30"/>
    <p:sldId id="272" r:id="rId31"/>
    <p:sldId id="273" r:id="rId32"/>
  </p:sldIdLst>
  <p:sldSz cx="10080625" cy="5670550"/>
  <p:notesSz cx="10080625" cy="567055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theme" Target="theme/theme1.xml"/><Relationship Id="rId9" Type="http://schemas.openxmlformats.org/officeDocument/2006/relationships/theme" Target="theme/theme2.xml"/><Relationship Id="rId10" Type="http://schemas.openxmlformats.org/officeDocument/2006/relationships/theme" Target="theme/theme3.xml"/><Relationship Id="rId11" Type="http://schemas.openxmlformats.org/officeDocument/2006/relationships/theme" Target="theme/theme4.xml"/><Relationship Id="rId12" Type="http://schemas.openxmlformats.org/officeDocument/2006/relationships/theme" Target="theme/theme5.xml"/><Relationship Id="rId13" Type="http://schemas.openxmlformats.org/officeDocument/2006/relationships/theme" Target="theme/theme6.xml"/><Relationship Id="rId14" Type="http://schemas.openxmlformats.org/officeDocument/2006/relationships/theme" Target="theme/theme7.xml"/><Relationship Id="rId15" Type="http://schemas.openxmlformats.org/officeDocument/2006/relationships/slide" Target="slides/slide1.xml"/><Relationship Id="rId16" Type="http://schemas.openxmlformats.org/officeDocument/2006/relationships/slide" Target="slides/slide2.xml"/><Relationship Id="rId17" Type="http://schemas.openxmlformats.org/officeDocument/2006/relationships/slide" Target="slides/slide3.xml"/><Relationship Id="rId18" Type="http://schemas.openxmlformats.org/officeDocument/2006/relationships/slide" Target="slides/slide4.xml"/><Relationship Id="rId19" Type="http://schemas.openxmlformats.org/officeDocument/2006/relationships/slide" Target="slides/slide5.xml"/><Relationship Id="rId20" Type="http://schemas.openxmlformats.org/officeDocument/2006/relationships/slide" Target="slides/slide6.xml"/><Relationship Id="rId21" Type="http://schemas.openxmlformats.org/officeDocument/2006/relationships/slide" Target="slides/slide7.xml"/><Relationship Id="rId22" Type="http://schemas.openxmlformats.org/officeDocument/2006/relationships/slide" Target="slides/slide8.xml"/><Relationship Id="rId23" Type="http://schemas.openxmlformats.org/officeDocument/2006/relationships/slide" Target="slides/slide9.xml"/><Relationship Id="rId24" Type="http://schemas.openxmlformats.org/officeDocument/2006/relationships/slide" Target="slides/slide10.xml"/><Relationship Id="rId25" Type="http://schemas.openxmlformats.org/officeDocument/2006/relationships/slide" Target="slides/slide11.xml"/><Relationship Id="rId26" Type="http://schemas.openxmlformats.org/officeDocument/2006/relationships/slide" Target="slides/slide12.xml"/><Relationship Id="rId27" Type="http://schemas.openxmlformats.org/officeDocument/2006/relationships/slide" Target="slides/slide13.xml"/><Relationship Id="rId28" Type="http://schemas.openxmlformats.org/officeDocument/2006/relationships/slide" Target="slides/slide14.xml"/><Relationship Id="rId29" Type="http://schemas.openxmlformats.org/officeDocument/2006/relationships/slide" Target="slides/slide15.xml"/><Relationship Id="rId30" Type="http://schemas.openxmlformats.org/officeDocument/2006/relationships/slide" Target="slides/slide16.xml"/><Relationship Id="rId31" Type="http://schemas.openxmlformats.org/officeDocument/2006/relationships/slide" Target="slides/slide17.xml"/><Relationship Id="rId32" Type="http://schemas.openxmlformats.org/officeDocument/2006/relationships/slide" Target="slides/slide18.xml"/><Relationship Id="rId33" Type="http://schemas.openxmlformats.org/officeDocument/2006/relationships/presProps" Target="presProps.xml" /><Relationship Id="rId34" Type="http://schemas.openxmlformats.org/officeDocument/2006/relationships/tableStyles" Target="tableStyles.xml" /><Relationship Id="rId35" Type="http://schemas.openxmlformats.org/officeDocument/2006/relationships/viewProps" Target="viewProps.xml" /></Relationships>
</file>

<file path=ppt/charts/_rels/chart1.xml.rels><?xml version="1.0" encoding="UTF-8" standalone="yes"?><Relationships xmlns="http://schemas.openxmlformats.org/package/2006/relationships"><Relationship Id="rId1" Type="http://schemas.microsoft.com/office/2011/relationships/chartStyle" Target="style1.xml" /><Relationship Id="rId2" Type="http://schemas.microsoft.com/office/2011/relationships/chartColorStyle" Target="colors1.xml" /><Relationship Id="rId3" Type="http://schemas.openxmlformats.org/officeDocument/2006/relationships/package" Target="../embeddings/Microsoft_Excel_Worksheet1.xlsx" /></Relationships>
</file>

<file path=ppt/charts/_rels/chart2.xml.rels><?xml version="1.0" encoding="UTF-8" standalone="yes"?><Relationships xmlns="http://schemas.openxmlformats.org/package/2006/relationships"><Relationship Id="rId1" Type="http://schemas.microsoft.com/office/2011/relationships/chartStyle" Target="style2.xml" /><Relationship Id="rId2" Type="http://schemas.microsoft.com/office/2011/relationships/chartColorStyle" Target="colors2.xml" /><Relationship Id="rId3" Type="http://schemas.openxmlformats.org/officeDocument/2006/relationships/package" Target="../embeddings/Microsoft_Excel_Worksheet2.xlsx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4="http://schemas.microsoft.com/office/drawing/2007/8/2/chart">
  <c:date1904 val="0"/>
  <c:lang val="en-US"/>
  <c:roundedCorners val="0"/>
  <mc:AlternateContent>
    <mc:Choice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spc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CO2 emissions from thermal power plants (coal and NG) in </a:t>
            </a:r>
            <a:r>
              <a:rPr lang="en-US"/>
              <a:t>kt</a:t>
            </a:r>
            <a:endParaRPr lang="en-US"/>
          </a:p>
        </c:rich>
      </c:tx>
      <c:layout/>
      <c:overlay val="0"/>
      <c:spPr bwMode="auto">
        <a:prstGeom prst="rect">
          <a:avLst/>
        </a:prstGeom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spc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/>
        </a:p>
      </c:txPr>
    </c:title>
    <c:autoTitleDeleted val="0"/>
    <c:plotArea>
      <c:layout>
        <c:manualLayout>
          <c:layoutTarget val="inner"/>
          <c:xMode val="edge"/>
          <c:yMode val="edge"/>
          <c:x val="0.11088648293963255"/>
          <c:y val="0.15523467131647087"/>
          <c:w val="0.8585579615048119"/>
          <c:h val="0.502660334373299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Sheet2!$B$67</c:f>
              <c:strCache>
                <c:ptCount val="1"/>
                <c:pt idx="0">
                  <c:v>2016</c:v>
                </c:pt>
              </c:strCache>
            </c:strRef>
          </c:tx>
          <c:spPr bwMode="auto"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Sheet2!$A$68:$A$76</c:f>
              <c:strCache>
                <c:ptCount val="9"/>
                <c:pt idx="0">
                  <c:v>Albania</c:v>
                </c:pt>
                <c:pt idx="1">
                  <c:v xml:space="preserve">Bosnia and Herzegovina</c:v>
                </c:pt>
                <c:pt idx="2">
                  <c:v>Georgia</c:v>
                </c:pt>
                <c:pt idx="3">
                  <c:v>Kosovo*</c:v>
                </c:pt>
                <c:pt idx="4">
                  <c:v>Moldova</c:v>
                </c:pt>
                <c:pt idx="5">
                  <c:v>Montenegro</c:v>
                </c:pt>
                <c:pt idx="6">
                  <c:v xml:space="preserve">North Macedonia</c:v>
                </c:pt>
                <c:pt idx="7">
                  <c:v>Serbia</c:v>
                </c:pt>
                <c:pt idx="8">
                  <c:v>Ukraine</c:v>
                </c:pt>
              </c:strCache>
            </c:strRef>
          </c:cat>
          <c:val>
            <c:numRef>
              <c:f>Sheet2!$B$68:$B$76</c:f>
              <c:numCache>
                <c:formatCode>#,##0</c:formatCode>
                <c:ptCount val="9"/>
                <c:pt idx="0">
                  <c:v>0</c:v>
                </c:pt>
                <c:pt idx="1">
                  <c:v>10745.187279870002</c:v>
                </c:pt>
                <c:pt idx="2">
                  <c:v>2134.5</c:v>
                </c:pt>
                <c:pt idx="3">
                  <c:v>5656.67266</c:v>
                </c:pt>
                <c:pt idx="4" formatCode="0.00">
                  <c:v>390.98472000000004</c:v>
                </c:pt>
                <c:pt idx="5" formatCode="0">
                  <c:v>1228.3115</c:v>
                </c:pt>
                <c:pt idx="6">
                  <c:v>3036.891</c:v>
                </c:pt>
                <c:pt idx="7">
                  <c:v>25316.56</c:v>
                </c:pt>
                <c:pt idx="8">
                  <c:v>45353.04</c:v>
                </c:pt>
              </c:numCache>
            </c:numRef>
          </c:val>
        </c:ser>
        <c:ser>
          <c:idx val="1"/>
          <c:order val="1"/>
          <c:tx>
            <c:strRef>
              <c:f>Sheet2!$C$67</c:f>
              <c:strCache>
                <c:ptCount val="1"/>
                <c:pt idx="0">
                  <c:v>2017</c:v>
                </c:pt>
              </c:strCache>
            </c:strRef>
          </c:tx>
          <c:spPr bwMode="auto"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Sheet2!$A$68:$A$76</c:f>
              <c:strCache>
                <c:ptCount val="9"/>
                <c:pt idx="0">
                  <c:v>Albania</c:v>
                </c:pt>
                <c:pt idx="1">
                  <c:v xml:space="preserve">Bosnia and Herzegovina</c:v>
                </c:pt>
                <c:pt idx="2">
                  <c:v>Georgia</c:v>
                </c:pt>
                <c:pt idx="3">
                  <c:v>Kosovo*</c:v>
                </c:pt>
                <c:pt idx="4">
                  <c:v>Moldova</c:v>
                </c:pt>
                <c:pt idx="5">
                  <c:v>Montenegro</c:v>
                </c:pt>
                <c:pt idx="6">
                  <c:v xml:space="preserve">North Macedonia</c:v>
                </c:pt>
                <c:pt idx="7">
                  <c:v>Serbia</c:v>
                </c:pt>
                <c:pt idx="8">
                  <c:v>Ukraine</c:v>
                </c:pt>
              </c:strCache>
            </c:strRef>
          </c:cat>
          <c:val>
            <c:numRef>
              <c:f>Sheet2!$C$68:$C$76</c:f>
              <c:numCache>
                <c:formatCode>#,##0</c:formatCode>
                <c:ptCount val="9"/>
                <c:pt idx="0">
                  <c:v>0</c:v>
                </c:pt>
                <c:pt idx="1">
                  <c:v>11049.16110975</c:v>
                </c:pt>
                <c:pt idx="2">
                  <c:v>2131.2</c:v>
                </c:pt>
                <c:pt idx="3">
                  <c:v>5172.26656</c:v>
                </c:pt>
                <c:pt idx="4" formatCode="0.00">
                  <c:v>375.34728000000007</c:v>
                </c:pt>
                <c:pt idx="5" formatCode="0">
                  <c:v>1277.6904</c:v>
                </c:pt>
                <c:pt idx="6">
                  <c:v>3630.207</c:v>
                </c:pt>
                <c:pt idx="7">
                  <c:v>24586</c:v>
                </c:pt>
                <c:pt idx="8">
                  <c:v>40931.26</c:v>
                </c:pt>
              </c:numCache>
            </c:numRef>
          </c:val>
        </c:ser>
        <c:ser>
          <c:idx val="2"/>
          <c:order val="2"/>
          <c:tx>
            <c:strRef>
              <c:f>Sheet2!$D$67</c:f>
              <c:strCache>
                <c:ptCount val="1"/>
                <c:pt idx="0">
                  <c:v>2018</c:v>
                </c:pt>
              </c:strCache>
            </c:strRef>
          </c:tx>
          <c:spPr bwMode="auto"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Sheet2!$A$68:$A$76</c:f>
              <c:strCache>
                <c:ptCount val="9"/>
                <c:pt idx="0">
                  <c:v>Albania</c:v>
                </c:pt>
                <c:pt idx="1">
                  <c:v xml:space="preserve">Bosnia and Herzegovina</c:v>
                </c:pt>
                <c:pt idx="2">
                  <c:v>Georgia</c:v>
                </c:pt>
                <c:pt idx="3">
                  <c:v>Kosovo*</c:v>
                </c:pt>
                <c:pt idx="4">
                  <c:v>Moldova</c:v>
                </c:pt>
                <c:pt idx="5">
                  <c:v>Montenegro</c:v>
                </c:pt>
                <c:pt idx="6">
                  <c:v xml:space="preserve">North Macedonia</c:v>
                </c:pt>
                <c:pt idx="7">
                  <c:v>Serbia</c:v>
                </c:pt>
                <c:pt idx="8">
                  <c:v>Ukraine</c:v>
                </c:pt>
              </c:strCache>
            </c:strRef>
          </c:cat>
          <c:val>
            <c:numRef>
              <c:f>Sheet2!$D$68:$D$76</c:f>
              <c:numCache>
                <c:formatCode>#,##0</c:formatCode>
                <c:ptCount val="9"/>
                <c:pt idx="0">
                  <c:v>0</c:v>
                </c:pt>
                <c:pt idx="1">
                  <c:v>11080.918561694572</c:v>
                </c:pt>
                <c:pt idx="2">
                  <c:v>2020.3000000000002</c:v>
                </c:pt>
                <c:pt idx="3">
                  <c:v>5057.79821</c:v>
                </c:pt>
                <c:pt idx="4" formatCode="0.00">
                  <c:v>396.03088</c:v>
                </c:pt>
                <c:pt idx="5" formatCode="0">
                  <c:v>1458.1976</c:v>
                </c:pt>
                <c:pt idx="6">
                  <c:v>3047.65</c:v>
                </c:pt>
                <c:pt idx="7">
                  <c:v>23316.82</c:v>
                </c:pt>
                <c:pt idx="8">
                  <c:v>43539.08</c:v>
                </c:pt>
              </c:numCache>
            </c:numRef>
          </c:val>
        </c:ser>
        <c:ser>
          <c:idx val="3"/>
          <c:order val="3"/>
          <c:tx>
            <c:strRef>
              <c:f>Sheet2!$E$67</c:f>
              <c:strCache>
                <c:ptCount val="1"/>
                <c:pt idx="0">
                  <c:v>2019</c:v>
                </c:pt>
              </c:strCache>
            </c:strRef>
          </c:tx>
          <c:spPr bwMode="auto"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Sheet2!$A$68:$A$76</c:f>
              <c:strCache>
                <c:ptCount val="9"/>
                <c:pt idx="0">
                  <c:v>Albania</c:v>
                </c:pt>
                <c:pt idx="1">
                  <c:v xml:space="preserve">Bosnia and Herzegovina</c:v>
                </c:pt>
                <c:pt idx="2">
                  <c:v>Georgia</c:v>
                </c:pt>
                <c:pt idx="3">
                  <c:v>Kosovo*</c:v>
                </c:pt>
                <c:pt idx="4">
                  <c:v>Moldova</c:v>
                </c:pt>
                <c:pt idx="5">
                  <c:v>Montenegro</c:v>
                </c:pt>
                <c:pt idx="6">
                  <c:v xml:space="preserve">North Macedonia</c:v>
                </c:pt>
                <c:pt idx="7">
                  <c:v>Serbia</c:v>
                </c:pt>
                <c:pt idx="8">
                  <c:v>Ukraine</c:v>
                </c:pt>
              </c:strCache>
            </c:strRef>
          </c:cat>
          <c:val>
            <c:numRef>
              <c:f>Sheet2!$E$68:$E$76</c:f>
              <c:numCache>
                <c:formatCode>#,##0</c:formatCode>
                <c:ptCount val="9"/>
                <c:pt idx="0">
                  <c:v>0</c:v>
                </c:pt>
                <c:pt idx="1">
                  <c:v>9730.13822422</c:v>
                </c:pt>
                <c:pt idx="2">
                  <c:v>2716.9034657</c:v>
                </c:pt>
                <c:pt idx="3">
                  <c:v>5458.04</c:v>
                </c:pt>
                <c:pt idx="4" formatCode="0.00">
                  <c:v>370.7860800000001</c:v>
                </c:pt>
                <c:pt idx="5" formatCode="0">
                  <c:v>1404.0111</c:v>
                </c:pt>
                <c:pt idx="6">
                  <c:v>3884.2841</c:v>
                </c:pt>
                <c:pt idx="7">
                  <c:v>23627.982210000002</c:v>
                </c:pt>
                <c:pt idx="8">
                  <c:v>54204.98</c:v>
                </c:pt>
              </c:numCache>
            </c:numRef>
          </c:val>
        </c:ser>
        <c:ser>
          <c:idx val="4"/>
          <c:order val="4"/>
          <c:tx>
            <c:strRef>
              <c:f>Sheet2!$F$67</c:f>
              <c:strCache>
                <c:ptCount val="1"/>
                <c:pt idx="0">
                  <c:v>2020</c:v>
                </c:pt>
              </c:strCache>
            </c:strRef>
          </c:tx>
          <c:spPr bwMode="auto"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Sheet2!$A$68:$A$76</c:f>
              <c:strCache>
                <c:ptCount val="9"/>
                <c:pt idx="0">
                  <c:v>Albania</c:v>
                </c:pt>
                <c:pt idx="1">
                  <c:v xml:space="preserve">Bosnia and Herzegovina</c:v>
                </c:pt>
                <c:pt idx="2">
                  <c:v>Georgia</c:v>
                </c:pt>
                <c:pt idx="3">
                  <c:v>Kosovo*</c:v>
                </c:pt>
                <c:pt idx="4">
                  <c:v>Moldova</c:v>
                </c:pt>
                <c:pt idx="5">
                  <c:v>Montenegro</c:v>
                </c:pt>
                <c:pt idx="6">
                  <c:v xml:space="preserve">North Macedonia</c:v>
                </c:pt>
                <c:pt idx="7">
                  <c:v>Serbia</c:v>
                </c:pt>
                <c:pt idx="8">
                  <c:v>Ukraine</c:v>
                </c:pt>
              </c:strCache>
            </c:strRef>
          </c:cat>
          <c:val>
            <c:numRef>
              <c:f>Sheet2!$F$68:$F$76</c:f>
              <c:numCache>
                <c:formatCode>#,##0</c:formatCode>
                <c:ptCount val="9"/>
                <c:pt idx="0">
                  <c:v>0</c:v>
                </c:pt>
                <c:pt idx="1">
                  <c:v>10557.66365936</c:v>
                </c:pt>
                <c:pt idx="2">
                  <c:v>2710.8327519</c:v>
                </c:pt>
                <c:pt idx="3">
                  <c:v>6043.024315962421</c:v>
                </c:pt>
                <c:pt idx="4" formatCode="0.00">
                  <c:v>405.06930520000003</c:v>
                </c:pt>
                <c:pt idx="5" formatCode="0">
                  <c:v>1502.33763</c:v>
                </c:pt>
                <c:pt idx="6">
                  <c:v>3161.74</c:v>
                </c:pt>
                <c:pt idx="7">
                  <c:v>24723.7933978</c:v>
                </c:pt>
                <c:pt idx="8">
                  <c:v>49976.259999999995</c:v>
                </c:pt>
              </c:numCache>
            </c:numRef>
          </c:val>
        </c:ser>
        <c:dLbls>
          <c:showBubbleSize val="0"/>
          <c:showCatName val="0"/>
          <c:showLeaderLines val="0"/>
          <c:showLegendKey val="0"/>
          <c:showPercent val="0"/>
          <c:showSerName val="0"/>
          <c:showVal val="0"/>
        </c:dLbls>
        <c:gapWidth val="219"/>
        <c:overlap val="-27"/>
        <c:axId val="1604501727"/>
        <c:axId val="1604500063"/>
      </c:barChart>
      <c:catAx>
        <c:axId val="16045017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/>
          </a:p>
        </c:txPr>
        <c:crossAx val="1604500063"/>
        <c:crosses val="autoZero"/>
        <c:auto val="1"/>
        <c:lblAlgn val="ctr"/>
        <c:lblOffset val="100"/>
        <c:noMultiLvlLbl val="0"/>
      </c:catAx>
      <c:valAx>
        <c:axId val="1604500063"/>
        <c:scaling>
          <c:orientation val="minMax"/>
        </c:scaling>
        <c:delete val="0"/>
        <c:axPos val="l"/>
        <c:majorGridlines>
          <c:spPr bwMode="auto">
            <a:prstGeom prst="rect">
              <a:avLst/>
            </a:prstGeom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/>
          </a:p>
        </c:txPr>
        <c:crossAx val="1604501727"/>
        <c:crosses val="autoZero"/>
        <c:crossBetween val="between"/>
      </c:valAx>
      <c:spPr bwMode="auto">
        <a:prstGeom prst="rect">
          <a:avLst/>
        </a:prstGeom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116776027996501"/>
          <c:y val="0.82128219876866837"/>
          <c:w val="0.47274073969506264"/>
          <c:h val="0.072520366469558159"/>
        </c:manualLayout>
      </c:layout>
      <c:overlay val="0"/>
      <c:spPr bwMode="auto">
        <a:prstGeom prst="rect">
          <a:avLst/>
        </a:prstGeom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/>
        </a:p>
      </c:txPr>
    </c:legend>
    <c:plotVisOnly val="1"/>
    <c:dispBlanksAs val="gap"/>
    <c:showDLblsOverMax val="0"/>
  </c:chart>
  <c:spPr bwMode="auto">
    <a:xfrm>
      <a:off x="399563" y="2041242"/>
      <a:ext cx="4321906" cy="3512595"/>
    </a:xfrm>
    <a:prstGeom prst="rect">
      <a:avLst/>
    </a:prstGeom>
    <a:noFill/>
    <a:ln>
      <a:noFill/>
    </a:ln>
    <a:effectLst/>
  </c:spPr>
  <c:txPr>
    <a:bodyPr/>
    <a:lstStyle/>
    <a:p>
      <a:pPr>
        <a:defRPr/>
      </a:pPr>
      <a:endParaRPr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4="http://schemas.microsoft.com/office/drawing/2007/8/2/chart">
  <c:date1904 val="0"/>
  <c:lang val="en-US"/>
  <c:roundedCorners val="0"/>
  <mc:AlternateContent>
    <mc:Choice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spc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Avoided costs of CO2 from coal fired TPPs  (at average EU ETS price) in EnC</a:t>
            </a:r>
            <a:endParaRPr/>
          </a:p>
        </c:rich>
      </c:tx>
      <c:layout/>
      <c:overlay val="0"/>
      <c:spPr bwMode="auto">
        <a:prstGeom prst="rect">
          <a:avLst/>
        </a:prstGeom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spc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/>
        </a:p>
      </c:txPr>
    </c:title>
    <c:autoTitleDeleted val="0"/>
    <c:plotArea>
      <c:layout>
        <c:manualLayout>
          <c:layoutTarget val="inner"/>
          <c:xMode val="edge"/>
          <c:yMode val="edge"/>
          <c:x val="0.11413648293963255"/>
          <c:y val="0.13467592592592595"/>
          <c:w val="0.85530796150481192"/>
          <c:h val="0.720887649460484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Sheet2!$A$43</c:f>
              <c:strCache>
                <c:ptCount val="1"/>
                <c:pt idx="0">
                  <c:v xml:space="preserve">Avoided costs of CO2 (at average EU ETS price)</c:v>
                </c:pt>
              </c:strCache>
            </c:strRef>
          </c:tx>
          <c:spPr bwMode="auto"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showBubbleSize val="0"/>
              <c:showCatName val="0"/>
              <c:showLegendKey val="0"/>
              <c:showPercent val="0"/>
              <c:showSerName val="0"/>
              <c:showVal val="1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ETS price: 4,4 </a:t>
                    </a:r>
                    <a:endParaRPr/>
                  </a:p>
                </c:rich>
              </c:tx>
            </c:dLbl>
            <c:dLbl>
              <c:idx val="1"/>
              <c:layout/>
              <c:showBubbleSize val="0"/>
              <c:showCatName val="0"/>
              <c:showLegendKey val="0"/>
              <c:showPercent val="0"/>
              <c:showSerName val="0"/>
              <c:showVal val="1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5,5</a:t>
                    </a:r>
                    <a:endParaRPr/>
                  </a:p>
                </c:rich>
              </c:tx>
            </c:dLbl>
            <c:dLbl>
              <c:idx val="2"/>
              <c:layout/>
              <c:showBubbleSize val="0"/>
              <c:showCatName val="0"/>
              <c:showLegendKey val="0"/>
              <c:showPercent val="0"/>
              <c:showSerName val="0"/>
              <c:showVal val="1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13,9</a:t>
                    </a:r>
                    <a:endParaRPr/>
                  </a:p>
                </c:rich>
              </c:tx>
            </c:dLbl>
            <c:dLbl>
              <c:idx val="3"/>
              <c:layout/>
              <c:showBubbleSize val="0"/>
              <c:showCatName val="0"/>
              <c:showLegendKey val="0"/>
              <c:showPercent val="0"/>
              <c:showSerName val="0"/>
              <c:showVal val="1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21,9</a:t>
                    </a:r>
                    <a:endParaRPr/>
                  </a:p>
                </c:rich>
              </c:tx>
            </c:dLbl>
            <c:dLbl>
              <c:idx val="4"/>
              <c:layout/>
              <c:showBubbleSize val="0"/>
              <c:showCatName val="0"/>
              <c:showLegendKey val="0"/>
              <c:showPercent val="0"/>
              <c:showSerName val="0"/>
              <c:showVal val="1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26,4</a:t>
                    </a:r>
                    <a:endParaRPr/>
                  </a:p>
                </c:rich>
              </c:tx>
            </c:dLbl>
            <c:showBubbleSize val="0"/>
            <c:showCatName val="0"/>
            <c:showLeaderLines val="0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numRef>
              <c:f>Sheet2!$B$38:$F$38</c:f>
              <c:numCache>
                <c:formatCode>@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Sheet2!$B$43:$F$43</c:f>
              <c:numCache>
                <c:formatCode>#,##0</c:formatCode>
                <c:ptCount val="5"/>
                <c:pt idx="0">
                  <c:v>401.0843406871132</c:v>
                </c:pt>
                <c:pt idx="1">
                  <c:v>475.5221858858458</c:v>
                </c:pt>
                <c:pt idx="2">
                  <c:v>1205.345754246097</c:v>
                </c:pt>
                <c:pt idx="3">
                  <c:v>2028.2728697364294</c:v>
                </c:pt>
                <c:pt idx="4">
                  <c:v>2355.1256720353263</c:v>
                </c:pt>
              </c:numCache>
            </c:numRef>
          </c:val>
        </c:ser>
        <c:dLbls>
          <c:showBubbleSize val="0"/>
          <c:showCatName val="0"/>
          <c:showLeaderLines val="0"/>
          <c:showLegendKey val="0"/>
          <c:showPercent val="0"/>
          <c:showSerName val="0"/>
          <c:showVal val="0"/>
        </c:dLbls>
        <c:gapWidth val="219"/>
        <c:overlap val="-27"/>
        <c:axId val="550631455"/>
        <c:axId val="550610239"/>
      </c:barChart>
      <c:catAx>
        <c:axId val="550631455"/>
        <c:scaling>
          <c:orientation val="minMax"/>
        </c:scaling>
        <c:delete val="0"/>
        <c:axPos val="b"/>
        <c:numFmt formatCode="@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/>
          </a:p>
        </c:txPr>
        <c:crossAx val="550610239"/>
        <c:crosses val="autoZero"/>
        <c:auto val="1"/>
        <c:lblAlgn val="ctr"/>
        <c:lblOffset val="100"/>
        <c:noMultiLvlLbl val="0"/>
      </c:catAx>
      <c:valAx>
        <c:axId val="550610239"/>
        <c:scaling>
          <c:orientation val="minMax"/>
        </c:scaling>
        <c:delete val="0"/>
        <c:axPos val="l"/>
        <c:majorGridlines>
          <c:spPr bwMode="auto">
            <a:prstGeom prst="rect">
              <a:avLst/>
            </a:prstGeom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 mil EUR</a:t>
                </a:r>
                <a:endParaRPr/>
              </a:p>
            </c:rich>
          </c:tx>
          <c:layout>
            <c:manualLayout>
              <c:xMode val="edge"/>
              <c:yMode val="edge"/>
              <c:x val="0.0013524889379465512"/>
              <c:y val="0.38170369870695775"/>
            </c:manualLayout>
          </c:layout>
          <c:overlay val="0"/>
          <c:spPr bwMode="auto">
            <a:prstGeom prst="rect">
              <a:avLst/>
            </a:prstGeom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/>
            </a:p>
          </c:txPr>
        </c:title>
        <c:numFmt formatCode="#,##0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/>
          </a:p>
        </c:txPr>
        <c:crossAx val="550631455"/>
        <c:crosses val="autoZero"/>
        <c:crossBetween val="between"/>
      </c:valAx>
      <c:spPr bwMode="auto">
        <a:prstGeom prst="rect">
          <a:avLst/>
        </a:prstGeom>
        <a:noFill/>
        <a:ln>
          <a:noFill/>
        </a:ln>
        <a:effectLst/>
      </c:spPr>
    </c:plotArea>
    <c:plotVisOnly val="1"/>
    <c:dispBlanksAs val="gap"/>
    <c:showDLblsOverMax val="0"/>
  </c:chart>
  <c:spPr bwMode="auto">
    <a:xfrm>
      <a:off x="4721469" y="2041242"/>
      <a:ext cx="5191170" cy="2979716"/>
    </a:xfrm>
    <a:prstGeom prst="rect">
      <a:avLst/>
    </a:prstGeom>
    <a:noFill/>
    <a:ln>
      <a:noFill/>
    </a:ln>
    <a:effectLst/>
  </c:spPr>
  <c:txPr>
    <a:bodyPr/>
    <a:lstStyle/>
    <a:p>
      <a:pPr>
        <a:defRPr/>
      </a:pPr>
      <a:endParaRPr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 bwMode="auto">
      <a:prstGeom prst="rect">
        <a:avLst/>
      </a:prstGeom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 bwMode="auto">
      <a:prstGeom prst="rect">
        <a:avLst/>
      </a:prstGeom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9525">
        <a:solidFill>
          <a:schemeClr val="phClr"/>
        </a:solidFill>
      </a:ln>
    </cs:spPr>
  </cs:dataPointMarker>
  <cs:dataPointWireframe>
    <cs:lnRef idx="0">
      <cs:styleClr val="auto"/>
    </cs:lnRef>
    <cs:fillRef idx="1"/>
    <cs:effectRef idx="0"/>
    <cs:fontRef idx="minor">
      <a:schemeClr val="tx1"/>
    </cs:fontRef>
    <cs:spPr bwMode="auto">
      <a:prstGeom prst="rect">
        <a:avLst/>
      </a:prstGeom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dataTable>
  <cs:downBar>
    <cs:lnRef idx="0"/>
    <cs:fillRef idx="0"/>
    <cs:effectRef idx="0"/>
    <cs:fontRef idx="minor">
      <a:schemeClr val="dk1"/>
    </cs:fontRef>
    <cs:spPr bwMode="auto">
      <a:prstGeom prst="rect">
        <a:avLst/>
      </a:prstGeom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/>
  </cs:seriesAxis>
  <cs:series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spc="0"/>
  </cs:title>
  <cs:trendlin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 bwMode="auto">
      <a:prstGeom prst="rect">
        <a:avLst/>
      </a:prstGeom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wall>
  <cs:dataPointMarkerLayout symbol="circle" size="5"/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 bwMode="auto">
      <a:prstGeom prst="rect">
        <a:avLst/>
      </a:prstGeom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 bwMode="auto">
      <a:prstGeom prst="rect">
        <a:avLst/>
      </a:prstGeom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9525">
        <a:solidFill>
          <a:schemeClr val="phClr"/>
        </a:solidFill>
      </a:ln>
    </cs:spPr>
  </cs:dataPointMarker>
  <cs:dataPointWireframe>
    <cs:lnRef idx="0">
      <cs:styleClr val="auto"/>
    </cs:lnRef>
    <cs:fillRef idx="1"/>
    <cs:effectRef idx="0"/>
    <cs:fontRef idx="minor">
      <a:schemeClr val="tx1"/>
    </cs:fontRef>
    <cs:spPr bwMode="auto">
      <a:prstGeom prst="rect">
        <a:avLst/>
      </a:prstGeom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dataTable>
  <cs:downBar>
    <cs:lnRef idx="0"/>
    <cs:fillRef idx="0"/>
    <cs:effectRef idx="0"/>
    <cs:fontRef idx="minor">
      <a:schemeClr val="dk1"/>
    </cs:fontRef>
    <cs:spPr bwMode="auto">
      <a:prstGeom prst="rect">
        <a:avLst/>
      </a:prstGeom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/>
  </cs:seriesAxis>
  <cs:series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spc="0"/>
  </cs:title>
  <cs:trendlin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 bwMode="auto">
      <a:prstGeom prst="rect">
        <a:avLst/>
      </a:prstGeom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wall>
  <cs:dataPointMarkerLayout symbol="circle" size="5"/>
</cs:chartStyle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png"/></Relationships>
</file>

<file path=ppt/slideLayouts/_rels/slideLayout6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png"/></Relationships>
</file>

<file path=ppt/slideLayouts/_rels/slideLayout6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.png"/></Relationships>
</file>

<file path=ppt/slideLayouts/_rels/slideLayout7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.png"/></Relationships>
</file>

<file path=ppt/slideLayouts/_rels/slideLayout7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.png"/></Relationships>
</file>

<file path=ppt/slideLayouts/_rels/slideLayout7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2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2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3044519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7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28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3044519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1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3044519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2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33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3044519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6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3571560" y="3044519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8" name="PlaceHolder 7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639120" y="3044519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6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47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8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9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0" name="PlaceHolder 1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504000" y="226080"/>
            <a:ext cx="9072000" cy="4388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2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53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54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3044519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4" name="PlaceHolder 2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5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6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57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58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3044519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9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60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61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62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3044519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3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64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65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3044519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6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67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69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3044519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70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3044519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1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72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3044519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76" name="PlaceHolder 6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3571560" y="3044519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77" name="PlaceHolder 7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639120" y="3044519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1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82" name="PlaceHolder 2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3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84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5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86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87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8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6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9" name="PlaceHolder 1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504000" y="226080"/>
            <a:ext cx="9072000" cy="4388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0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91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92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93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3044519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9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9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9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3044519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8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99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100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101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3044519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103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104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3044519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5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106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107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108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3044519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109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3044519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0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111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112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113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114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3044519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115" name="PlaceHolder 6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3571560" y="3044519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116" name="PlaceHolder 7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639120" y="3044519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9_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1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1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950" b="0" strike="noStrike" spc="-1">
              <a:latin typeface="Arial"/>
            </a:endParaRPr>
          </a:p>
        </p:txBody>
      </p:sp>
      <p:sp>
        <p:nvSpPr>
          <p:cNvPr id="82" name="PlaceHolder 2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504001" y="1326600"/>
            <a:ext cx="9072000" cy="328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29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8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9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3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1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950" b="0" strike="noStrike" spc="-1">
              <a:latin typeface="Arial"/>
            </a:endParaRPr>
          </a:p>
        </p:txBody>
      </p:sp>
      <p:sp>
        <p:nvSpPr>
          <p:cNvPr id="84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1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5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1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950" b="0" strike="noStrike" spc="-1">
              <a:latin typeface="Arial"/>
            </a:endParaRPr>
          </a:p>
        </p:txBody>
      </p:sp>
      <p:sp>
        <p:nvSpPr>
          <p:cNvPr id="86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  <p:sp>
        <p:nvSpPr>
          <p:cNvPr id="87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8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1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95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9" name="PlaceHolder 1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504001" y="226080"/>
            <a:ext cx="9072000" cy="4388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29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0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1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950" b="0" strike="noStrike" spc="-1">
              <a:latin typeface="Arial"/>
            </a:endParaRPr>
          </a:p>
        </p:txBody>
      </p:sp>
      <p:sp>
        <p:nvSpPr>
          <p:cNvPr id="91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1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  <p:sp>
        <p:nvSpPr>
          <p:cNvPr id="92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  <p:sp>
        <p:nvSpPr>
          <p:cNvPr id="93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3044519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1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950" b="0" strike="noStrike" spc="-1">
              <a:latin typeface="Arial"/>
            </a:endParaRPr>
          </a:p>
        </p:txBody>
      </p:sp>
      <p:sp>
        <p:nvSpPr>
          <p:cNvPr id="9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  <p:sp>
        <p:nvSpPr>
          <p:cNvPr id="9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1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  <p:sp>
        <p:nvSpPr>
          <p:cNvPr id="9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3044519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8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1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950" b="0" strike="noStrike" spc="-1">
              <a:latin typeface="Arial"/>
            </a:endParaRPr>
          </a:p>
        </p:txBody>
      </p:sp>
      <p:sp>
        <p:nvSpPr>
          <p:cNvPr id="99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1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  <p:sp>
        <p:nvSpPr>
          <p:cNvPr id="100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1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  <p:sp>
        <p:nvSpPr>
          <p:cNvPr id="101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1" y="3044519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1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950" b="0" strike="noStrike" spc="-1">
              <a:latin typeface="Arial"/>
            </a:endParaRPr>
          </a:p>
        </p:txBody>
      </p:sp>
      <p:sp>
        <p:nvSpPr>
          <p:cNvPr id="103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1" y="1326601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  <p:sp>
        <p:nvSpPr>
          <p:cNvPr id="104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1" y="3044519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5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1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950" b="0" strike="noStrike" spc="-1">
              <a:latin typeface="Arial"/>
            </a:endParaRPr>
          </a:p>
        </p:txBody>
      </p:sp>
      <p:sp>
        <p:nvSpPr>
          <p:cNvPr id="106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1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  <p:sp>
        <p:nvSpPr>
          <p:cNvPr id="107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1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  <p:sp>
        <p:nvSpPr>
          <p:cNvPr id="108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3044519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  <p:sp>
        <p:nvSpPr>
          <p:cNvPr id="109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3044519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0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1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950" b="0" strike="noStrike" spc="-1">
              <a:latin typeface="Arial"/>
            </a:endParaRPr>
          </a:p>
        </p:txBody>
      </p:sp>
      <p:sp>
        <p:nvSpPr>
          <p:cNvPr id="111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1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  <p:sp>
        <p:nvSpPr>
          <p:cNvPr id="112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3571560" y="1326601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  <p:sp>
        <p:nvSpPr>
          <p:cNvPr id="113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639120" y="1326601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  <p:sp>
        <p:nvSpPr>
          <p:cNvPr id="114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3044519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  <p:sp>
        <p:nvSpPr>
          <p:cNvPr id="115" name="PlaceHolder 6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3571560" y="3044519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  <p:sp>
        <p:nvSpPr>
          <p:cNvPr id="116" name="PlaceHolder 7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639120" y="3044519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29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Map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defTabSz="453634">
              <a:defRPr/>
            </a:pPr>
            <a:fld id="{AF93B2B6-68E5-2D46-B060-FE1D3366BF4B}" type="slidenum">
              <a:rPr lang="de-DE" sz="1800">
                <a:solidFill>
                  <a:prstClr val="black"/>
                </a:solidFill>
              </a:rPr>
              <a:t/>
            </a:fld>
            <a:endParaRPr lang="de-DE" sz="1800">
              <a:solidFill>
                <a:prstClr val="black"/>
              </a:solidFill>
            </a:endParaRPr>
          </a:p>
        </p:txBody>
      </p:sp>
      <p:sp>
        <p:nvSpPr>
          <p:cNvPr id="51" name="Freeform 40" hidden="0"/>
          <p:cNvSpPr>
            <a:spLocks noChangeArrowheads="1"/>
          </p:cNvSpPr>
          <p:nvPr isPhoto="0" userDrawn="0"/>
        </p:nvSpPr>
        <p:spPr bwMode="auto">
          <a:xfrm>
            <a:off x="9907644" y="4170088"/>
            <a:ext cx="186983" cy="325840"/>
          </a:xfrm>
          <a:custGeom>
            <a:avLst/>
            <a:gdLst>
              <a:gd name="T0" fmla="*/ 203 w 416"/>
              <a:gd name="T1" fmla="*/ 89 h 804"/>
              <a:gd name="T2" fmla="*/ 203 w 416"/>
              <a:gd name="T3" fmla="*/ 89 h 804"/>
              <a:gd name="T4" fmla="*/ 159 w 416"/>
              <a:gd name="T5" fmla="*/ 53 h 804"/>
              <a:gd name="T6" fmla="*/ 97 w 416"/>
              <a:gd name="T7" fmla="*/ 18 h 804"/>
              <a:gd name="T8" fmla="*/ 62 w 416"/>
              <a:gd name="T9" fmla="*/ 9 h 804"/>
              <a:gd name="T10" fmla="*/ 36 w 416"/>
              <a:gd name="T11" fmla="*/ 0 h 804"/>
              <a:gd name="T12" fmla="*/ 18 w 416"/>
              <a:gd name="T13" fmla="*/ 9 h 804"/>
              <a:gd name="T14" fmla="*/ 0 w 416"/>
              <a:gd name="T15" fmla="*/ 27 h 804"/>
              <a:gd name="T16" fmla="*/ 0 w 416"/>
              <a:gd name="T17" fmla="*/ 27 h 804"/>
              <a:gd name="T18" fmla="*/ 0 w 416"/>
              <a:gd name="T19" fmla="*/ 44 h 804"/>
              <a:gd name="T20" fmla="*/ 9 w 416"/>
              <a:gd name="T21" fmla="*/ 71 h 804"/>
              <a:gd name="T22" fmla="*/ 44 w 416"/>
              <a:gd name="T23" fmla="*/ 133 h 804"/>
              <a:gd name="T24" fmla="*/ 89 w 416"/>
              <a:gd name="T25" fmla="*/ 203 h 804"/>
              <a:gd name="T26" fmla="*/ 97 w 416"/>
              <a:gd name="T27" fmla="*/ 230 h 804"/>
              <a:gd name="T28" fmla="*/ 97 w 416"/>
              <a:gd name="T29" fmla="*/ 265 h 804"/>
              <a:gd name="T30" fmla="*/ 97 w 416"/>
              <a:gd name="T31" fmla="*/ 265 h 804"/>
              <a:gd name="T32" fmla="*/ 97 w 416"/>
              <a:gd name="T33" fmla="*/ 291 h 804"/>
              <a:gd name="T34" fmla="*/ 106 w 416"/>
              <a:gd name="T35" fmla="*/ 318 h 804"/>
              <a:gd name="T36" fmla="*/ 141 w 416"/>
              <a:gd name="T37" fmla="*/ 371 h 804"/>
              <a:gd name="T38" fmla="*/ 186 w 416"/>
              <a:gd name="T39" fmla="*/ 433 h 804"/>
              <a:gd name="T40" fmla="*/ 194 w 416"/>
              <a:gd name="T41" fmla="*/ 468 h 804"/>
              <a:gd name="T42" fmla="*/ 203 w 416"/>
              <a:gd name="T43" fmla="*/ 494 h 804"/>
              <a:gd name="T44" fmla="*/ 203 w 416"/>
              <a:gd name="T45" fmla="*/ 494 h 804"/>
              <a:gd name="T46" fmla="*/ 212 w 416"/>
              <a:gd name="T47" fmla="*/ 530 h 804"/>
              <a:gd name="T48" fmla="*/ 230 w 416"/>
              <a:gd name="T49" fmla="*/ 556 h 804"/>
              <a:gd name="T50" fmla="*/ 291 w 416"/>
              <a:gd name="T51" fmla="*/ 618 h 804"/>
              <a:gd name="T52" fmla="*/ 362 w 416"/>
              <a:gd name="T53" fmla="*/ 662 h 804"/>
              <a:gd name="T54" fmla="*/ 380 w 416"/>
              <a:gd name="T55" fmla="*/ 689 h 804"/>
              <a:gd name="T56" fmla="*/ 389 w 416"/>
              <a:gd name="T57" fmla="*/ 715 h 804"/>
              <a:gd name="T58" fmla="*/ 389 w 416"/>
              <a:gd name="T59" fmla="*/ 715 h 804"/>
              <a:gd name="T60" fmla="*/ 397 w 416"/>
              <a:gd name="T61" fmla="*/ 759 h 804"/>
              <a:gd name="T62" fmla="*/ 415 w 416"/>
              <a:gd name="T63" fmla="*/ 803 h 804"/>
              <a:gd name="T64" fmla="*/ 415 w 416"/>
              <a:gd name="T65" fmla="*/ 115 h 804"/>
              <a:gd name="T66" fmla="*/ 415 w 416"/>
              <a:gd name="T67" fmla="*/ 115 h 804"/>
              <a:gd name="T68" fmla="*/ 389 w 416"/>
              <a:gd name="T69" fmla="*/ 124 h 804"/>
              <a:gd name="T70" fmla="*/ 362 w 416"/>
              <a:gd name="T71" fmla="*/ 124 h 804"/>
              <a:gd name="T72" fmla="*/ 300 w 416"/>
              <a:gd name="T73" fmla="*/ 124 h 804"/>
              <a:gd name="T74" fmla="*/ 247 w 416"/>
              <a:gd name="T75" fmla="*/ 106 h 804"/>
              <a:gd name="T76" fmla="*/ 203 w 416"/>
              <a:gd name="T77" fmla="*/ 89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16" h="804" fill="norm" stroke="1" extrusionOk="0">
                <a:moveTo>
                  <a:pt x="203" y="89"/>
                </a:moveTo>
                <a:lnTo>
                  <a:pt x="203" y="89"/>
                </a:lnTo>
                <a:lnTo>
                  <a:pt x="159" y="53"/>
                </a:lnTo>
                <a:lnTo>
                  <a:pt x="97" y="18"/>
                </a:lnTo>
                <a:lnTo>
                  <a:pt x="62" y="9"/>
                </a:lnTo>
                <a:lnTo>
                  <a:pt x="36" y="0"/>
                </a:lnTo>
                <a:lnTo>
                  <a:pt x="18" y="9"/>
                </a:lnTo>
                <a:lnTo>
                  <a:pt x="0" y="27"/>
                </a:lnTo>
                <a:lnTo>
                  <a:pt x="0" y="27"/>
                </a:lnTo>
                <a:lnTo>
                  <a:pt x="0" y="44"/>
                </a:lnTo>
                <a:lnTo>
                  <a:pt x="9" y="71"/>
                </a:lnTo>
                <a:lnTo>
                  <a:pt x="44" y="133"/>
                </a:lnTo>
                <a:lnTo>
                  <a:pt x="89" y="203"/>
                </a:lnTo>
                <a:lnTo>
                  <a:pt x="97" y="230"/>
                </a:lnTo>
                <a:lnTo>
                  <a:pt x="97" y="265"/>
                </a:lnTo>
                <a:lnTo>
                  <a:pt x="97" y="265"/>
                </a:lnTo>
                <a:lnTo>
                  <a:pt x="97" y="291"/>
                </a:lnTo>
                <a:lnTo>
                  <a:pt x="106" y="318"/>
                </a:lnTo>
                <a:lnTo>
                  <a:pt x="141" y="371"/>
                </a:lnTo>
                <a:lnTo>
                  <a:pt x="186" y="433"/>
                </a:lnTo>
                <a:lnTo>
                  <a:pt x="194" y="468"/>
                </a:lnTo>
                <a:lnTo>
                  <a:pt x="203" y="494"/>
                </a:lnTo>
                <a:lnTo>
                  <a:pt x="203" y="494"/>
                </a:lnTo>
                <a:lnTo>
                  <a:pt x="212" y="530"/>
                </a:lnTo>
                <a:lnTo>
                  <a:pt x="230" y="556"/>
                </a:lnTo>
                <a:lnTo>
                  <a:pt x="291" y="618"/>
                </a:lnTo>
                <a:lnTo>
                  <a:pt x="362" y="662"/>
                </a:lnTo>
                <a:lnTo>
                  <a:pt x="380" y="689"/>
                </a:lnTo>
                <a:lnTo>
                  <a:pt x="389" y="715"/>
                </a:lnTo>
                <a:lnTo>
                  <a:pt x="389" y="715"/>
                </a:lnTo>
                <a:lnTo>
                  <a:pt x="397" y="759"/>
                </a:lnTo>
                <a:lnTo>
                  <a:pt x="415" y="803"/>
                </a:lnTo>
                <a:lnTo>
                  <a:pt x="415" y="115"/>
                </a:lnTo>
                <a:lnTo>
                  <a:pt x="415" y="115"/>
                </a:lnTo>
                <a:lnTo>
                  <a:pt x="389" y="124"/>
                </a:lnTo>
                <a:lnTo>
                  <a:pt x="362" y="124"/>
                </a:lnTo>
                <a:lnTo>
                  <a:pt x="300" y="124"/>
                </a:lnTo>
                <a:lnTo>
                  <a:pt x="247" y="106"/>
                </a:lnTo>
                <a:lnTo>
                  <a:pt x="203" y="89"/>
                </a:lnTo>
              </a:path>
            </a:pathLst>
          </a:custGeom>
          <a:solidFill>
            <a:schemeClr val="bg1">
              <a:lumMod val="8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800" b="0" i="0" u="none" strike="noStrike" cap="none" spc="0">
              <a:ln>
                <a:noFill/>
              </a:ln>
              <a:solidFill>
                <a:prstClr val="black"/>
              </a:solidFill>
              <a:latin typeface="NIMBUSANL"/>
            </a:endParaRPr>
          </a:p>
        </p:txBody>
      </p:sp>
      <p:sp>
        <p:nvSpPr>
          <p:cNvPr id="67" name="Titel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33" y="931447"/>
            <a:ext cx="3316456" cy="960843"/>
          </a:xfrm>
        </p:spPr>
        <p:txBody>
          <a:bodyPr anchor="b"/>
          <a:lstStyle>
            <a:lvl1pPr algn="l">
              <a:defRPr sz="2000" b="0" i="1"/>
            </a:lvl1pPr>
          </a:lstStyle>
          <a:p>
            <a:pPr>
              <a:defRPr/>
            </a:pPr>
            <a:r>
              <a:rPr lang="de-AT"/>
              <a:t>Mastertitelformat bearbeiten</a:t>
            </a:r>
            <a:endParaRPr lang="de-DE"/>
          </a:p>
        </p:txBody>
      </p:sp>
      <p:sp>
        <p:nvSpPr>
          <p:cNvPr id="71" name="Textplatzhalt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504033" y="1965899"/>
            <a:ext cx="3316456" cy="2838805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3634" indent="0">
              <a:buNone/>
              <a:defRPr sz="1200"/>
            </a:lvl2pPr>
            <a:lvl3pPr marL="907268" indent="0">
              <a:buNone/>
              <a:defRPr sz="1000"/>
            </a:lvl3pPr>
            <a:lvl4pPr marL="1360902" indent="0">
              <a:buNone/>
              <a:defRPr sz="900"/>
            </a:lvl4pPr>
            <a:lvl5pPr marL="1814535" indent="0">
              <a:buNone/>
              <a:defRPr sz="900"/>
            </a:lvl5pPr>
            <a:lvl6pPr marL="2268169" indent="0">
              <a:buNone/>
              <a:defRPr sz="900"/>
            </a:lvl6pPr>
            <a:lvl7pPr marL="2721803" indent="0">
              <a:buNone/>
              <a:defRPr sz="900"/>
            </a:lvl7pPr>
            <a:lvl8pPr marL="3175437" indent="0">
              <a:buNone/>
              <a:defRPr sz="900"/>
            </a:lvl8pPr>
            <a:lvl9pPr marL="3629071" indent="0">
              <a:buNone/>
              <a:defRPr sz="900"/>
            </a:lvl9pPr>
          </a:lstStyle>
          <a:p>
            <a:pPr lvl="0">
              <a:defRPr/>
            </a:pPr>
            <a:r>
              <a:rPr lang="de-AT"/>
              <a:t>Mastertextformat bearbeiten</a:t>
            </a:r>
            <a:endParaRPr/>
          </a:p>
        </p:txBody>
      </p:sp>
      <p:sp>
        <p:nvSpPr>
          <p:cNvPr id="72" name="Titel 6" hidden="0"/>
          <p:cNvSpPr txBox="1"/>
          <p:nvPr isPhoto="0" userDrawn="0"/>
        </p:nvSpPr>
        <p:spPr bwMode="auto">
          <a:xfrm>
            <a:off x="6424065" y="-1"/>
            <a:ext cx="3581889" cy="663667"/>
          </a:xfrm>
          <a:prstGeom prst="rect">
            <a:avLst/>
          </a:prstGeom>
          <a:solidFill>
            <a:schemeClr val="bg2"/>
          </a:solidFill>
        </p:spPr>
        <p:txBody>
          <a:bodyPr vert="horz" lIns="250040" tIns="45364" rIns="250040" bIns="45364" rtlCol="0" anchor="b">
            <a:noAutofit/>
          </a:bodyPr>
          <a:lstStyle>
            <a:lvl1pPr algn="l" defTabSz="457200">
              <a:spcBef>
                <a:spcPts val="0"/>
              </a:spcBef>
              <a:buNone/>
              <a:defRPr sz="28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800" b="0" i="1" u="none" strike="noStrike" cap="none" spc="0">
              <a:ln>
                <a:noFill/>
              </a:ln>
              <a:solidFill>
                <a:srgbClr val="1F497D"/>
              </a:solidFill>
              <a:latin typeface="Arial"/>
            </a:endParaRPr>
          </a:p>
        </p:txBody>
      </p:sp>
      <p:sp>
        <p:nvSpPr>
          <p:cNvPr id="9" name="Fußzeilenplatzhalter 2" hidden="0"/>
          <p:cNvSpPr>
            <a:spLocks noGrp="1"/>
          </p:cNvSpPr>
          <p:nvPr isPhoto="0" userDrawn="0">
            <p:ph type="ftr" sz="quarter" idx="14" hasCustomPrompt="0"/>
          </p:nvPr>
        </p:nvSpPr>
        <p:spPr bwMode="auto">
          <a:xfrm>
            <a:off x="3509549" y="5318366"/>
            <a:ext cx="5236327" cy="301904"/>
          </a:xfrm>
        </p:spPr>
        <p:txBody>
          <a:bodyPr/>
          <a:lstStyle/>
          <a:p>
            <a:pPr defTabSz="453634">
              <a:defRPr/>
            </a:pPr>
            <a:r>
              <a:rPr lang="en-GB" sz="1800">
                <a:solidFill>
                  <a:prstClr val="black"/>
                </a:solidFill>
              </a:rPr>
              <a:t>ENTSO-E South East Europe Regional Conference 2016</a:t>
            </a:r>
            <a:endParaRPr lang="de-DE" sz="180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Titel + Inhalt + Pictur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Inhaltsplatzhalt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3472216" y="1025550"/>
            <a:ext cx="6104378" cy="4098948"/>
          </a:xfrm>
        </p:spPr>
        <p:txBody>
          <a:bodyPr>
            <a:normAutofit/>
          </a:bodyPr>
          <a:lstStyle>
            <a:lvl1pPr marL="0" marR="0" indent="0" algn="l" defTabSz="453634">
              <a:lnSpc>
                <a:spcPct val="120000"/>
              </a:lnSpc>
              <a:spcBef>
                <a:spcPts val="976"/>
              </a:spcBef>
              <a:spcAft>
                <a:spcPts val="0"/>
              </a:spcAft>
              <a:buClrTx/>
              <a:buSzTx/>
              <a:buFont typeface="Arial"/>
              <a:buNone/>
              <a:defRPr sz="1700" b="1" i="1">
                <a:solidFill>
                  <a:schemeClr val="tx2"/>
                </a:solidFill>
              </a:defRPr>
            </a:lvl1pPr>
            <a:lvl2pPr marL="0" indent="0">
              <a:lnSpc>
                <a:spcPct val="120000"/>
              </a:lnSpc>
              <a:spcAft>
                <a:spcPts val="794"/>
              </a:spcAft>
              <a:buFont typeface="Arial"/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76413" indent="-176413">
              <a:lnSpc>
                <a:spcPct val="120000"/>
              </a:lnSpc>
              <a:spcAft>
                <a:spcPts val="794"/>
              </a:spcAft>
              <a:buFont typeface="Arial"/>
              <a:buChar char="•"/>
              <a:defRPr sz="1700"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642648" indent="-283521">
              <a:spcAft>
                <a:spcPts val="0"/>
              </a:spcAft>
              <a:buFont typeface="Symbol"/>
              <a:buChar char="-"/>
              <a:defRPr/>
            </a:lvl4pPr>
            <a:lvl5pPr marL="888366" indent="-176413">
              <a:spcAft>
                <a:spcPts val="0"/>
              </a:spcAft>
              <a:buFont typeface="Symbol"/>
              <a:buChar char="-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lnSpc>
                <a:spcPct val="120000"/>
              </a:lnSpc>
              <a:spcAft>
                <a:spcPts val="794"/>
              </a:spcAft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>
              <a:lnSpc>
                <a:spcPct val="120000"/>
              </a:lnSpc>
              <a:spcAft>
                <a:spcPts val="794"/>
              </a:spcAft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</a:lstStyle>
          <a:p>
            <a:pPr lvl="0">
              <a:defRPr/>
            </a:pPr>
            <a:r>
              <a:rPr lang="de-AT"/>
              <a:t>Mastertextformat bearbeiten</a:t>
            </a:r>
            <a:endParaRPr/>
          </a:p>
          <a:p>
            <a:pPr lvl="1">
              <a:defRPr/>
            </a:pPr>
            <a:r>
              <a:rPr lang="de-AT"/>
              <a:t>Zweite Ebene</a:t>
            </a:r>
            <a:endParaRPr/>
          </a:p>
          <a:p>
            <a:pPr lvl="2">
              <a:defRPr/>
            </a:pPr>
            <a:r>
              <a:rPr lang="de-AT"/>
              <a:t>Dritte Ebene</a:t>
            </a:r>
            <a:endParaRPr/>
          </a:p>
          <a:p>
            <a:pPr lvl="3">
              <a:defRPr/>
            </a:pPr>
            <a:r>
              <a:rPr lang="de-AT"/>
              <a:t>Vierte Ebene</a:t>
            </a:r>
            <a:endParaRPr/>
          </a:p>
          <a:p>
            <a:pPr lvl="4">
              <a:defRPr/>
            </a:pPr>
            <a:r>
              <a:rPr lang="de-AT"/>
              <a:t>Fünfte Ebene</a:t>
            </a:r>
            <a:endParaRPr lang="de-DE"/>
          </a:p>
        </p:txBody>
      </p:sp>
      <p:sp>
        <p:nvSpPr>
          <p:cNvPr id="6" name="Foliennummernplatzhalt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defTabSz="453634">
              <a:defRPr/>
            </a:pPr>
            <a:fld id="{AF93B2B6-68E5-2D46-B060-FE1D3366BF4B}" type="slidenum">
              <a:rPr lang="de-DE" sz="1800">
                <a:solidFill>
                  <a:prstClr val="black"/>
                </a:solidFill>
              </a:rPr>
              <a:t/>
            </a:fld>
            <a:endParaRPr lang="de-DE" sz="1800">
              <a:solidFill>
                <a:prstClr val="black"/>
              </a:solidFill>
            </a:endParaRPr>
          </a:p>
        </p:txBody>
      </p:sp>
      <p:sp>
        <p:nvSpPr>
          <p:cNvPr id="9" name="Bildplatzhalter 2" hidden="0"/>
          <p:cNvSpPr>
            <a:spLocks noGrp="1"/>
          </p:cNvSpPr>
          <p:nvPr isPhoto="0" userDrawn="0">
            <p:ph type="pic" idx="13" hasCustomPrompt="1"/>
          </p:nvPr>
        </p:nvSpPr>
        <p:spPr bwMode="auto">
          <a:xfrm>
            <a:off x="1" y="840082"/>
            <a:ext cx="3154862" cy="442407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3634" indent="0">
              <a:buNone/>
              <a:defRPr sz="2800"/>
            </a:lvl2pPr>
            <a:lvl3pPr marL="907268" indent="0">
              <a:buNone/>
              <a:defRPr sz="2400"/>
            </a:lvl3pPr>
            <a:lvl4pPr marL="1360902" indent="0">
              <a:buNone/>
              <a:defRPr sz="2000"/>
            </a:lvl4pPr>
            <a:lvl5pPr marL="1814535" indent="0">
              <a:buNone/>
              <a:defRPr sz="2000"/>
            </a:lvl5pPr>
            <a:lvl6pPr marL="2268169" indent="0">
              <a:buNone/>
              <a:defRPr sz="2000"/>
            </a:lvl6pPr>
            <a:lvl7pPr marL="2721803" indent="0">
              <a:buNone/>
              <a:defRPr sz="2000"/>
            </a:lvl7pPr>
            <a:lvl8pPr marL="3175437" indent="0">
              <a:buNone/>
              <a:defRPr sz="2000"/>
            </a:lvl8pPr>
            <a:lvl9pPr marL="3629071" indent="0">
              <a:buNone/>
              <a:defRPr sz="2000"/>
            </a:lvl9pPr>
          </a:lstStyle>
          <a:p>
            <a:pPr>
              <a:defRPr/>
            </a:pPr>
            <a:r>
              <a:rPr lang="de-DE"/>
              <a:t>Insert </a:t>
            </a:r>
            <a:r>
              <a:rPr lang="de-DE"/>
              <a:t>image</a:t>
            </a:r>
            <a:endParaRPr lang="de-DE"/>
          </a:p>
        </p:txBody>
      </p:sp>
      <p:sp>
        <p:nvSpPr>
          <p:cNvPr id="7" name="Fußzeilenplatzhalter 2" hidden="0"/>
          <p:cNvSpPr>
            <a:spLocks noGrp="1"/>
          </p:cNvSpPr>
          <p:nvPr isPhoto="0" userDrawn="0">
            <p:ph type="ftr" sz="quarter" idx="14" hasCustomPrompt="0"/>
          </p:nvPr>
        </p:nvSpPr>
        <p:spPr bwMode="auto">
          <a:xfrm>
            <a:off x="3509549" y="5318366"/>
            <a:ext cx="5236327" cy="301904"/>
          </a:xfrm>
        </p:spPr>
        <p:txBody>
          <a:bodyPr/>
          <a:lstStyle/>
          <a:p>
            <a:pPr defTabSz="453634">
              <a:defRPr/>
            </a:pPr>
            <a:r>
              <a:rPr lang="en-GB" sz="1800">
                <a:solidFill>
                  <a:prstClr val="black"/>
                </a:solidFill>
              </a:rPr>
              <a:t>Energy Community Summer School 2019</a:t>
            </a:r>
            <a:endParaRPr lang="de-DE" sz="1800">
              <a:solidFill>
                <a:prstClr val="black"/>
              </a:solidFill>
            </a:endParaRPr>
          </a:p>
        </p:txBody>
      </p:sp>
      <p:sp>
        <p:nvSpPr>
          <p:cNvPr id="4" name="Titel 3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32" y="277227"/>
            <a:ext cx="7103107" cy="495648"/>
          </a:xfrm>
        </p:spPr>
        <p:txBody>
          <a:bodyPr/>
          <a:lstStyle>
            <a:lvl1pPr marL="0" algn="l" defTabSz="453634">
              <a:spcBef>
                <a:spcPts val="0"/>
              </a:spcBef>
              <a:buNone/>
              <a:defRPr lang="de-DE" sz="22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de-AT"/>
              <a:t>Mastertitelformat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4" name="PlaceHolder 2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6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8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9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PlaceHolder 1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504000" y="226080"/>
            <a:ext cx="9072000" cy="4388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13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15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3044519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17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19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3044519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PlaceHolder 1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504000" y="226080"/>
            <a:ext cx="9072000" cy="4388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21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23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3044519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2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2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3044519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7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28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3044519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1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3044519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2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33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3044519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6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3571560" y="3044519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8" name="PlaceHolder 7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639120" y="3044519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itelscree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Foliennummernplatzhalt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defTabSz="453634">
              <a:defRPr/>
            </a:pPr>
            <a:fld id="{AF93B2B6-68E5-2D46-B060-FE1D3366BF4B}" type="slidenum">
              <a:rPr lang="de-DE">
                <a:solidFill>
                  <a:srgbClr val="20266E"/>
                </a:solidFill>
              </a:rPr>
              <a:t/>
            </a:fld>
            <a:endParaRPr lang="de-DE">
              <a:solidFill>
                <a:srgbClr val="20266E"/>
              </a:solidFill>
            </a:endParaRPr>
          </a:p>
        </p:txBody>
      </p:sp>
      <p:sp>
        <p:nvSpPr>
          <p:cNvPr id="8" name="Bildplatzhalter 5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0" y="848483"/>
            <a:ext cx="10080625" cy="4412528"/>
          </a:xfrm>
        </p:spPr>
        <p:txBody>
          <a:bodyPr/>
          <a:lstStyle/>
          <a:p>
            <a:pPr>
              <a:defRPr/>
            </a:pPr>
            <a:r>
              <a:rPr lang="de-DE"/>
              <a:t> </a:t>
            </a:r>
            <a:r>
              <a:rPr lang="de-DE"/>
              <a:t>insert</a:t>
            </a:r>
            <a:r>
              <a:rPr lang="de-DE"/>
              <a:t> </a:t>
            </a:r>
            <a:r>
              <a:rPr lang="de-DE"/>
              <a:t>image</a:t>
            </a:r>
            <a:r>
              <a:rPr lang="de-DE"/>
              <a:t> </a:t>
            </a:r>
            <a:endParaRPr/>
          </a:p>
        </p:txBody>
      </p:sp>
      <p:sp>
        <p:nvSpPr>
          <p:cNvPr id="9" name="Untertitel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5033312" y="3734162"/>
            <a:ext cx="5047313" cy="800178"/>
          </a:xfrm>
          <a:prstGeom prst="rect">
            <a:avLst/>
          </a:prstGeom>
          <a:solidFill>
            <a:schemeClr val="bg2"/>
          </a:solidFill>
        </p:spPr>
        <p:txBody>
          <a:bodyPr lIns="252000" rIns="252000"/>
          <a:lstStyle>
            <a:lvl1pPr marL="0" indent="0" algn="l">
              <a:buNone/>
              <a:defRPr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3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7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0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14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68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21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75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290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AT"/>
              <a:t>Master-Untertitelformat bearbeiten</a:t>
            </a:r>
            <a:endParaRPr lang="de-DE"/>
          </a:p>
        </p:txBody>
      </p:sp>
      <p:sp>
        <p:nvSpPr>
          <p:cNvPr id="10" name="Titel 6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33312" y="2713462"/>
            <a:ext cx="5047313" cy="1029100"/>
          </a:xfrm>
          <a:prstGeom prst="rect">
            <a:avLst/>
          </a:prstGeom>
          <a:solidFill>
            <a:schemeClr val="bg2"/>
          </a:solidFill>
        </p:spPr>
        <p:txBody>
          <a:bodyPr lIns="252000" rIns="252000" anchor="b"/>
          <a:lstStyle>
            <a:lvl1pPr algn="l">
              <a:defRPr sz="2800"/>
            </a:lvl1pPr>
          </a:lstStyle>
          <a:p>
            <a:pPr>
              <a:defRPr/>
            </a:pPr>
            <a:r>
              <a:rPr lang="de-AT"/>
              <a:t>Mastertitelformat bearbeiten</a:t>
            </a:r>
            <a:endParaRPr lang="de-DE"/>
          </a:p>
        </p:txBody>
      </p:sp>
      <p:pic>
        <p:nvPicPr>
          <p:cNvPr id="14" name="Bild 13" descr="Energy-Community_logo_sRGB_300.pn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317353" y="146370"/>
            <a:ext cx="2052688" cy="517296"/>
          </a:xfrm>
          <a:prstGeom prst="rect">
            <a:avLst/>
          </a:prstGeom>
        </p:spPr>
      </p:pic>
      <p:sp>
        <p:nvSpPr>
          <p:cNvPr id="15" name="Titel 6" hidden="0"/>
          <p:cNvSpPr txBox="1"/>
          <p:nvPr isPhoto="0" userDrawn="0"/>
        </p:nvSpPr>
        <p:spPr bwMode="auto">
          <a:xfrm>
            <a:off x="6424065" y="-1"/>
            <a:ext cx="3581889" cy="663667"/>
          </a:xfrm>
          <a:prstGeom prst="rect">
            <a:avLst/>
          </a:prstGeom>
          <a:solidFill>
            <a:schemeClr val="bg2"/>
          </a:solidFill>
        </p:spPr>
        <p:txBody>
          <a:bodyPr vert="horz" lIns="250040" tIns="45364" rIns="250040" bIns="45364" rtlCol="0" anchor="b">
            <a:noAutofit/>
          </a:bodyPr>
          <a:lstStyle>
            <a:lvl1pPr algn="l" defTabSz="457200">
              <a:spcBef>
                <a:spcPts val="0"/>
              </a:spcBef>
              <a:buNone/>
              <a:defRPr sz="28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800" b="0" i="1" u="none" strike="noStrike" cap="none" spc="0">
              <a:ln>
                <a:noFill/>
              </a:ln>
              <a:solidFill>
                <a:srgbClr val="20266E"/>
              </a:solidFill>
              <a:latin typeface="Arial"/>
              <a:ea typeface="+mj-ea"/>
              <a:cs typeface="+mj-cs"/>
            </a:endParaRPr>
          </a:p>
        </p:txBody>
      </p:sp>
      <p:sp>
        <p:nvSpPr>
          <p:cNvPr id="3" name="Fußzeilenplatzhalter 2" hidden="0"/>
          <p:cNvSpPr>
            <a:spLocks noGrp="1"/>
          </p:cNvSpPr>
          <p:nvPr isPhoto="0" userDrawn="0">
            <p:ph type="ftr" sz="quarter" idx="14" hasCustomPrompt="0"/>
          </p:nvPr>
        </p:nvSpPr>
        <p:spPr bwMode="auto">
          <a:xfrm>
            <a:off x="3509549" y="5318366"/>
            <a:ext cx="5236327" cy="301904"/>
          </a:xfrm>
        </p:spPr>
        <p:txBody>
          <a:bodyPr/>
          <a:lstStyle/>
          <a:p>
            <a:pPr defTabSz="453634">
              <a:defRPr/>
            </a:pPr>
            <a:r>
              <a:rPr lang="en-GB">
                <a:solidFill>
                  <a:srgbClr val="20266E"/>
                </a:solidFill>
              </a:rPr>
              <a:t>CESEC Electricity Plenary 21 January 2019</a:t>
            </a:r>
            <a:endParaRPr lang="de-DE">
              <a:solidFill>
                <a:srgbClr val="20266E"/>
              </a:solidFill>
            </a:endParaRPr>
          </a:p>
        </p:txBody>
      </p:sp>
      <p:sp>
        <p:nvSpPr>
          <p:cNvPr id="17" name="Datumsplatzhalt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5216880" y="4091193"/>
            <a:ext cx="4415717" cy="300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defTabSz="453634">
              <a:defRPr/>
            </a:pPr>
            <a:endParaRPr lang="de-DE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Endscree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Foliennummernplatzhalt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defTabSz="453634">
              <a:defRPr/>
            </a:pPr>
            <a:fld id="{AF93B2B6-68E5-2D46-B060-FE1D3366BF4B}" type="slidenum">
              <a:rPr lang="de-DE">
                <a:solidFill>
                  <a:srgbClr val="20266E"/>
                </a:solidFill>
              </a:rPr>
              <a:t/>
            </a:fld>
            <a:endParaRPr lang="de-DE">
              <a:solidFill>
                <a:srgbClr val="20266E"/>
              </a:solidFill>
            </a:endParaRPr>
          </a:p>
        </p:txBody>
      </p:sp>
      <p:sp>
        <p:nvSpPr>
          <p:cNvPr id="8" name="Bildplatzhalter 5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0" y="848483"/>
            <a:ext cx="10080625" cy="4412528"/>
          </a:xfrm>
        </p:spPr>
        <p:txBody>
          <a:bodyPr/>
          <a:lstStyle/>
          <a:p>
            <a:pPr>
              <a:defRPr/>
            </a:pPr>
            <a:r>
              <a:rPr lang="de-DE"/>
              <a:t> </a:t>
            </a:r>
            <a:r>
              <a:rPr lang="de-DE"/>
              <a:t>insert</a:t>
            </a:r>
            <a:r>
              <a:rPr lang="de-DE"/>
              <a:t> </a:t>
            </a:r>
            <a:r>
              <a:rPr lang="de-DE"/>
              <a:t>image</a:t>
            </a:r>
            <a:endParaRPr lang="de-DE"/>
          </a:p>
        </p:txBody>
      </p:sp>
      <p:sp>
        <p:nvSpPr>
          <p:cNvPr id="9" name="Untertitel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5033312" y="3734162"/>
            <a:ext cx="5047313" cy="800178"/>
          </a:xfrm>
          <a:prstGeom prst="rect">
            <a:avLst/>
          </a:prstGeom>
          <a:solidFill>
            <a:schemeClr val="bg2"/>
          </a:solidFill>
        </p:spPr>
        <p:txBody>
          <a:bodyPr lIns="252000" rIns="252000"/>
          <a:lstStyle>
            <a:lvl1pPr marL="0" indent="0" algn="l">
              <a:buNone/>
              <a:defRPr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3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7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0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14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68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21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75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290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AT"/>
              <a:t>Master-Untertitelformat bearbeiten</a:t>
            </a:r>
            <a:endParaRPr lang="de-DE"/>
          </a:p>
        </p:txBody>
      </p:sp>
      <p:sp>
        <p:nvSpPr>
          <p:cNvPr id="10" name="Titel 6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33312" y="2713462"/>
            <a:ext cx="5047313" cy="1029100"/>
          </a:xfrm>
          <a:prstGeom prst="rect">
            <a:avLst/>
          </a:prstGeom>
          <a:solidFill>
            <a:schemeClr val="bg2"/>
          </a:solidFill>
        </p:spPr>
        <p:txBody>
          <a:bodyPr lIns="252000" rIns="252000" anchor="b"/>
          <a:lstStyle>
            <a:lvl1pPr algn="l">
              <a:defRPr sz="2800"/>
            </a:lvl1pPr>
          </a:lstStyle>
          <a:p>
            <a:pPr>
              <a:defRPr/>
            </a:pPr>
            <a:r>
              <a:rPr lang="de-AT"/>
              <a:t>Mastertitelformat bearbeiten</a:t>
            </a:r>
            <a:endParaRPr lang="de-DE"/>
          </a:p>
        </p:txBody>
      </p:sp>
      <p:pic>
        <p:nvPicPr>
          <p:cNvPr id="14" name="Bild 13" descr="Energy-Community_logo_sRGB_300.pn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317353" y="146370"/>
            <a:ext cx="2052688" cy="517296"/>
          </a:xfrm>
          <a:prstGeom prst="rect">
            <a:avLst/>
          </a:prstGeom>
        </p:spPr>
      </p:pic>
      <p:sp>
        <p:nvSpPr>
          <p:cNvPr id="15" name="Titel 6" hidden="0"/>
          <p:cNvSpPr txBox="1"/>
          <p:nvPr isPhoto="0" userDrawn="0"/>
        </p:nvSpPr>
        <p:spPr bwMode="auto">
          <a:xfrm>
            <a:off x="6424065" y="-1"/>
            <a:ext cx="3581889" cy="663667"/>
          </a:xfrm>
          <a:prstGeom prst="rect">
            <a:avLst/>
          </a:prstGeom>
          <a:solidFill>
            <a:schemeClr val="bg2"/>
          </a:solidFill>
        </p:spPr>
        <p:txBody>
          <a:bodyPr vert="horz" lIns="250040" tIns="45364" rIns="250040" bIns="45364" rtlCol="0" anchor="b">
            <a:noAutofit/>
          </a:bodyPr>
          <a:lstStyle>
            <a:lvl1pPr algn="l" defTabSz="457200">
              <a:spcBef>
                <a:spcPts val="0"/>
              </a:spcBef>
              <a:buNone/>
              <a:defRPr sz="28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800" b="0" i="1" u="none" strike="noStrike" cap="none" spc="0">
              <a:ln>
                <a:noFill/>
              </a:ln>
              <a:solidFill>
                <a:srgbClr val="20266E"/>
              </a:solidFill>
              <a:latin typeface="Arial"/>
              <a:ea typeface="+mj-ea"/>
              <a:cs typeface="+mj-cs"/>
            </a:endParaRPr>
          </a:p>
        </p:txBody>
      </p:sp>
      <p:sp>
        <p:nvSpPr>
          <p:cNvPr id="11" name="Fußzeilenplatzhalter 2" hidden="0"/>
          <p:cNvSpPr>
            <a:spLocks noGrp="1"/>
          </p:cNvSpPr>
          <p:nvPr isPhoto="0" userDrawn="0">
            <p:ph type="ftr" sz="quarter" idx="14" hasCustomPrompt="0"/>
          </p:nvPr>
        </p:nvSpPr>
        <p:spPr bwMode="auto">
          <a:xfrm>
            <a:off x="3509549" y="5318366"/>
            <a:ext cx="5236327" cy="301904"/>
          </a:xfrm>
        </p:spPr>
        <p:txBody>
          <a:bodyPr/>
          <a:lstStyle/>
          <a:p>
            <a:pPr defTabSz="453634">
              <a:defRPr/>
            </a:pPr>
            <a:r>
              <a:rPr lang="en-GB">
                <a:solidFill>
                  <a:srgbClr val="20266E"/>
                </a:solidFill>
              </a:rPr>
              <a:t>CESEC Electricity Plenary 21 January 2019</a:t>
            </a:r>
            <a:endParaRPr lang="de-DE">
              <a:solidFill>
                <a:srgbClr val="20266E"/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Foliennummernplatzhalt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defTabSz="453634">
              <a:defRPr/>
            </a:pPr>
            <a:fld id="{AF93B2B6-68E5-2D46-B060-FE1D3366BF4B}" type="slidenum">
              <a:rPr lang="de-DE">
                <a:solidFill>
                  <a:srgbClr val="20266E"/>
                </a:solidFill>
              </a:rPr>
              <a:t/>
            </a:fld>
            <a:endParaRPr lang="de-DE">
              <a:solidFill>
                <a:srgbClr val="20266E"/>
              </a:solidFill>
            </a:endParaRPr>
          </a:p>
        </p:txBody>
      </p:sp>
      <p:sp>
        <p:nvSpPr>
          <p:cNvPr id="9" name="Titelplatzhalt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32" y="277227"/>
            <a:ext cx="6981767" cy="5040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2200"/>
            </a:lvl1pPr>
          </a:lstStyle>
          <a:p>
            <a:pPr>
              <a:defRPr/>
            </a:pPr>
            <a:r>
              <a:rPr lang="de-AT"/>
              <a:t>Mastertitelformat bearbeiten</a:t>
            </a:r>
            <a:endParaRPr lang="de-DE"/>
          </a:p>
        </p:txBody>
      </p:sp>
      <p:sp>
        <p:nvSpPr>
          <p:cNvPr id="12" name="Inhaltsplatzhalter 2" hidden="0"/>
          <p:cNvSpPr>
            <a:spLocks noGrp="1"/>
          </p:cNvSpPr>
          <p:nvPr isPhoto="0" userDrawn="0">
            <p:ph idx="13" hasCustomPrompt="0"/>
          </p:nvPr>
        </p:nvSpPr>
        <p:spPr bwMode="auto">
          <a:xfrm>
            <a:off x="504031" y="1134111"/>
            <a:ext cx="9072563" cy="4099598"/>
          </a:xfrm>
        </p:spPr>
        <p:txBody>
          <a:bodyPr>
            <a:normAutofit/>
          </a:bodyPr>
          <a:lstStyle>
            <a:lvl1pPr marL="0" marR="0" indent="0" algn="l" defTabSz="453634">
              <a:lnSpc>
                <a:spcPct val="120000"/>
              </a:lnSpc>
              <a:spcBef>
                <a:spcPts val="976"/>
              </a:spcBef>
              <a:spcAft>
                <a:spcPts val="0"/>
              </a:spcAft>
              <a:buClrTx/>
              <a:buSzTx/>
              <a:buFont typeface="Arial"/>
              <a:buNone/>
              <a:defRPr sz="1700" b="1" i="1">
                <a:solidFill>
                  <a:schemeClr val="tx2"/>
                </a:solidFill>
              </a:defRPr>
            </a:lvl1pPr>
            <a:lvl2pPr marL="0" indent="0">
              <a:lnSpc>
                <a:spcPct val="120000"/>
              </a:lnSpc>
              <a:spcAft>
                <a:spcPts val="794"/>
              </a:spcAft>
              <a:buFont typeface="Arial"/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76413" indent="-176413">
              <a:lnSpc>
                <a:spcPct val="120000"/>
              </a:lnSpc>
              <a:spcAft>
                <a:spcPts val="794"/>
              </a:spcAft>
              <a:buFont typeface="Arial"/>
              <a:buChar char="•"/>
              <a:defRPr sz="1700"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642648" indent="-283521">
              <a:spcAft>
                <a:spcPts val="0"/>
              </a:spcAft>
              <a:buFont typeface="Symbol"/>
              <a:buChar char="-"/>
              <a:defRPr/>
            </a:lvl4pPr>
            <a:lvl5pPr marL="888366" indent="-176413">
              <a:spcAft>
                <a:spcPts val="0"/>
              </a:spcAft>
              <a:buFont typeface="Symbol"/>
              <a:buChar char="-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lnSpc>
                <a:spcPct val="120000"/>
              </a:lnSpc>
              <a:spcAft>
                <a:spcPts val="794"/>
              </a:spcAft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>
              <a:lnSpc>
                <a:spcPct val="120000"/>
              </a:lnSpc>
              <a:spcAft>
                <a:spcPts val="794"/>
              </a:spcAft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</a:lstStyle>
          <a:p>
            <a:pPr lvl="0">
              <a:defRPr/>
            </a:pPr>
            <a:r>
              <a:rPr lang="de-AT"/>
              <a:t>Mastertextformat bearbeiten</a:t>
            </a:r>
            <a:endParaRPr/>
          </a:p>
          <a:p>
            <a:pPr lvl="1">
              <a:defRPr/>
            </a:pPr>
            <a:r>
              <a:rPr lang="de-AT"/>
              <a:t>Zweite Ebene</a:t>
            </a:r>
            <a:endParaRPr/>
          </a:p>
          <a:p>
            <a:pPr lvl="2">
              <a:defRPr/>
            </a:pPr>
            <a:r>
              <a:rPr lang="de-AT"/>
              <a:t>Dritte Ebene</a:t>
            </a:r>
            <a:endParaRPr/>
          </a:p>
          <a:p>
            <a:pPr lvl="3">
              <a:defRPr/>
            </a:pPr>
            <a:r>
              <a:rPr lang="de-AT"/>
              <a:t>Vierte Ebene</a:t>
            </a:r>
            <a:endParaRPr/>
          </a:p>
          <a:p>
            <a:pPr lvl="4">
              <a:defRPr/>
            </a:pPr>
            <a:r>
              <a:rPr lang="de-AT"/>
              <a:t>Fünfte Ebene</a:t>
            </a:r>
            <a:endParaRPr lang="de-DE"/>
          </a:p>
        </p:txBody>
      </p:sp>
      <p:sp>
        <p:nvSpPr>
          <p:cNvPr id="7" name="Fußzeilenplatzhalter 2" hidden="0"/>
          <p:cNvSpPr>
            <a:spLocks noGrp="1"/>
          </p:cNvSpPr>
          <p:nvPr isPhoto="0" userDrawn="0">
            <p:ph type="ftr" sz="quarter" idx="14" hasCustomPrompt="0"/>
          </p:nvPr>
        </p:nvSpPr>
        <p:spPr bwMode="auto">
          <a:xfrm>
            <a:off x="3509549" y="5318366"/>
            <a:ext cx="5236327" cy="301904"/>
          </a:xfrm>
        </p:spPr>
        <p:txBody>
          <a:bodyPr/>
          <a:lstStyle/>
          <a:p>
            <a:pPr defTabSz="453634">
              <a:defRPr/>
            </a:pPr>
            <a:r>
              <a:rPr lang="en-GB">
                <a:solidFill>
                  <a:srgbClr val="20266E"/>
                </a:solidFill>
              </a:rPr>
              <a:t>CESEC Electricity Plenary 21 January 2019</a:t>
            </a:r>
            <a:endParaRPr lang="de-DE">
              <a:solidFill>
                <a:srgbClr val="20266E"/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itel + Inhalt + Pictur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Inhaltsplatzhalt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3472216" y="1025550"/>
            <a:ext cx="6104378" cy="4098948"/>
          </a:xfrm>
        </p:spPr>
        <p:txBody>
          <a:bodyPr>
            <a:normAutofit/>
          </a:bodyPr>
          <a:lstStyle>
            <a:lvl1pPr marL="0" marR="0" indent="0" algn="l" defTabSz="453634">
              <a:lnSpc>
                <a:spcPct val="120000"/>
              </a:lnSpc>
              <a:spcBef>
                <a:spcPts val="976"/>
              </a:spcBef>
              <a:spcAft>
                <a:spcPts val="0"/>
              </a:spcAft>
              <a:buClrTx/>
              <a:buSzTx/>
              <a:buFont typeface="Arial"/>
              <a:buNone/>
              <a:defRPr sz="1700" b="1" i="1">
                <a:solidFill>
                  <a:schemeClr val="tx2"/>
                </a:solidFill>
              </a:defRPr>
            </a:lvl1pPr>
            <a:lvl2pPr marL="0" indent="0">
              <a:lnSpc>
                <a:spcPct val="120000"/>
              </a:lnSpc>
              <a:spcAft>
                <a:spcPts val="794"/>
              </a:spcAft>
              <a:buFont typeface="Arial"/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76413" indent="-176413">
              <a:lnSpc>
                <a:spcPct val="120000"/>
              </a:lnSpc>
              <a:spcAft>
                <a:spcPts val="794"/>
              </a:spcAft>
              <a:buFont typeface="Arial"/>
              <a:buChar char="•"/>
              <a:defRPr sz="1700"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642648" indent="-283521">
              <a:spcAft>
                <a:spcPts val="0"/>
              </a:spcAft>
              <a:buFont typeface="Symbol"/>
              <a:buChar char="-"/>
              <a:defRPr/>
            </a:lvl4pPr>
            <a:lvl5pPr marL="888366" indent="-176413">
              <a:spcAft>
                <a:spcPts val="0"/>
              </a:spcAft>
              <a:buFont typeface="Symbol"/>
              <a:buChar char="-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lnSpc>
                <a:spcPct val="120000"/>
              </a:lnSpc>
              <a:spcAft>
                <a:spcPts val="794"/>
              </a:spcAft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>
              <a:lnSpc>
                <a:spcPct val="120000"/>
              </a:lnSpc>
              <a:spcAft>
                <a:spcPts val="794"/>
              </a:spcAft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</a:lstStyle>
          <a:p>
            <a:pPr lvl="0">
              <a:defRPr/>
            </a:pPr>
            <a:r>
              <a:rPr lang="de-AT"/>
              <a:t>Mastertextformat bearbeiten</a:t>
            </a:r>
            <a:endParaRPr/>
          </a:p>
          <a:p>
            <a:pPr lvl="1">
              <a:defRPr/>
            </a:pPr>
            <a:r>
              <a:rPr lang="de-AT"/>
              <a:t>Zweite Ebene</a:t>
            </a:r>
            <a:endParaRPr/>
          </a:p>
          <a:p>
            <a:pPr lvl="2">
              <a:defRPr/>
            </a:pPr>
            <a:r>
              <a:rPr lang="de-AT"/>
              <a:t>Dritte Ebene</a:t>
            </a:r>
            <a:endParaRPr/>
          </a:p>
          <a:p>
            <a:pPr lvl="3">
              <a:defRPr/>
            </a:pPr>
            <a:r>
              <a:rPr lang="de-AT"/>
              <a:t>Vierte Ebene</a:t>
            </a:r>
            <a:endParaRPr/>
          </a:p>
          <a:p>
            <a:pPr lvl="4">
              <a:defRPr/>
            </a:pPr>
            <a:r>
              <a:rPr lang="de-AT"/>
              <a:t>Fünfte Ebene</a:t>
            </a:r>
            <a:endParaRPr lang="de-DE"/>
          </a:p>
        </p:txBody>
      </p:sp>
      <p:sp>
        <p:nvSpPr>
          <p:cNvPr id="6" name="Foliennummernplatzhalt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defTabSz="453634">
              <a:defRPr/>
            </a:pPr>
            <a:fld id="{AF93B2B6-68E5-2D46-B060-FE1D3366BF4B}" type="slidenum">
              <a:rPr lang="de-DE">
                <a:solidFill>
                  <a:srgbClr val="20266E"/>
                </a:solidFill>
              </a:rPr>
              <a:t/>
            </a:fld>
            <a:endParaRPr lang="de-DE">
              <a:solidFill>
                <a:srgbClr val="20266E"/>
              </a:solidFill>
            </a:endParaRPr>
          </a:p>
        </p:txBody>
      </p:sp>
      <p:sp>
        <p:nvSpPr>
          <p:cNvPr id="9" name="Bildplatzhalter 2" hidden="0"/>
          <p:cNvSpPr>
            <a:spLocks noGrp="1"/>
          </p:cNvSpPr>
          <p:nvPr isPhoto="0" userDrawn="0">
            <p:ph type="pic" idx="13" hasCustomPrompt="1"/>
          </p:nvPr>
        </p:nvSpPr>
        <p:spPr bwMode="auto">
          <a:xfrm>
            <a:off x="1" y="840082"/>
            <a:ext cx="3154862" cy="442407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3634" indent="0">
              <a:buNone/>
              <a:defRPr sz="2800"/>
            </a:lvl2pPr>
            <a:lvl3pPr marL="907268" indent="0">
              <a:buNone/>
              <a:defRPr sz="2400"/>
            </a:lvl3pPr>
            <a:lvl4pPr marL="1360902" indent="0">
              <a:buNone/>
              <a:defRPr sz="2000"/>
            </a:lvl4pPr>
            <a:lvl5pPr marL="1814535" indent="0">
              <a:buNone/>
              <a:defRPr sz="2000"/>
            </a:lvl5pPr>
            <a:lvl6pPr marL="2268169" indent="0">
              <a:buNone/>
              <a:defRPr sz="2000"/>
            </a:lvl6pPr>
            <a:lvl7pPr marL="2721803" indent="0">
              <a:buNone/>
              <a:defRPr sz="2000"/>
            </a:lvl7pPr>
            <a:lvl8pPr marL="3175437" indent="0">
              <a:buNone/>
              <a:defRPr sz="2000"/>
            </a:lvl8pPr>
            <a:lvl9pPr marL="3629071" indent="0">
              <a:buNone/>
              <a:defRPr sz="2000"/>
            </a:lvl9pPr>
          </a:lstStyle>
          <a:p>
            <a:pPr>
              <a:defRPr/>
            </a:pPr>
            <a:r>
              <a:rPr lang="de-DE"/>
              <a:t>Insert </a:t>
            </a:r>
            <a:r>
              <a:rPr lang="de-DE"/>
              <a:t>image</a:t>
            </a:r>
            <a:endParaRPr lang="de-DE"/>
          </a:p>
        </p:txBody>
      </p:sp>
      <p:sp>
        <p:nvSpPr>
          <p:cNvPr id="7" name="Fußzeilenplatzhalter 2" hidden="0"/>
          <p:cNvSpPr>
            <a:spLocks noGrp="1"/>
          </p:cNvSpPr>
          <p:nvPr isPhoto="0" userDrawn="0">
            <p:ph type="ftr" sz="quarter" idx="14" hasCustomPrompt="0"/>
          </p:nvPr>
        </p:nvSpPr>
        <p:spPr bwMode="auto">
          <a:xfrm>
            <a:off x="3509549" y="5318366"/>
            <a:ext cx="5236327" cy="301904"/>
          </a:xfrm>
        </p:spPr>
        <p:txBody>
          <a:bodyPr/>
          <a:lstStyle/>
          <a:p>
            <a:pPr defTabSz="453634">
              <a:defRPr/>
            </a:pPr>
            <a:r>
              <a:rPr lang="en-GB">
                <a:solidFill>
                  <a:srgbClr val="20266E"/>
                </a:solidFill>
              </a:rPr>
              <a:t>CESEC Electricity Plenary 21 January 2019</a:t>
            </a:r>
            <a:endParaRPr lang="de-DE">
              <a:solidFill>
                <a:srgbClr val="20266E"/>
              </a:solidFill>
            </a:endParaRPr>
          </a:p>
        </p:txBody>
      </p:sp>
      <p:sp>
        <p:nvSpPr>
          <p:cNvPr id="4" name="Titel 3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32" y="277227"/>
            <a:ext cx="7103107" cy="495648"/>
          </a:xfrm>
        </p:spPr>
        <p:txBody>
          <a:bodyPr/>
          <a:lstStyle>
            <a:lvl1pPr marL="0" algn="l" defTabSz="453634">
              <a:spcBef>
                <a:spcPts val="0"/>
              </a:spcBef>
              <a:buNone/>
              <a:defRPr lang="de-DE" sz="22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de-AT"/>
              <a:t>Mastertitelformat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96300" y="3080735"/>
            <a:ext cx="8568531" cy="1126235"/>
          </a:xfrm>
        </p:spPr>
        <p:txBody>
          <a:bodyPr anchor="t"/>
          <a:lstStyle>
            <a:lvl1pPr algn="l">
              <a:defRPr sz="3200" b="0" i="1" cap="none"/>
            </a:lvl1pPr>
          </a:lstStyle>
          <a:p>
            <a:pPr>
              <a:defRPr/>
            </a:pPr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Textplatzhalt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796300" y="1840303"/>
            <a:ext cx="8568531" cy="1240433"/>
          </a:xfrm>
        </p:spPr>
        <p:txBody>
          <a:bodyPr anchor="b"/>
          <a:lstStyle>
            <a:lvl1pPr marL="0" indent="0">
              <a:buNone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363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72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090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145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6816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218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754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290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AT"/>
              <a:t>Mastertextformat bearbeiten</a:t>
            </a:r>
            <a:endParaRPr/>
          </a:p>
        </p:txBody>
      </p:sp>
      <p:sp>
        <p:nvSpPr>
          <p:cNvPr id="6" name="Foliennummernplatzhalt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defTabSz="453634">
              <a:defRPr/>
            </a:pPr>
            <a:fld id="{0FB56013-B943-42BA-886F-6F9D4EB85E9D}" type="slidenum">
              <a:rPr lang="en-US">
                <a:solidFill>
                  <a:srgbClr val="20266E"/>
                </a:solidFill>
              </a:rPr>
              <a:t/>
            </a:fld>
            <a:endParaRPr lang="en-US">
              <a:solidFill>
                <a:srgbClr val="20266E"/>
              </a:solidFill>
            </a:endParaRPr>
          </a:p>
        </p:txBody>
      </p:sp>
      <p:sp>
        <p:nvSpPr>
          <p:cNvPr id="7" name="Fußzeilenplatzhalter 2" hidden="0"/>
          <p:cNvSpPr>
            <a:spLocks noGrp="1"/>
          </p:cNvSpPr>
          <p:nvPr isPhoto="0" userDrawn="0">
            <p:ph type="ftr" sz="quarter" idx="14" hasCustomPrompt="0"/>
          </p:nvPr>
        </p:nvSpPr>
        <p:spPr bwMode="auto">
          <a:xfrm>
            <a:off x="3509549" y="5318366"/>
            <a:ext cx="5236327" cy="301904"/>
          </a:xfrm>
        </p:spPr>
        <p:txBody>
          <a:bodyPr/>
          <a:lstStyle/>
          <a:p>
            <a:pPr defTabSz="453634">
              <a:defRPr/>
            </a:pPr>
            <a:r>
              <a:rPr lang="en-GB">
                <a:solidFill>
                  <a:srgbClr val="20266E"/>
                </a:solidFill>
              </a:rPr>
              <a:t>CESEC Electricity Plenary 21 January 2019</a:t>
            </a:r>
            <a:endParaRPr lang="de-DE">
              <a:solidFill>
                <a:srgbClr val="20266E"/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Map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defTabSz="453634">
              <a:defRPr/>
            </a:pPr>
            <a:fld id="{AF93B2B6-68E5-2D46-B060-FE1D3366BF4B}" type="slidenum">
              <a:rPr lang="de-DE">
                <a:solidFill>
                  <a:srgbClr val="20266E"/>
                </a:solidFill>
              </a:rPr>
              <a:t/>
            </a:fld>
            <a:endParaRPr lang="de-DE">
              <a:solidFill>
                <a:srgbClr val="20266E"/>
              </a:solidFill>
            </a:endParaRPr>
          </a:p>
        </p:txBody>
      </p:sp>
      <p:sp>
        <p:nvSpPr>
          <p:cNvPr id="51" name="Freeform 40" hidden="0"/>
          <p:cNvSpPr>
            <a:spLocks noChangeArrowheads="1"/>
          </p:cNvSpPr>
          <p:nvPr isPhoto="0" userDrawn="0"/>
        </p:nvSpPr>
        <p:spPr bwMode="auto">
          <a:xfrm>
            <a:off x="9907644" y="4170088"/>
            <a:ext cx="186983" cy="325840"/>
          </a:xfrm>
          <a:custGeom>
            <a:avLst/>
            <a:gdLst>
              <a:gd name="T0" fmla="*/ 203 w 416"/>
              <a:gd name="T1" fmla="*/ 89 h 804"/>
              <a:gd name="T2" fmla="*/ 203 w 416"/>
              <a:gd name="T3" fmla="*/ 89 h 804"/>
              <a:gd name="T4" fmla="*/ 159 w 416"/>
              <a:gd name="T5" fmla="*/ 53 h 804"/>
              <a:gd name="T6" fmla="*/ 97 w 416"/>
              <a:gd name="T7" fmla="*/ 18 h 804"/>
              <a:gd name="T8" fmla="*/ 62 w 416"/>
              <a:gd name="T9" fmla="*/ 9 h 804"/>
              <a:gd name="T10" fmla="*/ 36 w 416"/>
              <a:gd name="T11" fmla="*/ 0 h 804"/>
              <a:gd name="T12" fmla="*/ 18 w 416"/>
              <a:gd name="T13" fmla="*/ 9 h 804"/>
              <a:gd name="T14" fmla="*/ 0 w 416"/>
              <a:gd name="T15" fmla="*/ 27 h 804"/>
              <a:gd name="T16" fmla="*/ 0 w 416"/>
              <a:gd name="T17" fmla="*/ 27 h 804"/>
              <a:gd name="T18" fmla="*/ 0 w 416"/>
              <a:gd name="T19" fmla="*/ 44 h 804"/>
              <a:gd name="T20" fmla="*/ 9 w 416"/>
              <a:gd name="T21" fmla="*/ 71 h 804"/>
              <a:gd name="T22" fmla="*/ 44 w 416"/>
              <a:gd name="T23" fmla="*/ 133 h 804"/>
              <a:gd name="T24" fmla="*/ 89 w 416"/>
              <a:gd name="T25" fmla="*/ 203 h 804"/>
              <a:gd name="T26" fmla="*/ 97 w 416"/>
              <a:gd name="T27" fmla="*/ 230 h 804"/>
              <a:gd name="T28" fmla="*/ 97 w 416"/>
              <a:gd name="T29" fmla="*/ 265 h 804"/>
              <a:gd name="T30" fmla="*/ 97 w 416"/>
              <a:gd name="T31" fmla="*/ 265 h 804"/>
              <a:gd name="T32" fmla="*/ 97 w 416"/>
              <a:gd name="T33" fmla="*/ 291 h 804"/>
              <a:gd name="T34" fmla="*/ 106 w 416"/>
              <a:gd name="T35" fmla="*/ 318 h 804"/>
              <a:gd name="T36" fmla="*/ 141 w 416"/>
              <a:gd name="T37" fmla="*/ 371 h 804"/>
              <a:gd name="T38" fmla="*/ 186 w 416"/>
              <a:gd name="T39" fmla="*/ 433 h 804"/>
              <a:gd name="T40" fmla="*/ 194 w 416"/>
              <a:gd name="T41" fmla="*/ 468 h 804"/>
              <a:gd name="T42" fmla="*/ 203 w 416"/>
              <a:gd name="T43" fmla="*/ 494 h 804"/>
              <a:gd name="T44" fmla="*/ 203 w 416"/>
              <a:gd name="T45" fmla="*/ 494 h 804"/>
              <a:gd name="T46" fmla="*/ 212 w 416"/>
              <a:gd name="T47" fmla="*/ 530 h 804"/>
              <a:gd name="T48" fmla="*/ 230 w 416"/>
              <a:gd name="T49" fmla="*/ 556 h 804"/>
              <a:gd name="T50" fmla="*/ 291 w 416"/>
              <a:gd name="T51" fmla="*/ 618 h 804"/>
              <a:gd name="T52" fmla="*/ 362 w 416"/>
              <a:gd name="T53" fmla="*/ 662 h 804"/>
              <a:gd name="T54" fmla="*/ 380 w 416"/>
              <a:gd name="T55" fmla="*/ 689 h 804"/>
              <a:gd name="T56" fmla="*/ 389 w 416"/>
              <a:gd name="T57" fmla="*/ 715 h 804"/>
              <a:gd name="T58" fmla="*/ 389 w 416"/>
              <a:gd name="T59" fmla="*/ 715 h 804"/>
              <a:gd name="T60" fmla="*/ 397 w 416"/>
              <a:gd name="T61" fmla="*/ 759 h 804"/>
              <a:gd name="T62" fmla="*/ 415 w 416"/>
              <a:gd name="T63" fmla="*/ 803 h 804"/>
              <a:gd name="T64" fmla="*/ 415 w 416"/>
              <a:gd name="T65" fmla="*/ 115 h 804"/>
              <a:gd name="T66" fmla="*/ 415 w 416"/>
              <a:gd name="T67" fmla="*/ 115 h 804"/>
              <a:gd name="T68" fmla="*/ 389 w 416"/>
              <a:gd name="T69" fmla="*/ 124 h 804"/>
              <a:gd name="T70" fmla="*/ 362 w 416"/>
              <a:gd name="T71" fmla="*/ 124 h 804"/>
              <a:gd name="T72" fmla="*/ 300 w 416"/>
              <a:gd name="T73" fmla="*/ 124 h 804"/>
              <a:gd name="T74" fmla="*/ 247 w 416"/>
              <a:gd name="T75" fmla="*/ 106 h 804"/>
              <a:gd name="T76" fmla="*/ 203 w 416"/>
              <a:gd name="T77" fmla="*/ 89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16" h="804" fill="norm" stroke="1" extrusionOk="0">
                <a:moveTo>
                  <a:pt x="203" y="89"/>
                </a:moveTo>
                <a:lnTo>
                  <a:pt x="203" y="89"/>
                </a:lnTo>
                <a:lnTo>
                  <a:pt x="159" y="53"/>
                </a:lnTo>
                <a:lnTo>
                  <a:pt x="97" y="18"/>
                </a:lnTo>
                <a:lnTo>
                  <a:pt x="62" y="9"/>
                </a:lnTo>
                <a:lnTo>
                  <a:pt x="36" y="0"/>
                </a:lnTo>
                <a:lnTo>
                  <a:pt x="18" y="9"/>
                </a:lnTo>
                <a:lnTo>
                  <a:pt x="0" y="27"/>
                </a:lnTo>
                <a:lnTo>
                  <a:pt x="0" y="27"/>
                </a:lnTo>
                <a:lnTo>
                  <a:pt x="0" y="44"/>
                </a:lnTo>
                <a:lnTo>
                  <a:pt x="9" y="71"/>
                </a:lnTo>
                <a:lnTo>
                  <a:pt x="44" y="133"/>
                </a:lnTo>
                <a:lnTo>
                  <a:pt x="89" y="203"/>
                </a:lnTo>
                <a:lnTo>
                  <a:pt x="97" y="230"/>
                </a:lnTo>
                <a:lnTo>
                  <a:pt x="97" y="265"/>
                </a:lnTo>
                <a:lnTo>
                  <a:pt x="97" y="265"/>
                </a:lnTo>
                <a:lnTo>
                  <a:pt x="97" y="291"/>
                </a:lnTo>
                <a:lnTo>
                  <a:pt x="106" y="318"/>
                </a:lnTo>
                <a:lnTo>
                  <a:pt x="141" y="371"/>
                </a:lnTo>
                <a:lnTo>
                  <a:pt x="186" y="433"/>
                </a:lnTo>
                <a:lnTo>
                  <a:pt x="194" y="468"/>
                </a:lnTo>
                <a:lnTo>
                  <a:pt x="203" y="494"/>
                </a:lnTo>
                <a:lnTo>
                  <a:pt x="203" y="494"/>
                </a:lnTo>
                <a:lnTo>
                  <a:pt x="212" y="530"/>
                </a:lnTo>
                <a:lnTo>
                  <a:pt x="230" y="556"/>
                </a:lnTo>
                <a:lnTo>
                  <a:pt x="291" y="618"/>
                </a:lnTo>
                <a:lnTo>
                  <a:pt x="362" y="662"/>
                </a:lnTo>
                <a:lnTo>
                  <a:pt x="380" y="689"/>
                </a:lnTo>
                <a:lnTo>
                  <a:pt x="389" y="715"/>
                </a:lnTo>
                <a:lnTo>
                  <a:pt x="389" y="715"/>
                </a:lnTo>
                <a:lnTo>
                  <a:pt x="397" y="759"/>
                </a:lnTo>
                <a:lnTo>
                  <a:pt x="415" y="803"/>
                </a:lnTo>
                <a:lnTo>
                  <a:pt x="415" y="115"/>
                </a:lnTo>
                <a:lnTo>
                  <a:pt x="415" y="115"/>
                </a:lnTo>
                <a:lnTo>
                  <a:pt x="389" y="124"/>
                </a:lnTo>
                <a:lnTo>
                  <a:pt x="362" y="124"/>
                </a:lnTo>
                <a:lnTo>
                  <a:pt x="300" y="124"/>
                </a:lnTo>
                <a:lnTo>
                  <a:pt x="247" y="106"/>
                </a:lnTo>
                <a:lnTo>
                  <a:pt x="203" y="89"/>
                </a:lnTo>
              </a:path>
            </a:pathLst>
          </a:custGeom>
          <a:solidFill>
            <a:schemeClr val="bg1">
              <a:lumMod val="8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800" b="0" i="0" u="none" strike="noStrike" cap="none" spc="0">
              <a:ln>
                <a:noFill/>
              </a:ln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7" name="Titel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33" y="931447"/>
            <a:ext cx="3316456" cy="960843"/>
          </a:xfrm>
        </p:spPr>
        <p:txBody>
          <a:bodyPr anchor="b"/>
          <a:lstStyle>
            <a:lvl1pPr algn="l">
              <a:defRPr sz="2000" b="0" i="1"/>
            </a:lvl1pPr>
          </a:lstStyle>
          <a:p>
            <a:pPr>
              <a:defRPr/>
            </a:pPr>
            <a:r>
              <a:rPr lang="de-AT"/>
              <a:t>Mastertitelformat bearbeiten</a:t>
            </a:r>
            <a:endParaRPr lang="de-DE"/>
          </a:p>
        </p:txBody>
      </p:sp>
      <p:sp>
        <p:nvSpPr>
          <p:cNvPr id="71" name="Textplatzhalt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504033" y="1965899"/>
            <a:ext cx="3316456" cy="2838805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3634" indent="0">
              <a:buNone/>
              <a:defRPr sz="1200"/>
            </a:lvl2pPr>
            <a:lvl3pPr marL="907268" indent="0">
              <a:buNone/>
              <a:defRPr sz="1000"/>
            </a:lvl3pPr>
            <a:lvl4pPr marL="1360902" indent="0">
              <a:buNone/>
              <a:defRPr sz="900"/>
            </a:lvl4pPr>
            <a:lvl5pPr marL="1814535" indent="0">
              <a:buNone/>
              <a:defRPr sz="900"/>
            </a:lvl5pPr>
            <a:lvl6pPr marL="2268169" indent="0">
              <a:buNone/>
              <a:defRPr sz="900"/>
            </a:lvl6pPr>
            <a:lvl7pPr marL="2721803" indent="0">
              <a:buNone/>
              <a:defRPr sz="900"/>
            </a:lvl7pPr>
            <a:lvl8pPr marL="3175437" indent="0">
              <a:buNone/>
              <a:defRPr sz="900"/>
            </a:lvl8pPr>
            <a:lvl9pPr marL="3629071" indent="0">
              <a:buNone/>
              <a:defRPr sz="900"/>
            </a:lvl9pPr>
          </a:lstStyle>
          <a:p>
            <a:pPr lvl="0">
              <a:defRPr/>
            </a:pPr>
            <a:r>
              <a:rPr lang="de-AT"/>
              <a:t>Mastertextformat bearbeiten</a:t>
            </a:r>
            <a:endParaRPr/>
          </a:p>
        </p:txBody>
      </p:sp>
      <p:sp>
        <p:nvSpPr>
          <p:cNvPr id="72" name="Titel 6" hidden="0"/>
          <p:cNvSpPr txBox="1"/>
          <p:nvPr isPhoto="0" userDrawn="0"/>
        </p:nvSpPr>
        <p:spPr bwMode="auto">
          <a:xfrm>
            <a:off x="6424065" y="-1"/>
            <a:ext cx="3581889" cy="663667"/>
          </a:xfrm>
          <a:prstGeom prst="rect">
            <a:avLst/>
          </a:prstGeom>
          <a:solidFill>
            <a:schemeClr val="bg2"/>
          </a:solidFill>
        </p:spPr>
        <p:txBody>
          <a:bodyPr vert="horz" lIns="250040" tIns="45364" rIns="250040" bIns="45364" rtlCol="0" anchor="b">
            <a:noAutofit/>
          </a:bodyPr>
          <a:lstStyle>
            <a:lvl1pPr algn="l" defTabSz="457200">
              <a:spcBef>
                <a:spcPts val="0"/>
              </a:spcBef>
              <a:buNone/>
              <a:defRPr sz="28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800" b="0" i="1" u="none" strike="noStrike" cap="none" spc="0">
              <a:ln>
                <a:noFill/>
              </a:ln>
              <a:solidFill>
                <a:srgbClr val="20266E"/>
              </a:solidFill>
              <a:latin typeface="Arial"/>
              <a:ea typeface="+mj-ea"/>
              <a:cs typeface="+mj-cs"/>
            </a:endParaRPr>
          </a:p>
        </p:txBody>
      </p:sp>
      <p:sp>
        <p:nvSpPr>
          <p:cNvPr id="9" name="Fußzeilenplatzhalter 2" hidden="0"/>
          <p:cNvSpPr>
            <a:spLocks noGrp="1"/>
          </p:cNvSpPr>
          <p:nvPr isPhoto="0" userDrawn="0">
            <p:ph type="ftr" sz="quarter" idx="14" hasCustomPrompt="0"/>
          </p:nvPr>
        </p:nvSpPr>
        <p:spPr bwMode="auto">
          <a:xfrm>
            <a:off x="3509549" y="5318366"/>
            <a:ext cx="5236327" cy="301904"/>
          </a:xfrm>
        </p:spPr>
        <p:txBody>
          <a:bodyPr/>
          <a:lstStyle/>
          <a:p>
            <a:pPr defTabSz="453634">
              <a:defRPr/>
            </a:pPr>
            <a:r>
              <a:rPr lang="en-GB">
                <a:solidFill>
                  <a:srgbClr val="20266E"/>
                </a:solidFill>
              </a:rPr>
              <a:t>CESEC Electricity Plenary 21 January 2019</a:t>
            </a:r>
            <a:endParaRPr lang="de-DE">
              <a:solidFill>
                <a:srgbClr val="20266E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13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15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3044519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empt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Foliennummernplatzhalt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defTabSz="453634">
              <a:defRPr/>
            </a:pPr>
            <a:fld id="{AF93B2B6-68E5-2D46-B060-FE1D3366BF4B}" type="slidenum">
              <a:rPr lang="de-DE">
                <a:solidFill>
                  <a:srgbClr val="20266E"/>
                </a:solidFill>
              </a:rPr>
              <a:t/>
            </a:fld>
            <a:endParaRPr lang="de-DE">
              <a:solidFill>
                <a:srgbClr val="20266E"/>
              </a:solidFill>
            </a:endParaRPr>
          </a:p>
        </p:txBody>
      </p:sp>
      <p:sp>
        <p:nvSpPr>
          <p:cNvPr id="4" name="Fußzeilenplatzhalter 2" hidden="0"/>
          <p:cNvSpPr>
            <a:spLocks noGrp="1"/>
          </p:cNvSpPr>
          <p:nvPr isPhoto="0" userDrawn="0">
            <p:ph type="ftr" sz="quarter" idx="14" hasCustomPrompt="0"/>
          </p:nvPr>
        </p:nvSpPr>
        <p:spPr bwMode="auto">
          <a:xfrm>
            <a:off x="3509549" y="5318366"/>
            <a:ext cx="5236327" cy="301904"/>
          </a:xfrm>
        </p:spPr>
        <p:txBody>
          <a:bodyPr/>
          <a:lstStyle/>
          <a:p>
            <a:pPr defTabSz="453634">
              <a:defRPr/>
            </a:pPr>
            <a:r>
              <a:rPr lang="en-GB">
                <a:solidFill>
                  <a:srgbClr val="20266E"/>
                </a:solidFill>
              </a:rPr>
              <a:t>CESEC Electricity Plenary 21 January 2019</a:t>
            </a:r>
            <a:endParaRPr lang="de-DE">
              <a:solidFill>
                <a:srgbClr val="20266E"/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blank" userDrawn="1">
  <p:cSld name="Blank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itelscree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Foliennummernplatzhalt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defTabSz="453634">
              <a:defRPr/>
            </a:pPr>
            <a:fld id="{AF93B2B6-68E5-2D46-B060-FE1D3366BF4B}" type="slidenum">
              <a:rPr lang="de-DE">
                <a:solidFill>
                  <a:srgbClr val="20266E"/>
                </a:solidFill>
              </a:rPr>
              <a:t/>
            </a:fld>
            <a:endParaRPr lang="de-DE">
              <a:solidFill>
                <a:srgbClr val="20266E"/>
              </a:solidFill>
            </a:endParaRPr>
          </a:p>
        </p:txBody>
      </p:sp>
      <p:sp>
        <p:nvSpPr>
          <p:cNvPr id="8" name="Bildplatzhalter 5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0" y="848483"/>
            <a:ext cx="10080625" cy="4412528"/>
          </a:xfrm>
        </p:spPr>
        <p:txBody>
          <a:bodyPr/>
          <a:lstStyle/>
          <a:p>
            <a:pPr>
              <a:defRPr/>
            </a:pPr>
            <a:r>
              <a:rPr lang="de-DE"/>
              <a:t> </a:t>
            </a:r>
            <a:r>
              <a:rPr lang="de-DE"/>
              <a:t>insert</a:t>
            </a:r>
            <a:r>
              <a:rPr lang="de-DE"/>
              <a:t> </a:t>
            </a:r>
            <a:r>
              <a:rPr lang="de-DE"/>
              <a:t>image</a:t>
            </a:r>
            <a:r>
              <a:rPr lang="de-DE"/>
              <a:t> </a:t>
            </a:r>
            <a:endParaRPr/>
          </a:p>
        </p:txBody>
      </p:sp>
      <p:sp>
        <p:nvSpPr>
          <p:cNvPr id="9" name="Untertitel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5033312" y="3734162"/>
            <a:ext cx="5047313" cy="800178"/>
          </a:xfrm>
          <a:prstGeom prst="rect">
            <a:avLst/>
          </a:prstGeom>
          <a:solidFill>
            <a:schemeClr val="bg2"/>
          </a:solidFill>
        </p:spPr>
        <p:txBody>
          <a:bodyPr lIns="252000" rIns="252000"/>
          <a:lstStyle>
            <a:lvl1pPr marL="0" indent="0" algn="l">
              <a:buNone/>
              <a:defRPr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3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7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0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14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68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21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75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290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AT"/>
              <a:t>Master-Untertitelformat bearbeiten</a:t>
            </a:r>
            <a:endParaRPr lang="de-DE"/>
          </a:p>
        </p:txBody>
      </p:sp>
      <p:sp>
        <p:nvSpPr>
          <p:cNvPr id="10" name="Titel 6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33312" y="2713462"/>
            <a:ext cx="5047313" cy="1029100"/>
          </a:xfrm>
          <a:prstGeom prst="rect">
            <a:avLst/>
          </a:prstGeom>
          <a:solidFill>
            <a:schemeClr val="bg2"/>
          </a:solidFill>
        </p:spPr>
        <p:txBody>
          <a:bodyPr lIns="252000" rIns="252000" anchor="b"/>
          <a:lstStyle>
            <a:lvl1pPr algn="l">
              <a:defRPr sz="2800"/>
            </a:lvl1pPr>
          </a:lstStyle>
          <a:p>
            <a:pPr>
              <a:defRPr/>
            </a:pPr>
            <a:r>
              <a:rPr lang="de-AT"/>
              <a:t>Mastertitelformat bearbeiten</a:t>
            </a:r>
            <a:endParaRPr lang="de-DE"/>
          </a:p>
        </p:txBody>
      </p:sp>
      <p:pic>
        <p:nvPicPr>
          <p:cNvPr id="14" name="Bild 13" descr="Energy-Community_logo_sRGB_300.pn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317353" y="146370"/>
            <a:ext cx="2052688" cy="517296"/>
          </a:xfrm>
          <a:prstGeom prst="rect">
            <a:avLst/>
          </a:prstGeom>
        </p:spPr>
      </p:pic>
      <p:sp>
        <p:nvSpPr>
          <p:cNvPr id="15" name="Titel 6" hidden="0"/>
          <p:cNvSpPr txBox="1"/>
          <p:nvPr isPhoto="0" userDrawn="0"/>
        </p:nvSpPr>
        <p:spPr bwMode="auto">
          <a:xfrm>
            <a:off x="6424065" y="-1"/>
            <a:ext cx="3581889" cy="663667"/>
          </a:xfrm>
          <a:prstGeom prst="rect">
            <a:avLst/>
          </a:prstGeom>
          <a:solidFill>
            <a:schemeClr val="bg2"/>
          </a:solidFill>
        </p:spPr>
        <p:txBody>
          <a:bodyPr vert="horz" lIns="250040" tIns="45364" rIns="250040" bIns="45364" rtlCol="0" anchor="b">
            <a:noAutofit/>
          </a:bodyPr>
          <a:lstStyle>
            <a:lvl1pPr algn="l" defTabSz="457200">
              <a:spcBef>
                <a:spcPts val="0"/>
              </a:spcBef>
              <a:buNone/>
              <a:defRPr sz="28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800" b="0" i="1" u="none" strike="noStrike" cap="none" spc="0">
              <a:ln>
                <a:noFill/>
              </a:ln>
              <a:solidFill>
                <a:srgbClr val="20266E"/>
              </a:solidFill>
              <a:latin typeface="Arial"/>
              <a:ea typeface="+mj-ea"/>
              <a:cs typeface="+mj-cs"/>
            </a:endParaRPr>
          </a:p>
        </p:txBody>
      </p:sp>
      <p:sp>
        <p:nvSpPr>
          <p:cNvPr id="3" name="Fußzeilenplatzhalter 2" hidden="0"/>
          <p:cNvSpPr>
            <a:spLocks noGrp="1"/>
          </p:cNvSpPr>
          <p:nvPr isPhoto="0" userDrawn="0">
            <p:ph type="ftr" sz="quarter" idx="14" hasCustomPrompt="0"/>
          </p:nvPr>
        </p:nvSpPr>
        <p:spPr bwMode="auto">
          <a:xfrm>
            <a:off x="3509549" y="5318366"/>
            <a:ext cx="5236327" cy="301904"/>
          </a:xfrm>
        </p:spPr>
        <p:txBody>
          <a:bodyPr/>
          <a:lstStyle/>
          <a:p>
            <a:pPr defTabSz="453634">
              <a:defRPr/>
            </a:pPr>
            <a:endParaRPr lang="de-DE">
              <a:solidFill>
                <a:srgbClr val="20266E"/>
              </a:solidFill>
            </a:endParaRPr>
          </a:p>
        </p:txBody>
      </p:sp>
      <p:sp>
        <p:nvSpPr>
          <p:cNvPr id="17" name="Datumsplatzhalt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5216880" y="4091193"/>
            <a:ext cx="4415717" cy="300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defTabSz="453634">
              <a:defRPr/>
            </a:pPr>
            <a:endParaRPr lang="de-DE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Endscree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Foliennummernplatzhalt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defTabSz="453634">
              <a:defRPr/>
            </a:pPr>
            <a:fld id="{AF93B2B6-68E5-2D46-B060-FE1D3366BF4B}" type="slidenum">
              <a:rPr lang="de-DE">
                <a:solidFill>
                  <a:srgbClr val="20266E"/>
                </a:solidFill>
              </a:rPr>
              <a:t/>
            </a:fld>
            <a:endParaRPr lang="de-DE">
              <a:solidFill>
                <a:srgbClr val="20266E"/>
              </a:solidFill>
            </a:endParaRPr>
          </a:p>
        </p:txBody>
      </p:sp>
      <p:sp>
        <p:nvSpPr>
          <p:cNvPr id="8" name="Bildplatzhalter 5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0" y="848483"/>
            <a:ext cx="10080625" cy="4412528"/>
          </a:xfrm>
        </p:spPr>
        <p:txBody>
          <a:bodyPr/>
          <a:lstStyle/>
          <a:p>
            <a:pPr>
              <a:defRPr/>
            </a:pPr>
            <a:r>
              <a:rPr lang="de-DE"/>
              <a:t> </a:t>
            </a:r>
            <a:r>
              <a:rPr lang="de-DE"/>
              <a:t>insert</a:t>
            </a:r>
            <a:r>
              <a:rPr lang="de-DE"/>
              <a:t> </a:t>
            </a:r>
            <a:r>
              <a:rPr lang="de-DE"/>
              <a:t>image</a:t>
            </a:r>
            <a:endParaRPr lang="de-DE"/>
          </a:p>
        </p:txBody>
      </p:sp>
      <p:sp>
        <p:nvSpPr>
          <p:cNvPr id="9" name="Untertitel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5033312" y="3734162"/>
            <a:ext cx="5047313" cy="800178"/>
          </a:xfrm>
          <a:prstGeom prst="rect">
            <a:avLst/>
          </a:prstGeom>
          <a:solidFill>
            <a:schemeClr val="bg2"/>
          </a:solidFill>
        </p:spPr>
        <p:txBody>
          <a:bodyPr lIns="252000" rIns="252000"/>
          <a:lstStyle>
            <a:lvl1pPr marL="0" indent="0" algn="l">
              <a:buNone/>
              <a:defRPr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3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7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0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14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68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21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75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290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AT"/>
              <a:t>Master-Untertitelformat bearbeiten</a:t>
            </a:r>
            <a:endParaRPr lang="de-DE"/>
          </a:p>
        </p:txBody>
      </p:sp>
      <p:sp>
        <p:nvSpPr>
          <p:cNvPr id="10" name="Titel 6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33312" y="2713462"/>
            <a:ext cx="5047313" cy="1029100"/>
          </a:xfrm>
          <a:prstGeom prst="rect">
            <a:avLst/>
          </a:prstGeom>
          <a:solidFill>
            <a:schemeClr val="bg2"/>
          </a:solidFill>
        </p:spPr>
        <p:txBody>
          <a:bodyPr lIns="252000" rIns="252000" anchor="b"/>
          <a:lstStyle>
            <a:lvl1pPr algn="l">
              <a:defRPr sz="2800"/>
            </a:lvl1pPr>
          </a:lstStyle>
          <a:p>
            <a:pPr>
              <a:defRPr/>
            </a:pPr>
            <a:r>
              <a:rPr lang="de-AT"/>
              <a:t>Mastertitelformat bearbeiten</a:t>
            </a:r>
            <a:endParaRPr lang="de-DE"/>
          </a:p>
        </p:txBody>
      </p:sp>
      <p:pic>
        <p:nvPicPr>
          <p:cNvPr id="14" name="Bild 13" descr="Energy-Community_logo_sRGB_300.pn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317353" y="146370"/>
            <a:ext cx="2052688" cy="517296"/>
          </a:xfrm>
          <a:prstGeom prst="rect">
            <a:avLst/>
          </a:prstGeom>
        </p:spPr>
      </p:pic>
      <p:sp>
        <p:nvSpPr>
          <p:cNvPr id="15" name="Titel 6" hidden="0"/>
          <p:cNvSpPr txBox="1"/>
          <p:nvPr isPhoto="0" userDrawn="0"/>
        </p:nvSpPr>
        <p:spPr bwMode="auto">
          <a:xfrm>
            <a:off x="6424065" y="-1"/>
            <a:ext cx="3581889" cy="663667"/>
          </a:xfrm>
          <a:prstGeom prst="rect">
            <a:avLst/>
          </a:prstGeom>
          <a:solidFill>
            <a:schemeClr val="bg2"/>
          </a:solidFill>
        </p:spPr>
        <p:txBody>
          <a:bodyPr vert="horz" lIns="250040" tIns="45364" rIns="250040" bIns="45364" rtlCol="0" anchor="b">
            <a:noAutofit/>
          </a:bodyPr>
          <a:lstStyle>
            <a:lvl1pPr algn="l" defTabSz="457200">
              <a:spcBef>
                <a:spcPts val="0"/>
              </a:spcBef>
              <a:buNone/>
              <a:defRPr sz="28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800" b="0" i="1" u="none" strike="noStrike" cap="none" spc="0">
              <a:ln>
                <a:noFill/>
              </a:ln>
              <a:solidFill>
                <a:srgbClr val="20266E"/>
              </a:solidFill>
              <a:latin typeface="Arial"/>
              <a:ea typeface="+mj-ea"/>
              <a:cs typeface="+mj-cs"/>
            </a:endParaRPr>
          </a:p>
        </p:txBody>
      </p:sp>
      <p:sp>
        <p:nvSpPr>
          <p:cNvPr id="11" name="Fußzeilenplatzhalter 2" hidden="0"/>
          <p:cNvSpPr>
            <a:spLocks noGrp="1"/>
          </p:cNvSpPr>
          <p:nvPr isPhoto="0" userDrawn="0">
            <p:ph type="ftr" sz="quarter" idx="14" hasCustomPrompt="0"/>
          </p:nvPr>
        </p:nvSpPr>
        <p:spPr bwMode="auto">
          <a:xfrm>
            <a:off x="3509549" y="5318366"/>
            <a:ext cx="5236327" cy="301904"/>
          </a:xfrm>
        </p:spPr>
        <p:txBody>
          <a:bodyPr/>
          <a:lstStyle/>
          <a:p>
            <a:pPr defTabSz="453634">
              <a:defRPr/>
            </a:pPr>
            <a:endParaRPr lang="de-DE">
              <a:solidFill>
                <a:srgbClr val="20266E"/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Foliennummernplatzhalt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defTabSz="453634">
              <a:defRPr/>
            </a:pPr>
            <a:fld id="{AF93B2B6-68E5-2D46-B060-FE1D3366BF4B}" type="slidenum">
              <a:rPr lang="de-DE">
                <a:solidFill>
                  <a:srgbClr val="20266E"/>
                </a:solidFill>
              </a:rPr>
              <a:t/>
            </a:fld>
            <a:endParaRPr lang="de-DE">
              <a:solidFill>
                <a:srgbClr val="20266E"/>
              </a:solidFill>
            </a:endParaRPr>
          </a:p>
        </p:txBody>
      </p:sp>
      <p:sp>
        <p:nvSpPr>
          <p:cNvPr id="9" name="Titelplatzhalt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32" y="277227"/>
            <a:ext cx="6981767" cy="5040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2200"/>
            </a:lvl1pPr>
          </a:lstStyle>
          <a:p>
            <a:pPr>
              <a:defRPr/>
            </a:pPr>
            <a:r>
              <a:rPr lang="de-AT"/>
              <a:t>Mastertitelformat bearbeiten</a:t>
            </a:r>
            <a:endParaRPr lang="de-DE"/>
          </a:p>
        </p:txBody>
      </p:sp>
      <p:sp>
        <p:nvSpPr>
          <p:cNvPr id="12" name="Inhaltsplatzhalter 2" hidden="0"/>
          <p:cNvSpPr>
            <a:spLocks noGrp="1"/>
          </p:cNvSpPr>
          <p:nvPr isPhoto="0" userDrawn="0">
            <p:ph idx="13" hasCustomPrompt="0"/>
          </p:nvPr>
        </p:nvSpPr>
        <p:spPr bwMode="auto">
          <a:xfrm>
            <a:off x="504031" y="1134111"/>
            <a:ext cx="9072563" cy="4099598"/>
          </a:xfrm>
        </p:spPr>
        <p:txBody>
          <a:bodyPr>
            <a:normAutofit/>
          </a:bodyPr>
          <a:lstStyle>
            <a:lvl1pPr marL="0" marR="0" indent="0" algn="l" defTabSz="453634">
              <a:lnSpc>
                <a:spcPct val="120000"/>
              </a:lnSpc>
              <a:spcBef>
                <a:spcPts val="976"/>
              </a:spcBef>
              <a:spcAft>
                <a:spcPts val="0"/>
              </a:spcAft>
              <a:buClrTx/>
              <a:buSzTx/>
              <a:buFont typeface="Arial"/>
              <a:buNone/>
              <a:defRPr sz="1700" b="1" i="1">
                <a:solidFill>
                  <a:schemeClr val="tx2"/>
                </a:solidFill>
              </a:defRPr>
            </a:lvl1pPr>
            <a:lvl2pPr marL="0" indent="0">
              <a:lnSpc>
                <a:spcPct val="120000"/>
              </a:lnSpc>
              <a:spcAft>
                <a:spcPts val="794"/>
              </a:spcAft>
              <a:buFont typeface="Arial"/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76413" indent="-176413">
              <a:lnSpc>
                <a:spcPct val="120000"/>
              </a:lnSpc>
              <a:spcAft>
                <a:spcPts val="794"/>
              </a:spcAft>
              <a:buFont typeface="Arial"/>
              <a:buChar char="•"/>
              <a:defRPr sz="1700"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642648" indent="-283521">
              <a:spcAft>
                <a:spcPts val="0"/>
              </a:spcAft>
              <a:buFont typeface="Symbol"/>
              <a:buChar char="-"/>
              <a:defRPr/>
            </a:lvl4pPr>
            <a:lvl5pPr marL="888366" indent="-176413">
              <a:spcAft>
                <a:spcPts val="0"/>
              </a:spcAft>
              <a:buFont typeface="Symbol"/>
              <a:buChar char="-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lnSpc>
                <a:spcPct val="120000"/>
              </a:lnSpc>
              <a:spcAft>
                <a:spcPts val="794"/>
              </a:spcAft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>
              <a:lnSpc>
                <a:spcPct val="120000"/>
              </a:lnSpc>
              <a:spcAft>
                <a:spcPts val="794"/>
              </a:spcAft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</a:lstStyle>
          <a:p>
            <a:pPr lvl="0">
              <a:defRPr/>
            </a:pPr>
            <a:r>
              <a:rPr lang="de-AT"/>
              <a:t>Mastertextformat bearbeiten</a:t>
            </a:r>
            <a:endParaRPr/>
          </a:p>
          <a:p>
            <a:pPr lvl="1">
              <a:defRPr/>
            </a:pPr>
            <a:r>
              <a:rPr lang="de-AT"/>
              <a:t>Zweite Ebene</a:t>
            </a:r>
            <a:endParaRPr/>
          </a:p>
          <a:p>
            <a:pPr lvl="2">
              <a:defRPr/>
            </a:pPr>
            <a:r>
              <a:rPr lang="de-AT"/>
              <a:t>Dritte Ebene</a:t>
            </a:r>
            <a:endParaRPr/>
          </a:p>
          <a:p>
            <a:pPr lvl="3">
              <a:defRPr/>
            </a:pPr>
            <a:r>
              <a:rPr lang="de-AT"/>
              <a:t>Vierte Ebene</a:t>
            </a:r>
            <a:endParaRPr/>
          </a:p>
          <a:p>
            <a:pPr lvl="4">
              <a:defRPr/>
            </a:pPr>
            <a:r>
              <a:rPr lang="de-AT"/>
              <a:t>Fünfte Ebene</a:t>
            </a:r>
            <a:endParaRPr lang="de-DE"/>
          </a:p>
        </p:txBody>
      </p:sp>
      <p:sp>
        <p:nvSpPr>
          <p:cNvPr id="7" name="Fußzeilenplatzhalter 2" hidden="0"/>
          <p:cNvSpPr>
            <a:spLocks noGrp="1"/>
          </p:cNvSpPr>
          <p:nvPr isPhoto="0" userDrawn="0">
            <p:ph type="ftr" sz="quarter" idx="14" hasCustomPrompt="0"/>
          </p:nvPr>
        </p:nvSpPr>
        <p:spPr bwMode="auto">
          <a:xfrm>
            <a:off x="3509549" y="5318366"/>
            <a:ext cx="5236327" cy="301904"/>
          </a:xfrm>
        </p:spPr>
        <p:txBody>
          <a:bodyPr/>
          <a:lstStyle/>
          <a:p>
            <a:pPr defTabSz="453634">
              <a:defRPr/>
            </a:pPr>
            <a:endParaRPr lang="de-DE">
              <a:solidFill>
                <a:srgbClr val="20266E"/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itel + Inhalt + Pictur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Inhaltsplatzhalt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3472216" y="1025550"/>
            <a:ext cx="6104378" cy="4098948"/>
          </a:xfrm>
        </p:spPr>
        <p:txBody>
          <a:bodyPr>
            <a:normAutofit/>
          </a:bodyPr>
          <a:lstStyle>
            <a:lvl1pPr marL="0" marR="0" indent="0" algn="l" defTabSz="453634">
              <a:lnSpc>
                <a:spcPct val="120000"/>
              </a:lnSpc>
              <a:spcBef>
                <a:spcPts val="976"/>
              </a:spcBef>
              <a:spcAft>
                <a:spcPts val="0"/>
              </a:spcAft>
              <a:buClrTx/>
              <a:buSzTx/>
              <a:buFont typeface="Arial"/>
              <a:buNone/>
              <a:defRPr sz="1700" b="1" i="1">
                <a:solidFill>
                  <a:schemeClr val="tx2"/>
                </a:solidFill>
              </a:defRPr>
            </a:lvl1pPr>
            <a:lvl2pPr marL="0" indent="0">
              <a:lnSpc>
                <a:spcPct val="120000"/>
              </a:lnSpc>
              <a:spcAft>
                <a:spcPts val="794"/>
              </a:spcAft>
              <a:buFont typeface="Arial"/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76413" indent="-176413">
              <a:lnSpc>
                <a:spcPct val="120000"/>
              </a:lnSpc>
              <a:spcAft>
                <a:spcPts val="794"/>
              </a:spcAft>
              <a:buFont typeface="Arial"/>
              <a:buChar char="•"/>
              <a:defRPr sz="1700"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642648" indent="-283521">
              <a:spcAft>
                <a:spcPts val="0"/>
              </a:spcAft>
              <a:buFont typeface="Symbol"/>
              <a:buChar char="-"/>
              <a:defRPr/>
            </a:lvl4pPr>
            <a:lvl5pPr marL="888366" indent="-176413">
              <a:spcAft>
                <a:spcPts val="0"/>
              </a:spcAft>
              <a:buFont typeface="Symbol"/>
              <a:buChar char="-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lnSpc>
                <a:spcPct val="120000"/>
              </a:lnSpc>
              <a:spcAft>
                <a:spcPts val="794"/>
              </a:spcAft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>
              <a:lnSpc>
                <a:spcPct val="120000"/>
              </a:lnSpc>
              <a:spcAft>
                <a:spcPts val="794"/>
              </a:spcAft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</a:lstStyle>
          <a:p>
            <a:pPr lvl="0">
              <a:defRPr/>
            </a:pPr>
            <a:r>
              <a:rPr lang="de-AT"/>
              <a:t>Mastertextformat bearbeiten</a:t>
            </a:r>
            <a:endParaRPr/>
          </a:p>
          <a:p>
            <a:pPr lvl="1">
              <a:defRPr/>
            </a:pPr>
            <a:r>
              <a:rPr lang="de-AT"/>
              <a:t>Zweite Ebene</a:t>
            </a:r>
            <a:endParaRPr/>
          </a:p>
          <a:p>
            <a:pPr lvl="2">
              <a:defRPr/>
            </a:pPr>
            <a:r>
              <a:rPr lang="de-AT"/>
              <a:t>Dritte Ebene</a:t>
            </a:r>
            <a:endParaRPr/>
          </a:p>
          <a:p>
            <a:pPr lvl="3">
              <a:defRPr/>
            </a:pPr>
            <a:r>
              <a:rPr lang="de-AT"/>
              <a:t>Vierte Ebene</a:t>
            </a:r>
            <a:endParaRPr/>
          </a:p>
          <a:p>
            <a:pPr lvl="4">
              <a:defRPr/>
            </a:pPr>
            <a:r>
              <a:rPr lang="de-AT"/>
              <a:t>Fünfte Ebene</a:t>
            </a:r>
            <a:endParaRPr lang="de-DE"/>
          </a:p>
        </p:txBody>
      </p:sp>
      <p:sp>
        <p:nvSpPr>
          <p:cNvPr id="6" name="Foliennummernplatzhalt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defTabSz="453634">
              <a:defRPr/>
            </a:pPr>
            <a:fld id="{AF93B2B6-68E5-2D46-B060-FE1D3366BF4B}" type="slidenum">
              <a:rPr lang="de-DE">
                <a:solidFill>
                  <a:srgbClr val="20266E"/>
                </a:solidFill>
              </a:rPr>
              <a:t/>
            </a:fld>
            <a:endParaRPr lang="de-DE">
              <a:solidFill>
                <a:srgbClr val="20266E"/>
              </a:solidFill>
            </a:endParaRPr>
          </a:p>
        </p:txBody>
      </p:sp>
      <p:sp>
        <p:nvSpPr>
          <p:cNvPr id="9" name="Bildplatzhalter 2" hidden="0"/>
          <p:cNvSpPr>
            <a:spLocks noGrp="1"/>
          </p:cNvSpPr>
          <p:nvPr isPhoto="0" userDrawn="0">
            <p:ph type="pic" idx="13" hasCustomPrompt="1"/>
          </p:nvPr>
        </p:nvSpPr>
        <p:spPr bwMode="auto">
          <a:xfrm>
            <a:off x="1" y="840082"/>
            <a:ext cx="3154862" cy="442407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3634" indent="0">
              <a:buNone/>
              <a:defRPr sz="2800"/>
            </a:lvl2pPr>
            <a:lvl3pPr marL="907268" indent="0">
              <a:buNone/>
              <a:defRPr sz="2400"/>
            </a:lvl3pPr>
            <a:lvl4pPr marL="1360902" indent="0">
              <a:buNone/>
              <a:defRPr sz="2000"/>
            </a:lvl4pPr>
            <a:lvl5pPr marL="1814535" indent="0">
              <a:buNone/>
              <a:defRPr sz="2000"/>
            </a:lvl5pPr>
            <a:lvl6pPr marL="2268169" indent="0">
              <a:buNone/>
              <a:defRPr sz="2000"/>
            </a:lvl6pPr>
            <a:lvl7pPr marL="2721803" indent="0">
              <a:buNone/>
              <a:defRPr sz="2000"/>
            </a:lvl7pPr>
            <a:lvl8pPr marL="3175437" indent="0">
              <a:buNone/>
              <a:defRPr sz="2000"/>
            </a:lvl8pPr>
            <a:lvl9pPr marL="3629071" indent="0">
              <a:buNone/>
              <a:defRPr sz="2000"/>
            </a:lvl9pPr>
          </a:lstStyle>
          <a:p>
            <a:pPr>
              <a:defRPr/>
            </a:pPr>
            <a:r>
              <a:rPr lang="de-DE"/>
              <a:t>Insert </a:t>
            </a:r>
            <a:r>
              <a:rPr lang="de-DE"/>
              <a:t>image</a:t>
            </a:r>
            <a:endParaRPr lang="de-DE"/>
          </a:p>
        </p:txBody>
      </p:sp>
      <p:sp>
        <p:nvSpPr>
          <p:cNvPr id="7" name="Fußzeilenplatzhalter 2" hidden="0"/>
          <p:cNvSpPr>
            <a:spLocks noGrp="1"/>
          </p:cNvSpPr>
          <p:nvPr isPhoto="0" userDrawn="0">
            <p:ph type="ftr" sz="quarter" idx="14" hasCustomPrompt="0"/>
          </p:nvPr>
        </p:nvSpPr>
        <p:spPr bwMode="auto">
          <a:xfrm>
            <a:off x="3509549" y="5318366"/>
            <a:ext cx="5236327" cy="301904"/>
          </a:xfrm>
        </p:spPr>
        <p:txBody>
          <a:bodyPr/>
          <a:lstStyle/>
          <a:p>
            <a:pPr defTabSz="453634">
              <a:defRPr/>
            </a:pPr>
            <a:endParaRPr lang="de-DE">
              <a:solidFill>
                <a:srgbClr val="20266E"/>
              </a:solidFill>
            </a:endParaRPr>
          </a:p>
        </p:txBody>
      </p:sp>
      <p:sp>
        <p:nvSpPr>
          <p:cNvPr id="4" name="Titel 3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32" y="277227"/>
            <a:ext cx="7103107" cy="495648"/>
          </a:xfrm>
        </p:spPr>
        <p:txBody>
          <a:bodyPr/>
          <a:lstStyle>
            <a:lvl1pPr marL="0" algn="l" defTabSz="453634">
              <a:spcBef>
                <a:spcPts val="0"/>
              </a:spcBef>
              <a:buNone/>
              <a:defRPr lang="de-DE" sz="22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de-AT"/>
              <a:t>Mastertitelformat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96300" y="3080735"/>
            <a:ext cx="8568531" cy="1126235"/>
          </a:xfrm>
        </p:spPr>
        <p:txBody>
          <a:bodyPr anchor="t"/>
          <a:lstStyle>
            <a:lvl1pPr algn="l">
              <a:defRPr sz="3200" b="0" i="1" cap="none"/>
            </a:lvl1pPr>
          </a:lstStyle>
          <a:p>
            <a:pPr>
              <a:defRPr/>
            </a:pPr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Textplatzhalt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796300" y="1840303"/>
            <a:ext cx="8568531" cy="1240433"/>
          </a:xfrm>
        </p:spPr>
        <p:txBody>
          <a:bodyPr anchor="b"/>
          <a:lstStyle>
            <a:lvl1pPr marL="0" indent="0">
              <a:buNone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363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72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090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145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6816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218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754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290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AT"/>
              <a:t>Mastertextformat bearbeiten</a:t>
            </a:r>
            <a:endParaRPr/>
          </a:p>
        </p:txBody>
      </p:sp>
      <p:sp>
        <p:nvSpPr>
          <p:cNvPr id="6" name="Foliennummernplatzhalt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defTabSz="453634">
              <a:defRPr/>
            </a:pPr>
            <a:fld id="{0FB56013-B943-42BA-886F-6F9D4EB85E9D}" type="slidenum">
              <a:rPr lang="en-US">
                <a:solidFill>
                  <a:srgbClr val="20266E"/>
                </a:solidFill>
              </a:rPr>
              <a:t/>
            </a:fld>
            <a:endParaRPr lang="en-US">
              <a:solidFill>
                <a:srgbClr val="20266E"/>
              </a:solidFill>
            </a:endParaRPr>
          </a:p>
        </p:txBody>
      </p:sp>
      <p:sp>
        <p:nvSpPr>
          <p:cNvPr id="7" name="Fußzeilenplatzhalter 2" hidden="0"/>
          <p:cNvSpPr>
            <a:spLocks noGrp="1"/>
          </p:cNvSpPr>
          <p:nvPr isPhoto="0" userDrawn="0">
            <p:ph type="ftr" sz="quarter" idx="14" hasCustomPrompt="0"/>
          </p:nvPr>
        </p:nvSpPr>
        <p:spPr bwMode="auto">
          <a:xfrm>
            <a:off x="3509549" y="5318366"/>
            <a:ext cx="5236327" cy="301904"/>
          </a:xfrm>
        </p:spPr>
        <p:txBody>
          <a:bodyPr/>
          <a:lstStyle/>
          <a:p>
            <a:pPr defTabSz="453634">
              <a:defRPr/>
            </a:pPr>
            <a:endParaRPr lang="de-DE">
              <a:solidFill>
                <a:srgbClr val="20266E"/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Map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9" name="Bild 68" descr="Energy-Community_logo_sRGB_300.pn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317353" y="146370"/>
            <a:ext cx="2052688" cy="517296"/>
          </a:xfrm>
          <a:prstGeom prst="rect">
            <a:avLst/>
          </a:prstGeom>
        </p:spPr>
      </p:pic>
      <p:sp>
        <p:nvSpPr>
          <p:cNvPr id="7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defTabSz="453634">
              <a:defRPr/>
            </a:pPr>
            <a:fld id="{AF93B2B6-68E5-2D46-B060-FE1D3366BF4B}" type="slidenum">
              <a:rPr lang="de-DE">
                <a:solidFill>
                  <a:srgbClr val="20266E"/>
                </a:solidFill>
              </a:rPr>
              <a:t/>
            </a:fld>
            <a:endParaRPr lang="de-DE">
              <a:solidFill>
                <a:srgbClr val="20266E"/>
              </a:solidFill>
            </a:endParaRPr>
          </a:p>
        </p:txBody>
      </p:sp>
      <p:sp>
        <p:nvSpPr>
          <p:cNvPr id="51" name="Freeform 40" hidden="0"/>
          <p:cNvSpPr>
            <a:spLocks noChangeArrowheads="1"/>
          </p:cNvSpPr>
          <p:nvPr isPhoto="0" userDrawn="0"/>
        </p:nvSpPr>
        <p:spPr bwMode="auto">
          <a:xfrm>
            <a:off x="9907644" y="4170088"/>
            <a:ext cx="186983" cy="325840"/>
          </a:xfrm>
          <a:custGeom>
            <a:avLst/>
            <a:gdLst>
              <a:gd name="T0" fmla="*/ 203 w 416"/>
              <a:gd name="T1" fmla="*/ 89 h 804"/>
              <a:gd name="T2" fmla="*/ 203 w 416"/>
              <a:gd name="T3" fmla="*/ 89 h 804"/>
              <a:gd name="T4" fmla="*/ 159 w 416"/>
              <a:gd name="T5" fmla="*/ 53 h 804"/>
              <a:gd name="T6" fmla="*/ 97 w 416"/>
              <a:gd name="T7" fmla="*/ 18 h 804"/>
              <a:gd name="T8" fmla="*/ 62 w 416"/>
              <a:gd name="T9" fmla="*/ 9 h 804"/>
              <a:gd name="T10" fmla="*/ 36 w 416"/>
              <a:gd name="T11" fmla="*/ 0 h 804"/>
              <a:gd name="T12" fmla="*/ 18 w 416"/>
              <a:gd name="T13" fmla="*/ 9 h 804"/>
              <a:gd name="T14" fmla="*/ 0 w 416"/>
              <a:gd name="T15" fmla="*/ 27 h 804"/>
              <a:gd name="T16" fmla="*/ 0 w 416"/>
              <a:gd name="T17" fmla="*/ 27 h 804"/>
              <a:gd name="T18" fmla="*/ 0 w 416"/>
              <a:gd name="T19" fmla="*/ 44 h 804"/>
              <a:gd name="T20" fmla="*/ 9 w 416"/>
              <a:gd name="T21" fmla="*/ 71 h 804"/>
              <a:gd name="T22" fmla="*/ 44 w 416"/>
              <a:gd name="T23" fmla="*/ 133 h 804"/>
              <a:gd name="T24" fmla="*/ 89 w 416"/>
              <a:gd name="T25" fmla="*/ 203 h 804"/>
              <a:gd name="T26" fmla="*/ 97 w 416"/>
              <a:gd name="T27" fmla="*/ 230 h 804"/>
              <a:gd name="T28" fmla="*/ 97 w 416"/>
              <a:gd name="T29" fmla="*/ 265 h 804"/>
              <a:gd name="T30" fmla="*/ 97 w 416"/>
              <a:gd name="T31" fmla="*/ 265 h 804"/>
              <a:gd name="T32" fmla="*/ 97 w 416"/>
              <a:gd name="T33" fmla="*/ 291 h 804"/>
              <a:gd name="T34" fmla="*/ 106 w 416"/>
              <a:gd name="T35" fmla="*/ 318 h 804"/>
              <a:gd name="T36" fmla="*/ 141 w 416"/>
              <a:gd name="T37" fmla="*/ 371 h 804"/>
              <a:gd name="T38" fmla="*/ 186 w 416"/>
              <a:gd name="T39" fmla="*/ 433 h 804"/>
              <a:gd name="T40" fmla="*/ 194 w 416"/>
              <a:gd name="T41" fmla="*/ 468 h 804"/>
              <a:gd name="T42" fmla="*/ 203 w 416"/>
              <a:gd name="T43" fmla="*/ 494 h 804"/>
              <a:gd name="T44" fmla="*/ 203 w 416"/>
              <a:gd name="T45" fmla="*/ 494 h 804"/>
              <a:gd name="T46" fmla="*/ 212 w 416"/>
              <a:gd name="T47" fmla="*/ 530 h 804"/>
              <a:gd name="T48" fmla="*/ 230 w 416"/>
              <a:gd name="T49" fmla="*/ 556 h 804"/>
              <a:gd name="T50" fmla="*/ 291 w 416"/>
              <a:gd name="T51" fmla="*/ 618 h 804"/>
              <a:gd name="T52" fmla="*/ 362 w 416"/>
              <a:gd name="T53" fmla="*/ 662 h 804"/>
              <a:gd name="T54" fmla="*/ 380 w 416"/>
              <a:gd name="T55" fmla="*/ 689 h 804"/>
              <a:gd name="T56" fmla="*/ 389 w 416"/>
              <a:gd name="T57" fmla="*/ 715 h 804"/>
              <a:gd name="T58" fmla="*/ 389 w 416"/>
              <a:gd name="T59" fmla="*/ 715 h 804"/>
              <a:gd name="T60" fmla="*/ 397 w 416"/>
              <a:gd name="T61" fmla="*/ 759 h 804"/>
              <a:gd name="T62" fmla="*/ 415 w 416"/>
              <a:gd name="T63" fmla="*/ 803 h 804"/>
              <a:gd name="T64" fmla="*/ 415 w 416"/>
              <a:gd name="T65" fmla="*/ 115 h 804"/>
              <a:gd name="T66" fmla="*/ 415 w 416"/>
              <a:gd name="T67" fmla="*/ 115 h 804"/>
              <a:gd name="T68" fmla="*/ 389 w 416"/>
              <a:gd name="T69" fmla="*/ 124 h 804"/>
              <a:gd name="T70" fmla="*/ 362 w 416"/>
              <a:gd name="T71" fmla="*/ 124 h 804"/>
              <a:gd name="T72" fmla="*/ 300 w 416"/>
              <a:gd name="T73" fmla="*/ 124 h 804"/>
              <a:gd name="T74" fmla="*/ 247 w 416"/>
              <a:gd name="T75" fmla="*/ 106 h 804"/>
              <a:gd name="T76" fmla="*/ 203 w 416"/>
              <a:gd name="T77" fmla="*/ 89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16" h="804" fill="norm" stroke="1" extrusionOk="0">
                <a:moveTo>
                  <a:pt x="203" y="89"/>
                </a:moveTo>
                <a:lnTo>
                  <a:pt x="203" y="89"/>
                </a:lnTo>
                <a:lnTo>
                  <a:pt x="159" y="53"/>
                </a:lnTo>
                <a:lnTo>
                  <a:pt x="97" y="18"/>
                </a:lnTo>
                <a:lnTo>
                  <a:pt x="62" y="9"/>
                </a:lnTo>
                <a:lnTo>
                  <a:pt x="36" y="0"/>
                </a:lnTo>
                <a:lnTo>
                  <a:pt x="18" y="9"/>
                </a:lnTo>
                <a:lnTo>
                  <a:pt x="0" y="27"/>
                </a:lnTo>
                <a:lnTo>
                  <a:pt x="0" y="27"/>
                </a:lnTo>
                <a:lnTo>
                  <a:pt x="0" y="44"/>
                </a:lnTo>
                <a:lnTo>
                  <a:pt x="9" y="71"/>
                </a:lnTo>
                <a:lnTo>
                  <a:pt x="44" y="133"/>
                </a:lnTo>
                <a:lnTo>
                  <a:pt x="89" y="203"/>
                </a:lnTo>
                <a:lnTo>
                  <a:pt x="97" y="230"/>
                </a:lnTo>
                <a:lnTo>
                  <a:pt x="97" y="265"/>
                </a:lnTo>
                <a:lnTo>
                  <a:pt x="97" y="265"/>
                </a:lnTo>
                <a:lnTo>
                  <a:pt x="97" y="291"/>
                </a:lnTo>
                <a:lnTo>
                  <a:pt x="106" y="318"/>
                </a:lnTo>
                <a:lnTo>
                  <a:pt x="141" y="371"/>
                </a:lnTo>
                <a:lnTo>
                  <a:pt x="186" y="433"/>
                </a:lnTo>
                <a:lnTo>
                  <a:pt x="194" y="468"/>
                </a:lnTo>
                <a:lnTo>
                  <a:pt x="203" y="494"/>
                </a:lnTo>
                <a:lnTo>
                  <a:pt x="203" y="494"/>
                </a:lnTo>
                <a:lnTo>
                  <a:pt x="212" y="530"/>
                </a:lnTo>
                <a:lnTo>
                  <a:pt x="230" y="556"/>
                </a:lnTo>
                <a:lnTo>
                  <a:pt x="291" y="618"/>
                </a:lnTo>
                <a:lnTo>
                  <a:pt x="362" y="662"/>
                </a:lnTo>
                <a:lnTo>
                  <a:pt x="380" y="689"/>
                </a:lnTo>
                <a:lnTo>
                  <a:pt x="389" y="715"/>
                </a:lnTo>
                <a:lnTo>
                  <a:pt x="389" y="715"/>
                </a:lnTo>
                <a:lnTo>
                  <a:pt x="397" y="759"/>
                </a:lnTo>
                <a:lnTo>
                  <a:pt x="415" y="803"/>
                </a:lnTo>
                <a:lnTo>
                  <a:pt x="415" y="115"/>
                </a:lnTo>
                <a:lnTo>
                  <a:pt x="415" y="115"/>
                </a:lnTo>
                <a:lnTo>
                  <a:pt x="389" y="124"/>
                </a:lnTo>
                <a:lnTo>
                  <a:pt x="362" y="124"/>
                </a:lnTo>
                <a:lnTo>
                  <a:pt x="300" y="124"/>
                </a:lnTo>
                <a:lnTo>
                  <a:pt x="247" y="106"/>
                </a:lnTo>
                <a:lnTo>
                  <a:pt x="203" y="89"/>
                </a:lnTo>
              </a:path>
            </a:pathLst>
          </a:custGeom>
          <a:solidFill>
            <a:schemeClr val="bg1">
              <a:lumMod val="8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800" b="0" i="0" u="none" strike="noStrike" cap="none" spc="0">
              <a:ln>
                <a:noFill/>
              </a:ln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7" name="Titel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33" y="931447"/>
            <a:ext cx="3316456" cy="960843"/>
          </a:xfrm>
        </p:spPr>
        <p:txBody>
          <a:bodyPr anchor="b"/>
          <a:lstStyle>
            <a:lvl1pPr algn="l">
              <a:defRPr sz="2000" b="0" i="1"/>
            </a:lvl1pPr>
          </a:lstStyle>
          <a:p>
            <a:pPr>
              <a:defRPr/>
            </a:pPr>
            <a:r>
              <a:rPr lang="de-AT"/>
              <a:t>Mastertitelformat bearbeiten</a:t>
            </a:r>
            <a:endParaRPr lang="de-DE"/>
          </a:p>
        </p:txBody>
      </p:sp>
      <p:sp>
        <p:nvSpPr>
          <p:cNvPr id="71" name="Textplatzhalt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504033" y="1965899"/>
            <a:ext cx="3316456" cy="2838805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3634" indent="0">
              <a:buNone/>
              <a:defRPr sz="1200"/>
            </a:lvl2pPr>
            <a:lvl3pPr marL="907268" indent="0">
              <a:buNone/>
              <a:defRPr sz="1000"/>
            </a:lvl3pPr>
            <a:lvl4pPr marL="1360902" indent="0">
              <a:buNone/>
              <a:defRPr sz="900"/>
            </a:lvl4pPr>
            <a:lvl5pPr marL="1814535" indent="0">
              <a:buNone/>
              <a:defRPr sz="900"/>
            </a:lvl5pPr>
            <a:lvl6pPr marL="2268169" indent="0">
              <a:buNone/>
              <a:defRPr sz="900"/>
            </a:lvl6pPr>
            <a:lvl7pPr marL="2721803" indent="0">
              <a:buNone/>
              <a:defRPr sz="900"/>
            </a:lvl7pPr>
            <a:lvl8pPr marL="3175437" indent="0">
              <a:buNone/>
              <a:defRPr sz="900"/>
            </a:lvl8pPr>
            <a:lvl9pPr marL="3629071" indent="0">
              <a:buNone/>
              <a:defRPr sz="900"/>
            </a:lvl9pPr>
          </a:lstStyle>
          <a:p>
            <a:pPr lvl="0">
              <a:defRPr/>
            </a:pPr>
            <a:r>
              <a:rPr lang="de-AT"/>
              <a:t>Mastertextformat bearbeiten</a:t>
            </a:r>
            <a:endParaRPr/>
          </a:p>
        </p:txBody>
      </p:sp>
      <p:sp>
        <p:nvSpPr>
          <p:cNvPr id="72" name="Titel 6" hidden="0"/>
          <p:cNvSpPr txBox="1"/>
          <p:nvPr isPhoto="0" userDrawn="0"/>
        </p:nvSpPr>
        <p:spPr bwMode="auto">
          <a:xfrm>
            <a:off x="6424065" y="-1"/>
            <a:ext cx="3581889" cy="663667"/>
          </a:xfrm>
          <a:prstGeom prst="rect">
            <a:avLst/>
          </a:prstGeom>
          <a:solidFill>
            <a:schemeClr val="bg2"/>
          </a:solidFill>
        </p:spPr>
        <p:txBody>
          <a:bodyPr vert="horz" lIns="250040" tIns="45364" rIns="250040" bIns="45364" rtlCol="0" anchor="b">
            <a:noAutofit/>
          </a:bodyPr>
          <a:lstStyle>
            <a:lvl1pPr algn="l" defTabSz="457200">
              <a:spcBef>
                <a:spcPts val="0"/>
              </a:spcBef>
              <a:buNone/>
              <a:defRPr sz="28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800" b="0" i="1" u="none" strike="noStrike" cap="none" spc="0">
              <a:ln>
                <a:noFill/>
              </a:ln>
              <a:solidFill>
                <a:srgbClr val="20266E"/>
              </a:solidFill>
              <a:latin typeface="Arial"/>
              <a:ea typeface="+mj-ea"/>
              <a:cs typeface="+mj-cs"/>
            </a:endParaRPr>
          </a:p>
        </p:txBody>
      </p:sp>
      <p:sp>
        <p:nvSpPr>
          <p:cNvPr id="9" name="Fußzeilenplatzhalter 2" hidden="0"/>
          <p:cNvSpPr>
            <a:spLocks noGrp="1"/>
          </p:cNvSpPr>
          <p:nvPr isPhoto="0" userDrawn="0">
            <p:ph type="ftr" sz="quarter" idx="14" hasCustomPrompt="0"/>
          </p:nvPr>
        </p:nvSpPr>
        <p:spPr bwMode="auto">
          <a:xfrm>
            <a:off x="3509549" y="5318366"/>
            <a:ext cx="5236327" cy="301904"/>
          </a:xfrm>
        </p:spPr>
        <p:txBody>
          <a:bodyPr/>
          <a:lstStyle/>
          <a:p>
            <a:pPr defTabSz="453634">
              <a:defRPr/>
            </a:pPr>
            <a:endParaRPr lang="de-DE">
              <a:solidFill>
                <a:srgbClr val="20266E"/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empt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Foliennummernplatzhalt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defTabSz="453634">
              <a:defRPr/>
            </a:pPr>
            <a:fld id="{AF93B2B6-68E5-2D46-B060-FE1D3366BF4B}" type="slidenum">
              <a:rPr lang="de-DE">
                <a:solidFill>
                  <a:srgbClr val="20266E"/>
                </a:solidFill>
              </a:rPr>
              <a:t/>
            </a:fld>
            <a:endParaRPr lang="de-DE">
              <a:solidFill>
                <a:srgbClr val="20266E"/>
              </a:solidFill>
            </a:endParaRPr>
          </a:p>
        </p:txBody>
      </p:sp>
      <p:sp>
        <p:nvSpPr>
          <p:cNvPr id="4" name="Fußzeilenplatzhalter 2" hidden="0"/>
          <p:cNvSpPr>
            <a:spLocks noGrp="1"/>
          </p:cNvSpPr>
          <p:nvPr isPhoto="0" userDrawn="0">
            <p:ph type="ftr" sz="quarter" idx="14" hasCustomPrompt="0"/>
          </p:nvPr>
        </p:nvSpPr>
        <p:spPr bwMode="auto">
          <a:xfrm>
            <a:off x="3509549" y="5318366"/>
            <a:ext cx="5236327" cy="301904"/>
          </a:xfrm>
        </p:spPr>
        <p:txBody>
          <a:bodyPr/>
          <a:lstStyle/>
          <a:p>
            <a:pPr defTabSz="453634">
              <a:defRPr/>
            </a:pPr>
            <a:endParaRPr lang="de-DE">
              <a:solidFill>
                <a:srgbClr val="20266E"/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blank" userDrawn="1">
  <p:cSld name="Blank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17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19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3044519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x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1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1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950" b="0" strike="noStrike" spc="-1">
              <a:latin typeface="Arial"/>
            </a:endParaRPr>
          </a:p>
        </p:txBody>
      </p:sp>
      <p:sp>
        <p:nvSpPr>
          <p:cNvPr id="82" name="PlaceHolder 2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504001" y="1326600"/>
            <a:ext cx="9072000" cy="328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29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21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23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3044519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emf"/></Relationships>
</file>

<file path=ppt/slideMasters/_rels/slideMaster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37.xml"/><Relationship Id="rId14" Type="http://schemas.openxmlformats.org/officeDocument/2006/relationships/theme" Target="../theme/theme3.xml"/><Relationship Id="rId15" Type="http://schemas.openxmlformats.org/officeDocument/2006/relationships/image" Target="../media/image1.emf"/></Relationships>
</file>

<file path=ppt/slideMasters/_rels/slideMaster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5.xml"/><Relationship Id="rId9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1.xml"/><Relationship Id="rId15" Type="http://schemas.openxmlformats.org/officeDocument/2006/relationships/theme" Target="../theme/theme4.xml"/><Relationship Id="rId16" Type="http://schemas.openxmlformats.org/officeDocument/2006/relationships/image" Target="../media/image1.emf"/></Relationships>
</file>

<file path=ppt/slideMasters/_rels/slideMaster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Relationship Id="rId3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6.xml"/><Relationship Id="rId6" Type="http://schemas.openxmlformats.org/officeDocument/2006/relationships/slideLayout" Target="../slideLayouts/slideLayout57.xml"/><Relationship Id="rId7" Type="http://schemas.openxmlformats.org/officeDocument/2006/relationships/slideLayout" Target="../slideLayouts/slideLayout58.xml"/><Relationship Id="rId8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3.xml"/><Relationship Id="rId13" Type="http://schemas.openxmlformats.org/officeDocument/2006/relationships/theme" Target="../theme/theme5.xml"/><Relationship Id="rId14" Type="http://schemas.openxmlformats.org/officeDocument/2006/relationships/image" Target="../media/image1.emf"/></Relationships>
</file>

<file path=ppt/slideMasters/_rels/slideMaster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8.xml"/><Relationship Id="rId6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0.xml"/><Relationship Id="rId8" Type="http://schemas.openxmlformats.org/officeDocument/2006/relationships/slideLayout" Target="../slideLayouts/slideLayout71.xml"/><Relationship Id="rId9" Type="http://schemas.openxmlformats.org/officeDocument/2006/relationships/theme" Target="../theme/theme6.xml"/><Relationship Id="rId10" Type="http://schemas.openxmlformats.org/officeDocument/2006/relationships/image" Target="../media/image2.png"/></Relationships>
</file>

<file path=ppt/slideMasters/_rels/slideMaster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2.xml"/><Relationship Id="rId2" Type="http://schemas.openxmlformats.org/officeDocument/2006/relationships/slideLayout" Target="../slideLayouts/slideLayout73.xml"/><Relationship Id="rId3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6.xml"/><Relationship Id="rId6" Type="http://schemas.openxmlformats.org/officeDocument/2006/relationships/slideLayout" Target="../slideLayouts/slideLayout77.xml"/><Relationship Id="rId7" Type="http://schemas.openxmlformats.org/officeDocument/2006/relationships/slideLayout" Target="../slideLayouts/slideLayout78.xml"/><Relationship Id="rId8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0.xml"/><Relationship Id="rId10" Type="http://schemas.openxmlformats.org/officeDocument/2006/relationships/theme" Target="../theme/theme7.xml"/><Relationship Id="rId11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 hidden="0"/>
          <p:cNvPicPr/>
          <p:nvPr isPhoto="0" userDrawn="0"/>
        </p:nvPicPr>
        <p:blipFill>
          <a:blip r:embed="rId14"/>
          <a:stretch/>
        </p:blipFill>
        <p:spPr bwMode="auto">
          <a:xfrm>
            <a:off x="360" y="0"/>
            <a:ext cx="10070640" cy="1659960"/>
          </a:xfrm>
          <a:prstGeom prst="rect">
            <a:avLst/>
          </a:prstGeom>
          <a:ln>
            <a:noFill/>
          </a:ln>
        </p:spPr>
      </p:pic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4400" b="0" strike="noStrike" spc="-1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2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3200" b="0" strike="noStrike" spc="-1">
                <a:latin typeface="Arial"/>
              </a:rPr>
              <a:t>Click to edit the outline text format</a:t>
            </a:r>
            <a:endParaRPr/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en-US" sz="2800" b="0" strike="noStrike" spc="-1">
                <a:latin typeface="Arial"/>
              </a:rPr>
              <a:t>Second Outline Level</a:t>
            </a:r>
            <a:endParaRPr/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400" b="0" strike="noStrike" spc="-1">
                <a:latin typeface="Arial"/>
              </a:rPr>
              <a:t>Third Outline Level</a:t>
            </a:r>
            <a:endParaRPr/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en-US" sz="2000" b="0" strike="noStrike" spc="-1">
                <a:latin typeface="Arial"/>
              </a:rPr>
              <a:t>Fourth Outline Level</a:t>
            </a:r>
            <a:endParaRPr/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000" b="0" strike="noStrike" spc="-1">
                <a:latin typeface="Arial"/>
              </a:rPr>
              <a:t>Fifth Outline Level</a:t>
            </a:r>
            <a:endParaRPr/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000" b="0" strike="noStrike" spc="-1">
                <a:latin typeface="Arial"/>
              </a:rPr>
              <a:t>Sixth Outline Level</a:t>
            </a:r>
            <a:endParaRPr/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000" b="0" strike="noStrike" spc="-1">
                <a:latin typeface="Arial"/>
              </a:rPr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rgbClr val="FF0000"/>
          </a:solidFill>
          <a:latin typeface="Algerian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1500">
          <a:solidFill>
            <a:schemeClr val="tx1"/>
          </a:solidFill>
          <a:latin typeface="NimbusSanL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9" name="Picture 38" hidden="0"/>
          <p:cNvPicPr/>
          <p:nvPr isPhoto="0" userDrawn="0"/>
        </p:nvPicPr>
        <p:blipFill>
          <a:blip r:embed="rId14"/>
          <a:stretch/>
        </p:blipFill>
        <p:spPr bwMode="auto">
          <a:xfrm>
            <a:off x="360" y="0"/>
            <a:ext cx="10070640" cy="1659960"/>
          </a:xfrm>
          <a:prstGeom prst="rect">
            <a:avLst/>
          </a:prstGeom>
          <a:ln>
            <a:noFill/>
          </a:ln>
        </p:spPr>
      </p:pic>
      <p:sp>
        <p:nvSpPr>
          <p:cNvPr id="40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4400" b="0" strike="noStrike" spc="-1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41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3200" b="0" strike="noStrike" spc="-1">
                <a:latin typeface="Arial"/>
              </a:rPr>
              <a:t>Click to edit the outline text format</a:t>
            </a:r>
            <a:endParaRPr/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en-US" sz="2800" b="0" strike="noStrike" spc="-1">
                <a:latin typeface="Arial"/>
              </a:rPr>
              <a:t>Second Outline Level</a:t>
            </a:r>
            <a:endParaRPr/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400" b="0" strike="noStrike" spc="-1">
                <a:latin typeface="Arial"/>
              </a:rPr>
              <a:t>Third Outline Level</a:t>
            </a:r>
            <a:endParaRPr/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en-US" sz="2000" b="0" strike="noStrike" spc="-1">
                <a:latin typeface="Arial"/>
              </a:rPr>
              <a:t>Fourth Outline Level</a:t>
            </a:r>
            <a:endParaRPr/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000" b="0" strike="noStrike" spc="-1">
                <a:latin typeface="Arial"/>
              </a:rPr>
              <a:t>Fifth Outline Level</a:t>
            </a:r>
            <a:endParaRPr/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000" b="0" strike="noStrike" spc="-1">
                <a:latin typeface="Arial"/>
              </a:rPr>
              <a:t>Sixth Outline Level</a:t>
            </a:r>
            <a:endParaRPr/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000" b="0" strike="noStrike" spc="-1">
                <a:latin typeface="Arial"/>
              </a:rPr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2000" b="1" i="0">
          <a:solidFill>
            <a:schemeClr val="tx1"/>
          </a:solidFill>
          <a:latin typeface="NimbusSanL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8" name="Picture 77" hidden="0"/>
          <p:cNvPicPr/>
          <p:nvPr isPhoto="0" userDrawn="0"/>
        </p:nvPicPr>
        <p:blipFill>
          <a:blip r:embed="rId15"/>
          <a:stretch/>
        </p:blipFill>
        <p:spPr bwMode="auto">
          <a:xfrm>
            <a:off x="360" y="0"/>
            <a:ext cx="10070640" cy="1659960"/>
          </a:xfrm>
          <a:prstGeom prst="rect">
            <a:avLst/>
          </a:prstGeom>
          <a:ln>
            <a:noFill/>
          </a:ln>
        </p:spPr>
      </p:pic>
      <p:sp>
        <p:nvSpPr>
          <p:cNvPr id="79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4400" b="0" strike="noStrike" spc="-1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80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3200" b="0" strike="noStrike" spc="-1">
                <a:latin typeface="Arial"/>
              </a:rPr>
              <a:t>Click to edit the outline text format</a:t>
            </a:r>
            <a:endParaRPr/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en-US" sz="2800" b="0" strike="noStrike" spc="-1">
                <a:latin typeface="Arial"/>
              </a:rPr>
              <a:t>Second Outline Level</a:t>
            </a:r>
            <a:endParaRPr/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400" b="0" strike="noStrike" spc="-1">
                <a:latin typeface="Arial"/>
              </a:rPr>
              <a:t>Third Outline Level</a:t>
            </a:r>
            <a:endParaRPr/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en-US" sz="2000" b="0" strike="noStrike" spc="-1">
                <a:latin typeface="Arial"/>
              </a:rPr>
              <a:t>Fourth Outline Level</a:t>
            </a:r>
            <a:endParaRPr/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000" b="0" strike="noStrike" spc="-1">
                <a:latin typeface="Arial"/>
              </a:rPr>
              <a:t>Fifth Outline Level</a:t>
            </a:r>
            <a:endParaRPr/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000" b="0" strike="noStrike" spc="-1">
                <a:latin typeface="Arial"/>
              </a:rPr>
              <a:t>Sixth Outline Level</a:t>
            </a:r>
            <a:endParaRPr/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000" b="0" strike="noStrike" spc="-1">
                <a:latin typeface="Arial"/>
              </a:rPr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8" name="Picture 77" hidden="0"/>
          <p:cNvPicPr/>
          <p:nvPr isPhoto="0" userDrawn="0"/>
        </p:nvPicPr>
        <p:blipFill>
          <a:blip r:embed="rId16"/>
          <a:stretch/>
        </p:blipFill>
        <p:spPr bwMode="auto">
          <a:xfrm>
            <a:off x="360" y="0"/>
            <a:ext cx="10070640" cy="1659960"/>
          </a:xfrm>
          <a:prstGeom prst="rect">
            <a:avLst/>
          </a:prstGeom>
          <a:ln>
            <a:noFill/>
          </a:ln>
        </p:spPr>
      </p:pic>
      <p:sp>
        <p:nvSpPr>
          <p:cNvPr id="79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1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3950" b="0" strike="noStrike" spc="-1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80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1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900" b="0" strike="noStrike" spc="-1">
                <a:latin typeface="Arial"/>
              </a:rPr>
              <a:t>Click to edit the outline text format</a:t>
            </a:r>
            <a:endParaRPr/>
          </a:p>
          <a:p>
            <a:pPr marL="777621" lvl="1" indent="-291608">
              <a:spcBef>
                <a:spcPts val="1021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en-US" sz="2500" b="0" strike="noStrike" spc="-1">
                <a:latin typeface="Arial"/>
              </a:rPr>
              <a:t>Second Outline Level</a:t>
            </a:r>
            <a:endParaRPr/>
          </a:p>
          <a:p>
            <a:pPr marL="1166432" lvl="2" indent="-259207">
              <a:spcBef>
                <a:spcPts val="765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150" b="0" strike="noStrike" spc="-1">
                <a:latin typeface="Arial"/>
              </a:rPr>
              <a:t>Third Outline Level</a:t>
            </a:r>
            <a:endParaRPr/>
          </a:p>
          <a:p>
            <a:pPr marL="1555243" lvl="3" indent="-194406">
              <a:spcBef>
                <a:spcPts val="510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en-US" sz="1800" b="0" strike="noStrike" spc="-1">
                <a:latin typeface="Arial"/>
              </a:rPr>
              <a:t>Fourth Outline Level</a:t>
            </a:r>
            <a:endParaRPr/>
          </a:p>
          <a:p>
            <a:pPr marL="1944053" lvl="4" indent="-194406">
              <a:spcBef>
                <a:spcPts val="255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latin typeface="Arial"/>
              </a:rPr>
              <a:t>Fifth Outline Level</a:t>
            </a:r>
            <a:endParaRPr/>
          </a:p>
          <a:p>
            <a:pPr marL="2332864" lvl="5" indent="-194406">
              <a:spcBef>
                <a:spcPts val="255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latin typeface="Arial"/>
              </a:rPr>
              <a:t>Sixth Outline Level</a:t>
            </a:r>
            <a:endParaRPr/>
          </a:p>
          <a:p>
            <a:pPr marL="2721674" lvl="6" indent="-194406">
              <a:spcBef>
                <a:spcPts val="255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latin typeface="Arial"/>
              </a:rPr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</p:sldLayoutIdLst>
  <p:hf dt="0" ftr="1" hdr="0" sldNum="0"/>
  <p:txStyles>
    <p:titleStyle>
      <a:lvl1pPr algn="l" defTabSz="822982">
        <a:lnSpc>
          <a:spcPct val="90000"/>
        </a:lnSpc>
        <a:spcBef>
          <a:spcPts val="0"/>
        </a:spcBef>
        <a:buNone/>
        <a:defRPr sz="39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8630" indent="-321473" algn="l" defTabSz="822982">
        <a:lnSpc>
          <a:spcPct val="90000"/>
        </a:lnSpc>
        <a:spcBef>
          <a:spcPts val="1405"/>
        </a:spcBef>
        <a:buClr>
          <a:srgbClr val="000000"/>
        </a:buClr>
        <a:buSzPct val="45000"/>
        <a:buFont typeface="Wingdings"/>
        <a:buChar char="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617237" indent="-205746" algn="l" defTabSz="822982">
        <a:lnSpc>
          <a:spcPct val="90000"/>
        </a:lnSpc>
        <a:spcBef>
          <a:spcPts val="450"/>
        </a:spcBef>
        <a:buFont typeface="Arial"/>
        <a:buChar char="•"/>
        <a:defRPr sz="2150">
          <a:solidFill>
            <a:schemeClr val="tx1"/>
          </a:solidFill>
          <a:latin typeface="+mn-lt"/>
          <a:ea typeface="+mn-ea"/>
          <a:cs typeface="+mn-cs"/>
        </a:defRPr>
      </a:lvl2pPr>
      <a:lvl3pPr marL="1028728" indent="-205746" algn="l" defTabSz="822982">
        <a:lnSpc>
          <a:spcPct val="90000"/>
        </a:lnSpc>
        <a:spcBef>
          <a:spcPts val="45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440219" indent="-205746" algn="l" defTabSz="822982">
        <a:lnSpc>
          <a:spcPct val="90000"/>
        </a:lnSpc>
        <a:spcBef>
          <a:spcPts val="450"/>
        </a:spcBef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4pPr>
      <a:lvl5pPr marL="1851711" indent="-205746" algn="l" defTabSz="822982">
        <a:lnSpc>
          <a:spcPct val="90000"/>
        </a:lnSpc>
        <a:spcBef>
          <a:spcPts val="450"/>
        </a:spcBef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263202" indent="-205746" algn="l" defTabSz="822982">
        <a:lnSpc>
          <a:spcPct val="90000"/>
        </a:lnSpc>
        <a:spcBef>
          <a:spcPts val="450"/>
        </a:spcBef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674692" indent="-205746" algn="l" defTabSz="822982">
        <a:lnSpc>
          <a:spcPct val="90000"/>
        </a:lnSpc>
        <a:spcBef>
          <a:spcPts val="450"/>
        </a:spcBef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086185" indent="-205746" algn="l" defTabSz="822982">
        <a:lnSpc>
          <a:spcPct val="90000"/>
        </a:lnSpc>
        <a:spcBef>
          <a:spcPts val="450"/>
        </a:spcBef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497676" indent="-205746" algn="l" defTabSz="822982">
        <a:lnSpc>
          <a:spcPct val="90000"/>
        </a:lnSpc>
        <a:spcBef>
          <a:spcPts val="450"/>
        </a:spcBef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82"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411491" algn="l" defTabSz="822982">
        <a:defRPr sz="1600">
          <a:solidFill>
            <a:schemeClr val="tx1"/>
          </a:solidFill>
          <a:latin typeface="+mn-lt"/>
          <a:ea typeface="+mn-ea"/>
          <a:cs typeface="+mn-cs"/>
        </a:defRPr>
      </a:lvl2pPr>
      <a:lvl3pPr marL="822982" algn="l" defTabSz="822982"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234473" algn="l" defTabSz="822982">
        <a:defRPr sz="1600">
          <a:solidFill>
            <a:schemeClr val="tx1"/>
          </a:solidFill>
          <a:latin typeface="+mn-lt"/>
          <a:ea typeface="+mn-ea"/>
          <a:cs typeface="+mn-cs"/>
        </a:defRPr>
      </a:lvl4pPr>
      <a:lvl5pPr marL="1645965" algn="l" defTabSz="822982"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057457" algn="l" defTabSz="822982"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468948" algn="l" defTabSz="822982"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2880439" algn="l" defTabSz="822982"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291930" algn="l" defTabSz="822982">
        <a:defRPr sz="16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 hidden="0"/>
          <p:cNvPicPr/>
          <p:nvPr isPhoto="0" userDrawn="0"/>
        </p:nvPicPr>
        <p:blipFill>
          <a:blip r:embed="rId14"/>
          <a:stretch/>
        </p:blipFill>
        <p:spPr bwMode="auto">
          <a:xfrm>
            <a:off x="360" y="0"/>
            <a:ext cx="10070640" cy="1659960"/>
          </a:xfrm>
          <a:prstGeom prst="rect">
            <a:avLst/>
          </a:prstGeom>
          <a:ln>
            <a:noFill/>
          </a:ln>
        </p:spPr>
      </p:pic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4400" b="0" strike="noStrike" spc="-1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2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3200" b="0" strike="noStrike" spc="-1">
                <a:latin typeface="Arial"/>
              </a:rPr>
              <a:t>Click to edit the outline text format</a:t>
            </a:r>
            <a:endParaRPr/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en-US" sz="2800" b="0" strike="noStrike" spc="-1">
                <a:latin typeface="Arial"/>
              </a:rPr>
              <a:t>Second Outline Level</a:t>
            </a:r>
            <a:endParaRPr/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400" b="0" strike="noStrike" spc="-1">
                <a:latin typeface="Arial"/>
              </a:rPr>
              <a:t>Third Outline Level</a:t>
            </a:r>
            <a:endParaRPr/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en-US" sz="2000" b="0" strike="noStrike" spc="-1">
                <a:latin typeface="Arial"/>
              </a:rPr>
              <a:t>Fourth Outline Level</a:t>
            </a:r>
            <a:endParaRPr/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000" b="0" strike="noStrike" spc="-1">
                <a:latin typeface="Arial"/>
              </a:rPr>
              <a:t>Fifth Outline Level</a:t>
            </a:r>
            <a:endParaRPr/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000" b="0" strike="noStrike" spc="-1">
                <a:latin typeface="Arial"/>
              </a:rPr>
              <a:t>Sixth Outline Level</a:t>
            </a:r>
            <a:endParaRPr/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000" b="0" strike="noStrike" spc="-1">
                <a:latin typeface="Arial"/>
              </a:rPr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</p:sldLayoutIdLst>
  <p:hf dt="0" ftr="1" hdr="0" sldNum="0"/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rgbClr val="FF0000"/>
          </a:solidFill>
          <a:latin typeface="Algerian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1500">
          <a:solidFill>
            <a:schemeClr val="tx1"/>
          </a:solidFill>
          <a:latin typeface="NimbusSanL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" name="Rechteck 15" hidden="0"/>
          <p:cNvSpPr/>
          <p:nvPr isPhoto="0" userDrawn="0"/>
        </p:nvSpPr>
        <p:spPr bwMode="auto">
          <a:xfrm>
            <a:off x="0" y="5248409"/>
            <a:ext cx="10080625" cy="42214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8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7" name="Rechteck 6" hidden="0"/>
          <p:cNvSpPr/>
          <p:nvPr isPhoto="0" userDrawn="0"/>
        </p:nvSpPr>
        <p:spPr bwMode="auto">
          <a:xfrm>
            <a:off x="0" y="0"/>
            <a:ext cx="10080625" cy="84428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8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2" name="Rechteck 11" hidden="0"/>
          <p:cNvSpPr/>
          <p:nvPr isPhoto="0" userDrawn="0"/>
        </p:nvSpPr>
        <p:spPr bwMode="auto">
          <a:xfrm>
            <a:off x="0" y="844282"/>
            <a:ext cx="10080625" cy="441672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8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" name="Titelplatzhalt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31" y="1134119"/>
            <a:ext cx="9072563" cy="6552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defRPr/>
            </a:pPr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Textplatzhalt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504031" y="1789382"/>
            <a:ext cx="9072563" cy="34443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AT"/>
              <a:t>Mastertextformat bearbeiten</a:t>
            </a:r>
            <a:endParaRPr/>
          </a:p>
          <a:p>
            <a:pPr lvl="3">
              <a:defRPr/>
            </a:pPr>
            <a:r>
              <a:rPr lang="de-AT"/>
              <a:t>Zweite Ebene</a:t>
            </a:r>
            <a:endParaRPr/>
          </a:p>
          <a:p>
            <a:pPr lvl="4">
              <a:defRPr/>
            </a:pPr>
            <a:r>
              <a:rPr lang="de-AT"/>
              <a:t>Dritte Ebene</a:t>
            </a:r>
            <a:endParaRPr/>
          </a:p>
          <a:p>
            <a:pPr lvl="5">
              <a:defRPr/>
            </a:pPr>
            <a:r>
              <a:rPr lang="de-AT"/>
              <a:t>Vierte Ebene</a:t>
            </a:r>
            <a:endParaRPr/>
          </a:p>
          <a:p>
            <a:pPr lvl="6">
              <a:defRPr/>
            </a:pPr>
            <a:r>
              <a:rPr lang="de-AT"/>
              <a:t>Fünfte Ebene</a:t>
            </a:r>
            <a:endParaRPr lang="de-DE"/>
          </a:p>
        </p:txBody>
      </p:sp>
      <p:sp>
        <p:nvSpPr>
          <p:cNvPr id="6" name="Foliennummernplatzhalt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9196244" y="5318366"/>
            <a:ext cx="567035" cy="30190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3634">
              <a:defRPr/>
            </a:pPr>
            <a:fld id="{AF93B2B6-68E5-2D46-B060-FE1D3366BF4B}" type="slidenum">
              <a:rPr lang="de-DE">
                <a:solidFill>
                  <a:srgbClr val="20266E"/>
                </a:solidFill>
              </a:rPr>
              <a:t/>
            </a:fld>
            <a:endParaRPr lang="de-DE">
              <a:solidFill>
                <a:srgbClr val="20266E"/>
              </a:solidFill>
            </a:endParaRPr>
          </a:p>
        </p:txBody>
      </p:sp>
      <p:pic>
        <p:nvPicPr>
          <p:cNvPr id="8" name="Bild 7" descr="Energy-Community_logo_sRGB_300.png" hidden="0"/>
          <p:cNvPicPr>
            <a:picLocks noChangeAspect="1"/>
          </p:cNvPicPr>
          <p:nvPr isPhoto="0" userDrawn="0"/>
        </p:nvPicPr>
        <p:blipFill>
          <a:blip r:embed="rId10"/>
          <a:stretch/>
        </p:blipFill>
        <p:spPr bwMode="auto">
          <a:xfrm>
            <a:off x="7803150" y="146370"/>
            <a:ext cx="2052688" cy="517296"/>
          </a:xfrm>
          <a:prstGeom prst="rect">
            <a:avLst/>
          </a:prstGeom>
        </p:spPr>
      </p:pic>
      <p:cxnSp>
        <p:nvCxnSpPr>
          <p:cNvPr id="15" name="Gerade Verbindung 14" hidden="0"/>
          <p:cNvCxnSpPr>
            <a:cxnSpLocks/>
          </p:cNvCxnSpPr>
          <p:nvPr isPhoto="0" userDrawn="0"/>
        </p:nvCxnSpPr>
        <p:spPr bwMode="auto">
          <a:xfrm>
            <a:off x="3434877" y="5384920"/>
            <a:ext cx="0" cy="285630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 hidden="0"/>
          <p:cNvCxnSpPr>
            <a:cxnSpLocks/>
          </p:cNvCxnSpPr>
          <p:nvPr isPhoto="0" userDrawn="0"/>
        </p:nvCxnSpPr>
        <p:spPr bwMode="auto">
          <a:xfrm>
            <a:off x="224011" y="5384920"/>
            <a:ext cx="0" cy="285630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 hidden="0"/>
          <p:cNvCxnSpPr>
            <a:cxnSpLocks/>
          </p:cNvCxnSpPr>
          <p:nvPr isPhoto="0" userDrawn="0"/>
        </p:nvCxnSpPr>
        <p:spPr bwMode="auto">
          <a:xfrm>
            <a:off x="9856622" y="5384920"/>
            <a:ext cx="0" cy="285630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Fußzeilenplatzhalter 4" hidden="0"/>
          <p:cNvSpPr txBox="1"/>
          <p:nvPr isPhoto="0" userDrawn="0"/>
        </p:nvSpPr>
        <p:spPr bwMode="auto">
          <a:xfrm>
            <a:off x="3621556" y="5318366"/>
            <a:ext cx="4564285" cy="301904"/>
          </a:xfrm>
          <a:prstGeom prst="rect">
            <a:avLst/>
          </a:prstGeom>
        </p:spPr>
        <p:txBody>
          <a:bodyPr vert="horz" lIns="90729" tIns="45364" rIns="90729" bIns="45364" rtlCol="0" anchor="t"/>
          <a:lstStyle>
            <a:defPPr>
              <a:defRPr lang="de-DE"/>
            </a:defPPr>
            <a:lvl1pPr marL="0" algn="l" defTabSz="457200">
              <a:defRPr sz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200" b="0" i="0" u="none" strike="noStrike" cap="none" spc="0">
                <a:ln>
                  <a:noFill/>
                </a:ln>
                <a:solidFill>
                  <a:srgbClr val="20266E"/>
                </a:solidFill>
                <a:latin typeface="Arial"/>
                <a:ea typeface="+mn-ea"/>
                <a:cs typeface="+mn-cs"/>
              </a:rPr>
              <a:t>Energy</a:t>
            </a:r>
            <a:r>
              <a:rPr lang="de-DE" sz="1200" b="0" i="0" u="none" strike="noStrike" cap="none" spc="0">
                <a:ln>
                  <a:noFill/>
                </a:ln>
                <a:solidFill>
                  <a:srgbClr val="20266E"/>
                </a:solidFill>
                <a:latin typeface="Arial"/>
                <a:ea typeface="+mn-ea"/>
                <a:cs typeface="+mn-cs"/>
              </a:rPr>
              <a:t> Community </a:t>
            </a:r>
            <a:r>
              <a:rPr lang="de-DE" sz="1200" b="0" i="0" u="none" strike="noStrike" cap="none" spc="0">
                <a:ln>
                  <a:noFill/>
                </a:ln>
                <a:solidFill>
                  <a:srgbClr val="20266E"/>
                </a:solidFill>
                <a:latin typeface="Arial"/>
                <a:ea typeface="+mn-ea"/>
                <a:cs typeface="+mn-cs"/>
              </a:rPr>
              <a:t>Secretariat</a:t>
            </a:r>
            <a:endParaRPr lang="de-DE" sz="1200" b="0" i="0" u="none" strike="noStrike" cap="none" spc="0">
              <a:ln>
                <a:noFill/>
              </a:ln>
              <a:solidFill>
                <a:srgbClr val="20266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7" name="Fußzeilenplatzhalt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289350" y="5318366"/>
            <a:ext cx="2632164" cy="301904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defTabSz="453634">
              <a:defRPr/>
            </a:pPr>
            <a:r>
              <a:rPr lang="en-GB">
                <a:solidFill>
                  <a:srgbClr val="20266E"/>
                </a:solidFill>
              </a:rPr>
              <a:t>CESEC Electricity Plenary 21 January 2019</a:t>
            </a:r>
            <a:endParaRPr lang="de-DE">
              <a:solidFill>
                <a:srgbClr val="20266E"/>
              </a:solidFill>
            </a:endParaRPr>
          </a:p>
        </p:txBody>
      </p:sp>
      <p:cxnSp>
        <p:nvCxnSpPr>
          <p:cNvPr id="20" name="Gerade Verbindung 19" hidden="0"/>
          <p:cNvCxnSpPr>
            <a:cxnSpLocks/>
          </p:cNvCxnSpPr>
          <p:nvPr isPhoto="0" userDrawn="0"/>
        </p:nvCxnSpPr>
        <p:spPr bwMode="auto">
          <a:xfrm>
            <a:off x="0" y="5264161"/>
            <a:ext cx="10080625" cy="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 hidden="0"/>
          <p:cNvCxnSpPr>
            <a:cxnSpLocks/>
          </p:cNvCxnSpPr>
          <p:nvPr isPhoto="0" userDrawn="0"/>
        </p:nvCxnSpPr>
        <p:spPr bwMode="auto">
          <a:xfrm>
            <a:off x="0" y="840082"/>
            <a:ext cx="10080625" cy="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hteck 21" hidden="0"/>
          <p:cNvSpPr/>
          <p:nvPr isPhoto="0" userDrawn="0"/>
        </p:nvSpPr>
        <p:spPr bwMode="auto">
          <a:xfrm>
            <a:off x="0" y="5248409"/>
            <a:ext cx="10080625" cy="42214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8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3" name="Rechteck 22" hidden="0"/>
          <p:cNvSpPr/>
          <p:nvPr isPhoto="0" userDrawn="0"/>
        </p:nvSpPr>
        <p:spPr bwMode="auto">
          <a:xfrm>
            <a:off x="0" y="0"/>
            <a:ext cx="10080625" cy="84428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8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4" name="Rechteck 23" hidden="0"/>
          <p:cNvSpPr/>
          <p:nvPr isPhoto="0" userDrawn="0"/>
        </p:nvSpPr>
        <p:spPr bwMode="auto">
          <a:xfrm>
            <a:off x="0" y="844282"/>
            <a:ext cx="10080625" cy="441672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8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25" name="Bild 24" descr="Energy-Community_logo_sRGB_300.png" hidden="0"/>
          <p:cNvPicPr>
            <a:picLocks noChangeAspect="1"/>
          </p:cNvPicPr>
          <p:nvPr isPhoto="0" userDrawn="0"/>
        </p:nvPicPr>
        <p:blipFill>
          <a:blip r:embed="rId10"/>
          <a:stretch/>
        </p:blipFill>
        <p:spPr bwMode="auto">
          <a:xfrm>
            <a:off x="7803150" y="146370"/>
            <a:ext cx="2052688" cy="517296"/>
          </a:xfrm>
          <a:prstGeom prst="rect">
            <a:avLst/>
          </a:prstGeom>
        </p:spPr>
      </p:pic>
      <p:cxnSp>
        <p:nvCxnSpPr>
          <p:cNvPr id="26" name="Gerade Verbindung 25" hidden="0"/>
          <p:cNvCxnSpPr>
            <a:cxnSpLocks/>
          </p:cNvCxnSpPr>
          <p:nvPr isPhoto="0" userDrawn="0"/>
        </p:nvCxnSpPr>
        <p:spPr bwMode="auto">
          <a:xfrm>
            <a:off x="3434877" y="5384920"/>
            <a:ext cx="0" cy="285630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 hidden="0"/>
          <p:cNvCxnSpPr>
            <a:cxnSpLocks/>
          </p:cNvCxnSpPr>
          <p:nvPr isPhoto="0" userDrawn="0"/>
        </p:nvCxnSpPr>
        <p:spPr bwMode="auto">
          <a:xfrm>
            <a:off x="224011" y="5384920"/>
            <a:ext cx="0" cy="285630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 hidden="0"/>
          <p:cNvCxnSpPr>
            <a:cxnSpLocks/>
          </p:cNvCxnSpPr>
          <p:nvPr isPhoto="0" userDrawn="0"/>
        </p:nvCxnSpPr>
        <p:spPr bwMode="auto">
          <a:xfrm>
            <a:off x="9856622" y="5384920"/>
            <a:ext cx="0" cy="285630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ußzeilenplatzhalter 4" hidden="0"/>
          <p:cNvSpPr txBox="1"/>
          <p:nvPr isPhoto="0" userDrawn="0"/>
        </p:nvSpPr>
        <p:spPr bwMode="auto">
          <a:xfrm>
            <a:off x="317346" y="5318366"/>
            <a:ext cx="2688177" cy="301904"/>
          </a:xfrm>
          <a:prstGeom prst="rect">
            <a:avLst/>
          </a:prstGeom>
        </p:spPr>
        <p:txBody>
          <a:bodyPr vert="horz" lIns="90729" tIns="45364" rIns="90729" bIns="45364" rtlCol="0" anchor="t"/>
          <a:lstStyle>
            <a:defPPr>
              <a:defRPr lang="de-DE"/>
            </a:defPPr>
            <a:lvl1pPr marL="0" algn="l" defTabSz="457200">
              <a:defRPr sz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200" b="0" i="0" u="none" strike="noStrike" cap="none" spc="0">
                <a:ln>
                  <a:noFill/>
                </a:ln>
                <a:solidFill>
                  <a:srgbClr val="20266E"/>
                </a:solidFill>
                <a:latin typeface="Arial"/>
                <a:ea typeface="+mn-ea"/>
                <a:cs typeface="+mn-cs"/>
              </a:rPr>
              <a:t>Energy</a:t>
            </a:r>
            <a:r>
              <a:rPr lang="de-DE" sz="1200" b="0" i="0" u="none" strike="noStrike" cap="none" spc="0">
                <a:ln>
                  <a:noFill/>
                </a:ln>
                <a:solidFill>
                  <a:srgbClr val="20266E"/>
                </a:solidFill>
                <a:latin typeface="Arial"/>
                <a:ea typeface="+mn-ea"/>
                <a:cs typeface="+mn-cs"/>
              </a:rPr>
              <a:t> Community </a:t>
            </a:r>
            <a:r>
              <a:rPr lang="de-DE" sz="1200" b="0" i="0" u="none" strike="noStrike" cap="none" spc="0">
                <a:ln>
                  <a:noFill/>
                </a:ln>
                <a:solidFill>
                  <a:srgbClr val="20266E"/>
                </a:solidFill>
                <a:latin typeface="Arial"/>
                <a:ea typeface="+mn-ea"/>
                <a:cs typeface="+mn-cs"/>
              </a:rPr>
              <a:t>Secretariat</a:t>
            </a:r>
            <a:endParaRPr lang="de-DE" sz="1200" b="0" i="0" u="none" strike="noStrike" cap="none" spc="0">
              <a:ln>
                <a:noFill/>
              </a:ln>
              <a:solidFill>
                <a:srgbClr val="20266E"/>
              </a:solidFill>
              <a:latin typeface="Arial"/>
              <a:ea typeface="+mn-ea"/>
              <a:cs typeface="+mn-cs"/>
            </a:endParaRPr>
          </a:p>
        </p:txBody>
      </p:sp>
      <p:cxnSp>
        <p:nvCxnSpPr>
          <p:cNvPr id="30" name="Gerade Verbindung 29" hidden="0"/>
          <p:cNvCxnSpPr>
            <a:cxnSpLocks/>
          </p:cNvCxnSpPr>
          <p:nvPr isPhoto="0" userDrawn="0"/>
        </p:nvCxnSpPr>
        <p:spPr bwMode="auto">
          <a:xfrm>
            <a:off x="0" y="5264161"/>
            <a:ext cx="10080625" cy="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 hidden="0"/>
          <p:cNvCxnSpPr>
            <a:cxnSpLocks/>
          </p:cNvCxnSpPr>
          <p:nvPr isPhoto="0" userDrawn="0"/>
        </p:nvCxnSpPr>
        <p:spPr bwMode="auto">
          <a:xfrm>
            <a:off x="0" y="840082"/>
            <a:ext cx="10080625" cy="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accent1="accent1" accent2="accent2" accent3="accent3" accent4="accent4" accent5="accent5" accent6="accent6" bg1="lt1" bg2="lt2" folHlink="folHlink" hlink="hlink" tx1="dk1" tx2="dk2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</p:sldLayoutIdLst>
  <p:hf dt="0" ftr="1" hdr="0" sldNum="1"/>
  <p:txStyles>
    <p:titleStyle>
      <a:lvl1pPr algn="l" defTabSz="453634">
        <a:spcBef>
          <a:spcPts val="0"/>
        </a:spcBef>
        <a:buNone/>
        <a:defRPr sz="2800" i="1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453634">
        <a:lnSpc>
          <a:spcPct val="130000"/>
        </a:lnSpc>
        <a:spcBef>
          <a:spcPts val="595"/>
        </a:spcBef>
        <a:spcAft>
          <a:spcPts val="595"/>
        </a:spcAft>
        <a:buFont typeface="Arial"/>
        <a:buNone/>
        <a:defRPr sz="1700" b="1" i="1">
          <a:solidFill>
            <a:schemeClr val="tx2"/>
          </a:solidFill>
          <a:latin typeface="+mn-lt"/>
          <a:ea typeface="+mn-ea"/>
          <a:cs typeface="Arial"/>
        </a:defRPr>
      </a:lvl1pPr>
      <a:lvl2pPr marL="0" indent="0" algn="l" defTabSz="453634">
        <a:lnSpc>
          <a:spcPct val="90000"/>
        </a:lnSpc>
        <a:spcBef>
          <a:spcPts val="0"/>
        </a:spcBef>
        <a:spcAft>
          <a:spcPts val="0"/>
        </a:spcAft>
        <a:buFont typeface="Arial"/>
        <a:buNone/>
        <a:defRPr lang="de-AT" sz="1600" b="0" i="0">
          <a:solidFill>
            <a:schemeClr val="tx1"/>
          </a:solidFill>
          <a:latin typeface="Arial"/>
          <a:ea typeface="+mn-ea"/>
          <a:cs typeface="Arial"/>
        </a:defRPr>
      </a:lvl2pPr>
      <a:lvl3pPr marL="0" marR="0" indent="0" algn="l" defTabSz="453634">
        <a:lnSpc>
          <a:spcPct val="100000"/>
        </a:lnSpc>
        <a:spcBef>
          <a:spcPts val="0"/>
        </a:spcBef>
        <a:spcAft>
          <a:spcPts val="595"/>
        </a:spcAft>
        <a:buClrTx/>
        <a:buSzTx/>
        <a:buFont typeface="Arial"/>
        <a:buNone/>
        <a:defRPr lang="de-AT" sz="1600" b="1" i="1">
          <a:solidFill>
            <a:schemeClr val="tx2"/>
          </a:solidFill>
          <a:latin typeface="Arial"/>
          <a:ea typeface="+mn-ea"/>
          <a:cs typeface="Arial"/>
        </a:defRPr>
      </a:lvl3pPr>
      <a:lvl4pPr marL="176413" indent="-176413" algn="l" defTabSz="453634">
        <a:lnSpc>
          <a:spcPct val="130000"/>
        </a:lnSpc>
        <a:spcBef>
          <a:spcPts val="0"/>
        </a:spcBef>
        <a:spcAft>
          <a:spcPts val="794"/>
        </a:spcAft>
        <a:buFont typeface="Symbol"/>
        <a:buNone/>
        <a:defRPr sz="1700" b="0" i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Arial"/>
        </a:defRPr>
      </a:lvl4pPr>
      <a:lvl5pPr marL="88207" indent="-88207" algn="l" defTabSz="453634">
        <a:lnSpc>
          <a:spcPct val="130000"/>
        </a:lnSpc>
        <a:spcBef>
          <a:spcPts val="0"/>
        </a:spcBef>
        <a:spcAft>
          <a:spcPts val="794"/>
        </a:spcAft>
        <a:buFont typeface="Arial"/>
        <a:buChar char="•"/>
        <a:defRPr sz="1700" b="0" i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Arial"/>
        </a:defRPr>
      </a:lvl5pPr>
      <a:lvl6pPr marL="535540" indent="-176413" algn="l" defTabSz="453634">
        <a:lnSpc>
          <a:spcPct val="130000"/>
        </a:lnSpc>
        <a:spcBef>
          <a:spcPts val="0"/>
        </a:spcBef>
        <a:spcAft>
          <a:spcPts val="794"/>
        </a:spcAft>
        <a:buFont typeface="Symbol"/>
        <a:buChar char="-"/>
        <a:defRPr sz="1700">
          <a:solidFill>
            <a:schemeClr val="tx1"/>
          </a:solidFill>
          <a:latin typeface="+mn-lt"/>
          <a:ea typeface="+mn-ea"/>
          <a:cs typeface="+mn-cs"/>
        </a:defRPr>
      </a:lvl6pPr>
      <a:lvl7pPr marL="888366" indent="-176413" algn="l" defTabSz="453634">
        <a:lnSpc>
          <a:spcPct val="130000"/>
        </a:lnSpc>
        <a:spcBef>
          <a:spcPts val="0"/>
        </a:spcBef>
        <a:spcAft>
          <a:spcPts val="794"/>
        </a:spcAft>
        <a:buFont typeface="Symbol"/>
        <a:buChar char="-"/>
        <a:defRPr sz="1700">
          <a:solidFill>
            <a:schemeClr val="tx1"/>
          </a:solidFill>
          <a:latin typeface="+mn-lt"/>
          <a:ea typeface="+mn-ea"/>
          <a:cs typeface="+mn-cs"/>
        </a:defRPr>
      </a:lvl7pPr>
      <a:lvl8pPr marL="3402254" indent="-226817" algn="l" defTabSz="453634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55888" indent="-226817" algn="l" defTabSz="453634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3634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3634" algn="l" defTabSz="453634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07268" algn="l" defTabSz="453634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60902" algn="l" defTabSz="453634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14535" algn="l" defTabSz="453634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68169" algn="l" defTabSz="453634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21803" algn="l" defTabSz="453634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175437" algn="l" defTabSz="453634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29071" algn="l" defTabSz="453634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" name="Rechteck 15" hidden="0"/>
          <p:cNvSpPr/>
          <p:nvPr isPhoto="0" userDrawn="0"/>
        </p:nvSpPr>
        <p:spPr bwMode="auto">
          <a:xfrm>
            <a:off x="0" y="5248409"/>
            <a:ext cx="10080625" cy="42214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8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7" name="Rechteck 6" hidden="0"/>
          <p:cNvSpPr/>
          <p:nvPr isPhoto="0" userDrawn="0"/>
        </p:nvSpPr>
        <p:spPr bwMode="auto">
          <a:xfrm>
            <a:off x="0" y="0"/>
            <a:ext cx="10080625" cy="84428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8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2" name="Rechteck 11" hidden="0"/>
          <p:cNvSpPr/>
          <p:nvPr isPhoto="0" userDrawn="0"/>
        </p:nvSpPr>
        <p:spPr bwMode="auto">
          <a:xfrm>
            <a:off x="0" y="844282"/>
            <a:ext cx="10080625" cy="441672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8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" name="Titelplatzhalt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04031" y="1134119"/>
            <a:ext cx="9072563" cy="6552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defRPr/>
            </a:pPr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Textplatzhalt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504031" y="1789382"/>
            <a:ext cx="9072563" cy="34443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AT"/>
              <a:t>Mastertextformat bearbeiten</a:t>
            </a:r>
            <a:endParaRPr/>
          </a:p>
          <a:p>
            <a:pPr lvl="3">
              <a:defRPr/>
            </a:pPr>
            <a:r>
              <a:rPr lang="de-AT"/>
              <a:t>Zweite Ebene</a:t>
            </a:r>
            <a:endParaRPr/>
          </a:p>
          <a:p>
            <a:pPr lvl="4">
              <a:defRPr/>
            </a:pPr>
            <a:r>
              <a:rPr lang="de-AT"/>
              <a:t>Dritte Ebene</a:t>
            </a:r>
            <a:endParaRPr/>
          </a:p>
          <a:p>
            <a:pPr lvl="5">
              <a:defRPr/>
            </a:pPr>
            <a:r>
              <a:rPr lang="de-AT"/>
              <a:t>Vierte Ebene</a:t>
            </a:r>
            <a:endParaRPr/>
          </a:p>
          <a:p>
            <a:pPr lvl="6">
              <a:defRPr/>
            </a:pPr>
            <a:r>
              <a:rPr lang="de-AT"/>
              <a:t>Fünfte Ebene</a:t>
            </a:r>
            <a:endParaRPr lang="de-DE"/>
          </a:p>
        </p:txBody>
      </p:sp>
      <p:sp>
        <p:nvSpPr>
          <p:cNvPr id="6" name="Foliennummernplatzhalt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9196244" y="5318366"/>
            <a:ext cx="567035" cy="30190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3634">
              <a:defRPr/>
            </a:pPr>
            <a:fld id="{AF93B2B6-68E5-2D46-B060-FE1D3366BF4B}" type="slidenum">
              <a:rPr lang="de-DE">
                <a:solidFill>
                  <a:srgbClr val="20266E"/>
                </a:solidFill>
              </a:rPr>
              <a:t/>
            </a:fld>
            <a:endParaRPr lang="de-DE">
              <a:solidFill>
                <a:srgbClr val="20266E"/>
              </a:solidFill>
            </a:endParaRPr>
          </a:p>
        </p:txBody>
      </p:sp>
      <p:pic>
        <p:nvPicPr>
          <p:cNvPr id="8" name="Bild 7" descr="Energy-Community_logo_sRGB_300.png" hidden="0"/>
          <p:cNvPicPr>
            <a:picLocks noChangeAspect="1"/>
          </p:cNvPicPr>
          <p:nvPr isPhoto="0" userDrawn="0"/>
        </p:nvPicPr>
        <p:blipFill>
          <a:blip r:embed="rId11"/>
          <a:stretch/>
        </p:blipFill>
        <p:spPr bwMode="auto">
          <a:xfrm>
            <a:off x="7803150" y="146370"/>
            <a:ext cx="2052688" cy="517296"/>
          </a:xfrm>
          <a:prstGeom prst="rect">
            <a:avLst/>
          </a:prstGeom>
        </p:spPr>
      </p:pic>
      <p:cxnSp>
        <p:nvCxnSpPr>
          <p:cNvPr id="15" name="Gerade Verbindung 14" hidden="0"/>
          <p:cNvCxnSpPr>
            <a:cxnSpLocks/>
          </p:cNvCxnSpPr>
          <p:nvPr isPhoto="0" userDrawn="0"/>
        </p:nvCxnSpPr>
        <p:spPr bwMode="auto">
          <a:xfrm>
            <a:off x="3434877" y="5384920"/>
            <a:ext cx="0" cy="285630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 hidden="0"/>
          <p:cNvCxnSpPr>
            <a:cxnSpLocks/>
          </p:cNvCxnSpPr>
          <p:nvPr isPhoto="0" userDrawn="0"/>
        </p:nvCxnSpPr>
        <p:spPr bwMode="auto">
          <a:xfrm>
            <a:off x="224011" y="5384920"/>
            <a:ext cx="0" cy="285630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 hidden="0"/>
          <p:cNvCxnSpPr>
            <a:cxnSpLocks/>
          </p:cNvCxnSpPr>
          <p:nvPr isPhoto="0" userDrawn="0"/>
        </p:nvCxnSpPr>
        <p:spPr bwMode="auto">
          <a:xfrm>
            <a:off x="9856622" y="5384920"/>
            <a:ext cx="0" cy="285630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Fußzeilenplatzhalter 4" hidden="0"/>
          <p:cNvSpPr txBox="1"/>
          <p:nvPr isPhoto="0" userDrawn="0"/>
        </p:nvSpPr>
        <p:spPr bwMode="auto">
          <a:xfrm>
            <a:off x="3621556" y="5318366"/>
            <a:ext cx="4564285" cy="301904"/>
          </a:xfrm>
          <a:prstGeom prst="rect">
            <a:avLst/>
          </a:prstGeom>
        </p:spPr>
        <p:txBody>
          <a:bodyPr vert="horz" lIns="90729" tIns="45364" rIns="90729" bIns="45364" rtlCol="0" anchor="t"/>
          <a:lstStyle>
            <a:defPPr>
              <a:defRPr lang="de-DE"/>
            </a:defPPr>
            <a:lvl1pPr marL="0" algn="l" defTabSz="457200">
              <a:defRPr sz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200" b="0" i="0" u="none" strike="noStrike" cap="none" spc="0">
                <a:ln>
                  <a:noFill/>
                </a:ln>
                <a:solidFill>
                  <a:srgbClr val="20266E"/>
                </a:solidFill>
                <a:latin typeface="Arial"/>
                <a:ea typeface="+mn-ea"/>
                <a:cs typeface="+mn-cs"/>
              </a:rPr>
              <a:t>Energy</a:t>
            </a:r>
            <a:r>
              <a:rPr lang="de-DE" sz="1200" b="0" i="0" u="none" strike="noStrike" cap="none" spc="0">
                <a:ln>
                  <a:noFill/>
                </a:ln>
                <a:solidFill>
                  <a:srgbClr val="20266E"/>
                </a:solidFill>
                <a:latin typeface="Arial"/>
                <a:ea typeface="+mn-ea"/>
                <a:cs typeface="+mn-cs"/>
              </a:rPr>
              <a:t> Community </a:t>
            </a:r>
            <a:r>
              <a:rPr lang="de-DE" sz="1200" b="0" i="0" u="none" strike="noStrike" cap="none" spc="0">
                <a:ln>
                  <a:noFill/>
                </a:ln>
                <a:solidFill>
                  <a:srgbClr val="20266E"/>
                </a:solidFill>
                <a:latin typeface="Arial"/>
                <a:ea typeface="+mn-ea"/>
                <a:cs typeface="+mn-cs"/>
              </a:rPr>
              <a:t>Secretariat</a:t>
            </a:r>
            <a:endParaRPr lang="de-DE" sz="1200" b="0" i="0" u="none" strike="noStrike" cap="none" spc="0">
              <a:ln>
                <a:noFill/>
              </a:ln>
              <a:solidFill>
                <a:srgbClr val="20266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7" name="Fußzeilenplatzhalt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289350" y="5318366"/>
            <a:ext cx="2632164" cy="301904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defTabSz="453634">
              <a:defRPr/>
            </a:pPr>
            <a:endParaRPr lang="de-DE">
              <a:solidFill>
                <a:srgbClr val="20266E"/>
              </a:solidFill>
            </a:endParaRPr>
          </a:p>
        </p:txBody>
      </p:sp>
      <p:cxnSp>
        <p:nvCxnSpPr>
          <p:cNvPr id="20" name="Gerade Verbindung 19" hidden="0"/>
          <p:cNvCxnSpPr>
            <a:cxnSpLocks/>
          </p:cNvCxnSpPr>
          <p:nvPr isPhoto="0" userDrawn="0"/>
        </p:nvCxnSpPr>
        <p:spPr bwMode="auto">
          <a:xfrm>
            <a:off x="0" y="5264161"/>
            <a:ext cx="10080625" cy="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 hidden="0"/>
          <p:cNvCxnSpPr>
            <a:cxnSpLocks/>
          </p:cNvCxnSpPr>
          <p:nvPr isPhoto="0" userDrawn="0"/>
        </p:nvCxnSpPr>
        <p:spPr bwMode="auto">
          <a:xfrm>
            <a:off x="0" y="840082"/>
            <a:ext cx="10080625" cy="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hteck 21" hidden="0"/>
          <p:cNvSpPr/>
          <p:nvPr isPhoto="0" userDrawn="0"/>
        </p:nvSpPr>
        <p:spPr bwMode="auto">
          <a:xfrm>
            <a:off x="0" y="5248409"/>
            <a:ext cx="10080625" cy="42214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8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3" name="Rechteck 22" hidden="0"/>
          <p:cNvSpPr/>
          <p:nvPr isPhoto="0" userDrawn="0"/>
        </p:nvSpPr>
        <p:spPr bwMode="auto">
          <a:xfrm>
            <a:off x="0" y="0"/>
            <a:ext cx="10080625" cy="84428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8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4" name="Rechteck 23" hidden="0"/>
          <p:cNvSpPr/>
          <p:nvPr isPhoto="0" userDrawn="0"/>
        </p:nvSpPr>
        <p:spPr bwMode="auto">
          <a:xfrm>
            <a:off x="0" y="844282"/>
            <a:ext cx="10080625" cy="441672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8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25" name="Bild 24" descr="Energy-Community_logo_sRGB_300.png" hidden="0"/>
          <p:cNvPicPr>
            <a:picLocks noChangeAspect="1"/>
          </p:cNvPicPr>
          <p:nvPr isPhoto="0" userDrawn="0"/>
        </p:nvPicPr>
        <p:blipFill>
          <a:blip r:embed="rId11"/>
          <a:stretch/>
        </p:blipFill>
        <p:spPr bwMode="auto">
          <a:xfrm>
            <a:off x="7803150" y="146370"/>
            <a:ext cx="2052688" cy="517296"/>
          </a:xfrm>
          <a:prstGeom prst="rect">
            <a:avLst/>
          </a:prstGeom>
        </p:spPr>
      </p:pic>
      <p:cxnSp>
        <p:nvCxnSpPr>
          <p:cNvPr id="26" name="Gerade Verbindung 25" hidden="0"/>
          <p:cNvCxnSpPr>
            <a:cxnSpLocks/>
          </p:cNvCxnSpPr>
          <p:nvPr isPhoto="0" userDrawn="0"/>
        </p:nvCxnSpPr>
        <p:spPr bwMode="auto">
          <a:xfrm>
            <a:off x="3434877" y="5384920"/>
            <a:ext cx="0" cy="285630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 hidden="0"/>
          <p:cNvCxnSpPr>
            <a:cxnSpLocks/>
          </p:cNvCxnSpPr>
          <p:nvPr isPhoto="0" userDrawn="0"/>
        </p:nvCxnSpPr>
        <p:spPr bwMode="auto">
          <a:xfrm>
            <a:off x="224011" y="5384920"/>
            <a:ext cx="0" cy="285630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 hidden="0"/>
          <p:cNvCxnSpPr>
            <a:cxnSpLocks/>
          </p:cNvCxnSpPr>
          <p:nvPr isPhoto="0" userDrawn="0"/>
        </p:nvCxnSpPr>
        <p:spPr bwMode="auto">
          <a:xfrm>
            <a:off x="9856622" y="5384920"/>
            <a:ext cx="0" cy="285630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ußzeilenplatzhalter 4" hidden="0"/>
          <p:cNvSpPr txBox="1"/>
          <p:nvPr isPhoto="0" userDrawn="0"/>
        </p:nvSpPr>
        <p:spPr bwMode="auto">
          <a:xfrm>
            <a:off x="317346" y="5318366"/>
            <a:ext cx="2688177" cy="301904"/>
          </a:xfrm>
          <a:prstGeom prst="rect">
            <a:avLst/>
          </a:prstGeom>
        </p:spPr>
        <p:txBody>
          <a:bodyPr vert="horz" lIns="90729" tIns="45364" rIns="90729" bIns="45364" rtlCol="0" anchor="t"/>
          <a:lstStyle>
            <a:defPPr>
              <a:defRPr lang="de-DE"/>
            </a:defPPr>
            <a:lvl1pPr marL="0" algn="l" defTabSz="457200">
              <a:defRPr sz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363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200" b="0" i="0" u="none" strike="noStrike" cap="none" spc="0">
                <a:ln>
                  <a:noFill/>
                </a:ln>
                <a:solidFill>
                  <a:srgbClr val="20266E"/>
                </a:solidFill>
                <a:latin typeface="Arial"/>
                <a:ea typeface="+mn-ea"/>
                <a:cs typeface="+mn-cs"/>
              </a:rPr>
              <a:t>Energy</a:t>
            </a:r>
            <a:r>
              <a:rPr lang="de-DE" sz="1200" b="0" i="0" u="none" strike="noStrike" cap="none" spc="0">
                <a:ln>
                  <a:noFill/>
                </a:ln>
                <a:solidFill>
                  <a:srgbClr val="20266E"/>
                </a:solidFill>
                <a:latin typeface="Arial"/>
                <a:ea typeface="+mn-ea"/>
                <a:cs typeface="+mn-cs"/>
              </a:rPr>
              <a:t> Community </a:t>
            </a:r>
            <a:r>
              <a:rPr lang="de-DE" sz="1200" b="0" i="0" u="none" strike="noStrike" cap="none" spc="0">
                <a:ln>
                  <a:noFill/>
                </a:ln>
                <a:solidFill>
                  <a:srgbClr val="20266E"/>
                </a:solidFill>
                <a:latin typeface="Arial"/>
                <a:ea typeface="+mn-ea"/>
                <a:cs typeface="+mn-cs"/>
              </a:rPr>
              <a:t>Secretariat</a:t>
            </a:r>
            <a:endParaRPr lang="de-DE" sz="1200" b="0" i="0" u="none" strike="noStrike" cap="none" spc="0">
              <a:ln>
                <a:noFill/>
              </a:ln>
              <a:solidFill>
                <a:srgbClr val="20266E"/>
              </a:solidFill>
              <a:latin typeface="Arial"/>
              <a:ea typeface="+mn-ea"/>
              <a:cs typeface="+mn-cs"/>
            </a:endParaRPr>
          </a:p>
        </p:txBody>
      </p:sp>
      <p:cxnSp>
        <p:nvCxnSpPr>
          <p:cNvPr id="30" name="Gerade Verbindung 29" hidden="0"/>
          <p:cNvCxnSpPr>
            <a:cxnSpLocks/>
          </p:cNvCxnSpPr>
          <p:nvPr isPhoto="0" userDrawn="0"/>
        </p:nvCxnSpPr>
        <p:spPr bwMode="auto">
          <a:xfrm>
            <a:off x="0" y="5264161"/>
            <a:ext cx="10080625" cy="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 hidden="0"/>
          <p:cNvCxnSpPr>
            <a:cxnSpLocks/>
          </p:cNvCxnSpPr>
          <p:nvPr isPhoto="0" userDrawn="0"/>
        </p:nvCxnSpPr>
        <p:spPr bwMode="auto">
          <a:xfrm>
            <a:off x="0" y="840082"/>
            <a:ext cx="10080625" cy="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accent1="accent1" accent2="accent2" accent3="accent3" accent4="accent4" accent5="accent5" accent6="accent6" bg1="lt1" bg2="lt2" folHlink="folHlink" hlink="hlink" tx1="dk1" tx2="dk2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</p:sldLayoutIdLst>
  <p:hf dt="0" ftr="1" hdr="0" sldNum="1"/>
  <p:txStyles>
    <p:titleStyle>
      <a:lvl1pPr algn="l" defTabSz="453634">
        <a:spcBef>
          <a:spcPts val="0"/>
        </a:spcBef>
        <a:buNone/>
        <a:defRPr sz="2800" i="1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453634">
        <a:lnSpc>
          <a:spcPct val="130000"/>
        </a:lnSpc>
        <a:spcBef>
          <a:spcPts val="595"/>
        </a:spcBef>
        <a:spcAft>
          <a:spcPts val="595"/>
        </a:spcAft>
        <a:buFont typeface="Arial"/>
        <a:buNone/>
        <a:defRPr sz="1700" b="1" i="1">
          <a:solidFill>
            <a:schemeClr val="tx2"/>
          </a:solidFill>
          <a:latin typeface="+mn-lt"/>
          <a:ea typeface="+mn-ea"/>
          <a:cs typeface="Arial"/>
        </a:defRPr>
      </a:lvl1pPr>
      <a:lvl2pPr marL="0" indent="0" algn="l" defTabSz="453634">
        <a:lnSpc>
          <a:spcPct val="90000"/>
        </a:lnSpc>
        <a:spcBef>
          <a:spcPts val="0"/>
        </a:spcBef>
        <a:spcAft>
          <a:spcPts val="0"/>
        </a:spcAft>
        <a:buFont typeface="Arial"/>
        <a:buNone/>
        <a:defRPr lang="de-AT" sz="1600" b="0" i="0">
          <a:solidFill>
            <a:schemeClr val="tx1"/>
          </a:solidFill>
          <a:latin typeface="Arial"/>
          <a:ea typeface="+mn-ea"/>
          <a:cs typeface="Arial"/>
        </a:defRPr>
      </a:lvl2pPr>
      <a:lvl3pPr marL="0" marR="0" indent="0" algn="l" defTabSz="453634">
        <a:lnSpc>
          <a:spcPct val="100000"/>
        </a:lnSpc>
        <a:spcBef>
          <a:spcPts val="0"/>
        </a:spcBef>
        <a:spcAft>
          <a:spcPts val="595"/>
        </a:spcAft>
        <a:buClrTx/>
        <a:buSzTx/>
        <a:buFont typeface="Arial"/>
        <a:buNone/>
        <a:defRPr lang="de-AT" sz="1600" b="1" i="1">
          <a:solidFill>
            <a:schemeClr val="tx2"/>
          </a:solidFill>
          <a:latin typeface="Arial"/>
          <a:ea typeface="+mn-ea"/>
          <a:cs typeface="Arial"/>
        </a:defRPr>
      </a:lvl3pPr>
      <a:lvl4pPr marL="176413" indent="-176413" algn="l" defTabSz="453634">
        <a:lnSpc>
          <a:spcPct val="130000"/>
        </a:lnSpc>
        <a:spcBef>
          <a:spcPts val="0"/>
        </a:spcBef>
        <a:spcAft>
          <a:spcPts val="794"/>
        </a:spcAft>
        <a:buFont typeface="Symbol"/>
        <a:buNone/>
        <a:defRPr sz="1700" b="0" i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Arial"/>
        </a:defRPr>
      </a:lvl4pPr>
      <a:lvl5pPr marL="88207" indent="-88207" algn="l" defTabSz="453634">
        <a:lnSpc>
          <a:spcPct val="130000"/>
        </a:lnSpc>
        <a:spcBef>
          <a:spcPts val="0"/>
        </a:spcBef>
        <a:spcAft>
          <a:spcPts val="794"/>
        </a:spcAft>
        <a:buFont typeface="Arial"/>
        <a:buChar char="•"/>
        <a:defRPr sz="1700" b="0" i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Arial"/>
        </a:defRPr>
      </a:lvl5pPr>
      <a:lvl6pPr marL="535540" indent="-176413" algn="l" defTabSz="453634">
        <a:lnSpc>
          <a:spcPct val="130000"/>
        </a:lnSpc>
        <a:spcBef>
          <a:spcPts val="0"/>
        </a:spcBef>
        <a:spcAft>
          <a:spcPts val="794"/>
        </a:spcAft>
        <a:buFont typeface="Symbol"/>
        <a:buChar char="-"/>
        <a:defRPr sz="1700">
          <a:solidFill>
            <a:schemeClr val="tx1"/>
          </a:solidFill>
          <a:latin typeface="+mn-lt"/>
          <a:ea typeface="+mn-ea"/>
          <a:cs typeface="+mn-cs"/>
        </a:defRPr>
      </a:lvl6pPr>
      <a:lvl7pPr marL="888366" indent="-176413" algn="l" defTabSz="453634">
        <a:lnSpc>
          <a:spcPct val="130000"/>
        </a:lnSpc>
        <a:spcBef>
          <a:spcPts val="0"/>
        </a:spcBef>
        <a:spcAft>
          <a:spcPts val="794"/>
        </a:spcAft>
        <a:buFont typeface="Symbol"/>
        <a:buChar char="-"/>
        <a:defRPr sz="1700">
          <a:solidFill>
            <a:schemeClr val="tx1"/>
          </a:solidFill>
          <a:latin typeface="+mn-lt"/>
          <a:ea typeface="+mn-ea"/>
          <a:cs typeface="+mn-cs"/>
        </a:defRPr>
      </a:lvl7pPr>
      <a:lvl8pPr marL="3402254" indent="-226817" algn="l" defTabSz="453634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55888" indent="-226817" algn="l" defTabSz="453634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3634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3634" algn="l" defTabSz="453634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07268" algn="l" defTabSz="453634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60902" algn="l" defTabSz="453634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14535" algn="l" defTabSz="453634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68169" algn="l" defTabSz="453634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21803" algn="l" defTabSz="453634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175437" algn="l" defTabSz="453634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29071" algn="l" defTabSz="453634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image" Target="../media/image17.png"/><Relationship Id="rId3" Type="http://schemas.openxmlformats.org/officeDocument/2006/relationships/image" Target="../media/image20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1.xml"/><Relationship Id="rId2" Type="http://schemas.openxmlformats.org/officeDocument/2006/relationships/image" Target="../media/image21.emf"/><Relationship Id="rId3" Type="http://schemas.openxmlformats.org/officeDocument/2006/relationships/image" Target="../media/image17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1.xml"/><Relationship Id="rId2" Type="http://schemas.openxmlformats.org/officeDocument/2006/relationships/image" Target="../media/image22.emf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5.xml"/><Relationship Id="rId2" Type="http://schemas.openxmlformats.org/officeDocument/2006/relationships/image" Target="../media/image17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image" Target="../media/image23.emf"/><Relationship Id="rId3" Type="http://schemas.openxmlformats.org/officeDocument/2006/relationships/image" Target="../media/image17.png"/><Relationship Id="rId4" Type="http://schemas.openxmlformats.org/officeDocument/2006/relationships/image" Target="../media/image4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image" Target="../media/image4.png"/><Relationship Id="rId3" Type="http://schemas.openxmlformats.org/officeDocument/2006/relationships/chart" Target="../charts/chart1.xml" /><Relationship Id="rId4" Type="http://schemas.openxmlformats.org/officeDocument/2006/relationships/chart" Target="../charts/chart2.xml" 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16.emf"/><Relationship Id="rId3" Type="http://schemas.openxmlformats.org/officeDocument/2006/relationships/image" Target="../media/image24.emf"/><Relationship Id="rId4" Type="http://schemas.openxmlformats.org/officeDocument/2006/relationships/image" Target="../media/image17.png"/><Relationship Id="rId5" Type="http://schemas.openxmlformats.org/officeDocument/2006/relationships/image" Target="../media/image4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image" Target="../media/image25.png"/><Relationship Id="rId3" Type="http://schemas.openxmlformats.org/officeDocument/2006/relationships/image" Target="../media/image17.png"/><Relationship Id="rId4" Type="http://schemas.openxmlformats.org/officeDocument/2006/relationships/image" Target="../media/image4.pn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6.jpg"/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5" Type="http://schemas.openxmlformats.org/officeDocument/2006/relationships/image" Target="../media/image29.emf"/><Relationship Id="rId6" Type="http://schemas.openxmlformats.org/officeDocument/2006/relationships/image" Target="../media/image30.emf"/><Relationship Id="rId7" Type="http://schemas.openxmlformats.org/officeDocument/2006/relationships/image" Target="../media/image31.emf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Relationship Id="rId3" Type="http://schemas.openxmlformats.org/officeDocument/2006/relationships/image" Target="../media/image8.emf"/><Relationship Id="rId4" Type="http://schemas.openxmlformats.org/officeDocument/2006/relationships/image" Target="../media/image4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jpg"/><Relationship Id="rId3" Type="http://schemas.openxmlformats.org/officeDocument/2006/relationships/image" Target="../media/image10.png"/><Relationship Id="rId4" Type="http://schemas.openxmlformats.org/officeDocument/2006/relationships/image" Target="../media/image4.png"/><Relationship Id="rId5" Type="http://schemas.openxmlformats.org/officeDocument/2006/relationships/image" Target="../media/image11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jpg"/><Relationship Id="rId3" Type="http://schemas.openxmlformats.org/officeDocument/2006/relationships/image" Target="../media/image4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emf"/><Relationship Id="rId3" Type="http://schemas.openxmlformats.org/officeDocument/2006/relationships/image" Target="../media/image9.jpg"/><Relationship Id="rId4" Type="http://schemas.openxmlformats.org/officeDocument/2006/relationships/image" Target="../media/image14.emf"/><Relationship Id="rId5" Type="http://schemas.openxmlformats.org/officeDocument/2006/relationships/image" Target="../media/image4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5.jpg"/><Relationship Id="rId3" Type="http://schemas.openxmlformats.org/officeDocument/2006/relationships/image" Target="../media/image4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image" Target="../media/image16.emf"/><Relationship Id="rId3" Type="http://schemas.openxmlformats.org/officeDocument/2006/relationships/image" Target="../media/image17.png"/><Relationship Id="rId4" Type="http://schemas.openxmlformats.org/officeDocument/2006/relationships/image" Target="../media/image4.png"/><Relationship Id="rId5" Type="http://schemas.openxmlformats.org/officeDocument/2006/relationships/image" Target="../media/image18.jpg"/><Relationship Id="rId6" Type="http://schemas.openxmlformats.org/officeDocument/2006/relationships/image" Target="../media/image19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16.emf"/><Relationship Id="rId3" Type="http://schemas.openxmlformats.org/officeDocument/2006/relationships/image" Target="../media/image17.png"/><Relationship Id="rId4" Type="http://schemas.openxmlformats.org/officeDocument/2006/relationships/image" Target="../media/image4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9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41660"/>
            <a:ext cx="10080625" cy="5670352"/>
          </a:xfrm>
          <a:prstGeom prst="rect">
            <a:avLst/>
          </a:prstGeom>
        </p:spPr>
      </p:pic>
      <p:sp>
        <p:nvSpPr>
          <p:cNvPr id="125" name="CustomShape 2" hidden="0"/>
          <p:cNvSpPr/>
          <p:nvPr isPhoto="0" userDrawn="0"/>
        </p:nvSpPr>
        <p:spPr bwMode="auto">
          <a:xfrm>
            <a:off x="489209" y="2024913"/>
            <a:ext cx="8596067" cy="1322604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defRPr/>
            </a:pPr>
            <a:r>
              <a:rPr lang="en-GB" sz="3600" b="1" spc="-1">
                <a:solidFill>
                  <a:srgbClr val="FDD204"/>
                </a:solidFill>
                <a:latin typeface="Arial Black"/>
              </a:rPr>
              <a:t>Achieving a common energy market in the Energy Community </a:t>
            </a:r>
            <a:endParaRPr lang="en-US" sz="3600" b="0" strike="noStrike" spc="-1">
              <a:latin typeface="Arial Black"/>
            </a:endParaRPr>
          </a:p>
        </p:txBody>
      </p:sp>
      <p:sp>
        <p:nvSpPr>
          <p:cNvPr id="126" name="CustomShape 3" hidden="0"/>
          <p:cNvSpPr/>
          <p:nvPr isPhoto="0" userDrawn="0"/>
        </p:nvSpPr>
        <p:spPr bwMode="auto">
          <a:xfrm>
            <a:off x="625878" y="3695483"/>
            <a:ext cx="6145414" cy="834572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defRPr/>
            </a:pPr>
            <a:r>
              <a:rPr lang="en-GB" sz="2000" b="1" spc="-1">
                <a:solidFill>
                  <a:srgbClr val="FFFFFF"/>
                </a:solidFill>
                <a:latin typeface="+mj-lt"/>
              </a:rPr>
              <a:t>Workshop: Enabling electricity exchanges and trading in the Mediterranean </a:t>
            </a:r>
            <a:endParaRPr lang="en-US" sz="2000" b="1" spc="-1">
              <a:solidFill>
                <a:srgbClr val="FFFFFF"/>
              </a:solidFill>
              <a:latin typeface="+mj-lt"/>
            </a:endParaRPr>
          </a:p>
          <a:p>
            <a:pPr>
              <a:lnSpc>
                <a:spcPct val="100000"/>
              </a:lnSpc>
              <a:defRPr/>
            </a:pPr>
            <a:r>
              <a:rPr lang="en-US" sz="2000" b="1" strike="noStrike" spc="-1">
                <a:solidFill>
                  <a:srgbClr val="FFFFFF"/>
                </a:solidFill>
                <a:latin typeface="+mj-lt"/>
                <a:ea typeface="DejaVu Sans"/>
              </a:rPr>
              <a:t>9 February 2022</a:t>
            </a:r>
            <a:endParaRPr lang="en-US" sz="2000" b="0" strike="noStrike" spc="-1">
              <a:latin typeface="+mj-lt"/>
            </a:endParaRPr>
          </a:p>
        </p:txBody>
      </p:sp>
      <p:pic>
        <p:nvPicPr>
          <p:cNvPr id="9" name="Graphic 8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227520" y="-212112"/>
            <a:ext cx="2206800" cy="1119288"/>
          </a:xfrm>
          <a:prstGeom prst="rect">
            <a:avLst/>
          </a:prstGeom>
        </p:spPr>
      </p:pic>
      <p:pic>
        <p:nvPicPr>
          <p:cNvPr id="3" name="Ink 2" hidden="0"/>
          <p:cNvPicPr/>
          <p:nvPr isPhoto="0" userDrawn="0"/>
        </p:nvPicPr>
        <p:blipFill>
          <a:blip r:embed="rId4"/>
          <a:stretch/>
        </p:blipFill>
        <p:spPr bwMode="auto">
          <a:xfrm>
            <a:off x="-273207" y="1696822"/>
            <a:ext cx="18720" cy="20880"/>
          </a:xfrm>
          <a:prstGeom prst="rect">
            <a:avLst/>
          </a:prstGeom>
        </p:spPr>
      </p:pic>
      <p:pic>
        <p:nvPicPr>
          <p:cNvPr id="6" name="Ink 5" hidden="0"/>
          <p:cNvPicPr/>
          <p:nvPr isPhoto="0" userDrawn="0"/>
        </p:nvPicPr>
        <p:blipFill>
          <a:blip r:embed="rId5"/>
          <a:stretch/>
        </p:blipFill>
        <p:spPr bwMode="auto">
          <a:xfrm>
            <a:off x="969513" y="2069062"/>
            <a:ext cx="18000" cy="1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fade thruBlk="0"/>
      </p:transition>
    </mc:Choice>
    <mc:Fallback>
      <p:transition spd="slow" advClick="1">
        <p:fade thruBlk="0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4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25051" y="213710"/>
            <a:ext cx="6626735" cy="554772"/>
          </a:xfrm>
        </p:spPr>
        <p:txBody>
          <a:bodyPr/>
          <a:lstStyle/>
          <a:p>
            <a:pPr>
              <a:defRPr/>
            </a:pPr>
            <a:r>
              <a:rPr lang="en-US" sz="1800" b="1"/>
              <a:t>Interconnection capacities in the Energy Community</a:t>
            </a:r>
            <a:endParaRPr lang="en-GB" sz="1800" b="1"/>
          </a:p>
        </p:txBody>
      </p:sp>
      <p:sp>
        <p:nvSpPr>
          <p:cNvPr id="2" name="Content Placeholder 1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141614" y="916524"/>
            <a:ext cx="4480669" cy="4553767"/>
          </a:xfrm>
        </p:spPr>
        <p:txBody>
          <a:bodyPr>
            <a:normAutofit fontScale="85000" lnSpcReduction="10000"/>
          </a:bodyPr>
          <a:lstStyle/>
          <a:p>
            <a:pPr lvl="2">
              <a:buFont typeface="Wingdings"/>
              <a:buChar char="Ø"/>
              <a:defRPr/>
            </a:pPr>
            <a:r>
              <a:rPr lang="en-US" b="1" i="1">
                <a:solidFill>
                  <a:schemeClr val="tx2"/>
                </a:solidFill>
              </a:rPr>
              <a:t>Western Balkan countries’ transmission systems </a:t>
            </a:r>
            <a:r>
              <a:rPr lang="en-GB" b="1" i="1">
                <a:solidFill>
                  <a:schemeClr val="tx2"/>
                </a:solidFill>
              </a:rPr>
              <a:t>fit for hosting cross-border energy trade and market integration</a:t>
            </a:r>
            <a:r>
              <a:rPr lang="en-US" b="1" i="1">
                <a:solidFill>
                  <a:schemeClr val="tx2"/>
                </a:solidFill>
              </a:rPr>
              <a:t>:</a:t>
            </a:r>
            <a:endParaRPr/>
          </a:p>
          <a:p>
            <a:pPr lvl="3">
              <a:lnSpc>
                <a:spcPts val="1389"/>
              </a:lnSpc>
              <a:spcAft>
                <a:spcPts val="0"/>
              </a:spcAft>
              <a:buFont typeface="Wingdings"/>
              <a:buChar char="ü"/>
              <a:defRPr/>
            </a:pPr>
            <a:r>
              <a:rPr lang="en-GB" sz="1400" b="1" i="1">
                <a:solidFill>
                  <a:schemeClr val="tx2"/>
                </a:solidFill>
              </a:rPr>
              <a:t>interconnection capacities are participating in the total installed electricity production capacities with a high share (presented in the graph)</a:t>
            </a:r>
            <a:endParaRPr/>
          </a:p>
          <a:p>
            <a:pPr lvl="3">
              <a:lnSpc>
                <a:spcPts val="1389"/>
              </a:lnSpc>
              <a:spcAft>
                <a:spcPts val="0"/>
              </a:spcAft>
              <a:buFont typeface="Wingdings"/>
              <a:buChar char="ü"/>
              <a:defRPr/>
            </a:pPr>
            <a:r>
              <a:rPr lang="en-US" sz="1400" b="1" i="1">
                <a:solidFill>
                  <a:schemeClr val="tx2"/>
                </a:solidFill>
              </a:rPr>
              <a:t>operating within ENTSO-E synchronous area Continental Europe</a:t>
            </a:r>
            <a:endParaRPr lang="en-GB" sz="1400" b="1" i="1">
              <a:solidFill>
                <a:schemeClr val="tx2"/>
              </a:solidFill>
            </a:endParaRPr>
          </a:p>
          <a:p>
            <a:pPr lvl="2">
              <a:buFont typeface="Wingdings"/>
              <a:buChar char="Ø"/>
              <a:defRPr/>
            </a:pPr>
            <a:r>
              <a:rPr lang="en-GB" b="1" i="1">
                <a:solidFill>
                  <a:schemeClr val="tx2"/>
                </a:solidFill>
              </a:rPr>
              <a:t>Ukraine, Moldova and Georgia:</a:t>
            </a:r>
            <a:endParaRPr/>
          </a:p>
          <a:p>
            <a:pPr lvl="3">
              <a:lnSpc>
                <a:spcPts val="1389"/>
              </a:lnSpc>
              <a:spcAft>
                <a:spcPts val="0"/>
              </a:spcAft>
              <a:buFont typeface="Wingdings"/>
              <a:buChar char="ü"/>
              <a:defRPr/>
            </a:pPr>
            <a:r>
              <a:rPr lang="en-GB" sz="1400" b="1" i="1">
                <a:solidFill>
                  <a:schemeClr val="tx2"/>
                </a:solidFill>
              </a:rPr>
              <a:t>not operating within ENTSO-E synchronous area Continental Europe (except UA-W, so called Burstyn island)</a:t>
            </a:r>
            <a:endParaRPr/>
          </a:p>
          <a:p>
            <a:pPr lvl="3">
              <a:lnSpc>
                <a:spcPts val="1389"/>
              </a:lnSpc>
              <a:spcAft>
                <a:spcPts val="0"/>
              </a:spcAft>
              <a:buFont typeface="Wingdings"/>
              <a:buChar char="ü"/>
              <a:defRPr/>
            </a:pPr>
            <a:r>
              <a:rPr lang="en-GB" sz="1400" b="1" i="1">
                <a:solidFill>
                  <a:schemeClr val="tx2"/>
                </a:solidFill>
              </a:rPr>
              <a:t>not members of ENTSO-E</a:t>
            </a:r>
            <a:endParaRPr/>
          </a:p>
          <a:p>
            <a:pPr lvl="2">
              <a:buFont typeface="Wingdings"/>
              <a:buChar char="Ø"/>
              <a:defRPr/>
            </a:pPr>
            <a:r>
              <a:rPr lang="en-US" b="1" i="1">
                <a:solidFill>
                  <a:srgbClr val="FF0000"/>
                </a:solidFill>
              </a:rPr>
              <a:t>Cross-border interconnection are prerequisite to market integration, but</a:t>
            </a:r>
            <a:endParaRPr lang="en-GB" b="1" i="1">
              <a:solidFill>
                <a:srgbClr val="FF0000"/>
              </a:solidFill>
            </a:endParaRPr>
          </a:p>
          <a:p>
            <a:pPr lvl="2">
              <a:buFont typeface="Wingdings"/>
              <a:buChar char="Ø"/>
              <a:defRPr/>
            </a:pPr>
            <a:r>
              <a:rPr lang="en-GB" b="1" i="1">
                <a:solidFill>
                  <a:srgbClr val="FF0000"/>
                </a:solidFill>
              </a:rPr>
              <a:t>to which extent </a:t>
            </a:r>
            <a:r>
              <a:rPr lang="en-GB" b="1" i="1">
                <a:solidFill>
                  <a:srgbClr val="FF0000"/>
                </a:solidFill>
              </a:rPr>
              <a:t>EnC</a:t>
            </a:r>
            <a:r>
              <a:rPr lang="en-GB" b="1" i="1">
                <a:solidFill>
                  <a:srgbClr val="FF0000"/>
                </a:solidFill>
              </a:rPr>
              <a:t> will benefit from interconnectivity depends on maturity of the market development and integration</a:t>
            </a:r>
            <a:endParaRPr lang="en-GB" b="1" i="1">
              <a:solidFill>
                <a:schemeClr val="tx2"/>
              </a:solidFill>
              <a:latin typeface="Arial"/>
            </a:endParaRPr>
          </a:p>
          <a:p>
            <a:pPr marL="173263" lvl="3" indent="-173263">
              <a:lnSpc>
                <a:spcPct val="100000"/>
              </a:lnSpc>
              <a:spcAft>
                <a:spcPts val="595"/>
              </a:spcAft>
              <a:buFont typeface="Wingdings"/>
              <a:buChar char="Ø"/>
              <a:defRPr/>
            </a:pPr>
            <a:endParaRPr lang="en-US" b="1" i="1">
              <a:solidFill>
                <a:schemeClr val="tx2"/>
              </a:solidFill>
              <a:latin typeface="Arial"/>
            </a:endParaRPr>
          </a:p>
          <a:p>
            <a:pPr lvl="3">
              <a:lnSpc>
                <a:spcPts val="1389"/>
              </a:lnSpc>
              <a:spcAft>
                <a:spcPts val="595"/>
              </a:spcAft>
              <a:buFont typeface="Wingdings"/>
              <a:buChar char="ü"/>
              <a:defRPr/>
            </a:pPr>
            <a:endParaRPr lang="sr-Latn-RS" sz="1500" i="1">
              <a:solidFill>
                <a:schemeClr val="tx2"/>
              </a:solidFill>
            </a:endParaRPr>
          </a:p>
        </p:txBody>
      </p:sp>
      <p:pic>
        <p:nvPicPr>
          <p:cNvPr id="29" name="Picture 28" hidden="0"/>
          <p:cNvPicPr/>
          <p:nvPr isPhoto="0" userDrawn="0"/>
        </p:nvPicPr>
        <p:blipFill>
          <a:blip r:embed="rId2"/>
          <a:stretch/>
        </p:blipFill>
        <p:spPr bwMode="auto">
          <a:xfrm>
            <a:off x="-972" y="5272645"/>
            <a:ext cx="10081597" cy="395293"/>
          </a:xfrm>
          <a:prstGeom prst="rect">
            <a:avLst/>
          </a:prstGeom>
          <a:ln>
            <a:noFill/>
          </a:ln>
        </p:spPr>
      </p:pic>
      <p:pic>
        <p:nvPicPr>
          <p:cNvPr id="4" name="Picture 3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5039826" y="1040055"/>
            <a:ext cx="4523624" cy="41090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CustomShape 3" hidden="0"/>
          <p:cNvSpPr/>
          <p:nvPr isPhoto="0" userDrawn="0"/>
        </p:nvSpPr>
        <p:spPr bwMode="auto">
          <a:xfrm>
            <a:off x="708647" y="1727931"/>
            <a:ext cx="8750128" cy="301335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81003" tIns="40502" rIns="81003" bIns="40502"/>
          <a:lstStyle/>
          <a:p>
            <a:pPr marL="414084" lvl="1" algn="just">
              <a:buClr>
                <a:srgbClr val="FFD400"/>
              </a:buClr>
              <a:defRPr/>
            </a:pPr>
            <a:endParaRPr lang="en-GB" sz="1350" b="1" spc="-1">
              <a:solidFill>
                <a:srgbClr val="FFFFFF"/>
              </a:solidFill>
              <a:latin typeface="+mj-lt"/>
            </a:endParaRPr>
          </a:p>
          <a:p>
            <a:pPr marL="194406" indent="-191813" algn="just">
              <a:buClr>
                <a:srgbClr val="FFD400"/>
              </a:buClr>
              <a:buFont typeface="Wingdings"/>
              <a:buChar char=""/>
              <a:defRPr/>
            </a:pPr>
            <a:endParaRPr lang="en-GB" sz="1350" b="1" spc="-1">
              <a:solidFill>
                <a:srgbClr val="FFFFFF"/>
              </a:solidFill>
              <a:latin typeface="+mj-lt"/>
            </a:endParaRPr>
          </a:p>
          <a:p>
            <a:pPr marL="2592" algn="just">
              <a:buClr>
                <a:srgbClr val="FFD400"/>
              </a:buClr>
              <a:defRPr/>
            </a:pPr>
            <a:endParaRPr lang="en-GB" sz="1350" b="1" spc="-1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CustomShape 29" hidden="0"/>
          <p:cNvSpPr/>
          <p:nvPr isPhoto="0" userDrawn="0"/>
        </p:nvSpPr>
        <p:spPr bwMode="auto">
          <a:xfrm>
            <a:off x="494430" y="81994"/>
            <a:ext cx="6763938" cy="730721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81003" tIns="40502" rIns="81003" bIns="40502" anchor="ctr"/>
          <a:lstStyle/>
          <a:p>
            <a:pPr>
              <a:lnSpc>
                <a:spcPct val="100000"/>
              </a:lnSpc>
              <a:defRPr/>
            </a:pPr>
            <a:r>
              <a:rPr lang="en-US" sz="2400" b="1">
                <a:solidFill>
                  <a:srgbClr val="1F497D"/>
                </a:solidFill>
                <a:latin typeface="Calibri"/>
                <a:ea typeface="+mj-ea"/>
                <a:cs typeface="+mj-cs"/>
              </a:rPr>
              <a:t>Market development and integration ongoing</a:t>
            </a:r>
            <a:endParaRPr/>
          </a:p>
        </p:txBody>
      </p:sp>
      <p:sp>
        <p:nvSpPr>
          <p:cNvPr id="28" name="TextBox 27" hidden="0"/>
          <p:cNvSpPr txBox="1"/>
          <p:nvPr isPhoto="0" userDrawn="0"/>
        </p:nvSpPr>
        <p:spPr bwMode="auto">
          <a:xfrm>
            <a:off x="139261" y="974584"/>
            <a:ext cx="4944451" cy="4105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16000" indent="-213120" algn="just">
              <a:lnSpc>
                <a:spcPct val="100000"/>
              </a:lnSpc>
              <a:buClr>
                <a:srgbClr val="FFD400"/>
              </a:buClr>
              <a:buFont typeface="Wingdings"/>
              <a:buChar char=""/>
              <a:defRPr sz="1400"/>
            </a:lvl1pPr>
          </a:lstStyle>
          <a:p>
            <a:pPr>
              <a:defRPr/>
            </a:pPr>
            <a:r>
              <a:rPr lang="en-US" sz="1400" b="1">
                <a:solidFill>
                  <a:srgbClr val="FF0000"/>
                </a:solidFill>
              </a:rPr>
              <a:t>Starting point: small, fragmented, regulated markets with a dominant state-owned incumbent company</a:t>
            </a:r>
            <a:endParaRPr/>
          </a:p>
          <a:p>
            <a:pPr>
              <a:defRPr/>
            </a:pPr>
            <a:r>
              <a:rPr lang="en-US" sz="1250" b="1">
                <a:solidFill>
                  <a:srgbClr val="FF0000"/>
                </a:solidFill>
              </a:rPr>
              <a:t>TSO/DSO unbundling and price deregulation</a:t>
            </a:r>
            <a:endParaRPr/>
          </a:p>
          <a:p>
            <a:pPr>
              <a:defRPr/>
            </a:pPr>
            <a:r>
              <a:rPr lang="en-US" sz="1250" b="1">
                <a:solidFill>
                  <a:srgbClr val="FF0000"/>
                </a:solidFill>
              </a:rPr>
              <a:t>Forward capacity allocation </a:t>
            </a:r>
            <a:endParaRPr/>
          </a:p>
          <a:p>
            <a:pPr marL="737155" lvl="1" indent="-283521">
              <a:buFont typeface="Wingdings"/>
              <a:buChar char="Ø"/>
              <a:defRPr/>
            </a:pPr>
            <a:r>
              <a:rPr lang="en-GB" sz="1200"/>
              <a:t>Cross-border capacities in WB6 allocated either through SEE CAO or JAO auction office</a:t>
            </a:r>
            <a:endParaRPr lang="sl-SI" sz="1250" b="1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1400" b="1">
                <a:solidFill>
                  <a:srgbClr val="FF0000"/>
                </a:solidFill>
              </a:rPr>
              <a:t>Day-ahead and intraday market development </a:t>
            </a:r>
            <a:endParaRPr/>
          </a:p>
          <a:p>
            <a:pPr marL="737155" lvl="1" indent="-283521">
              <a:buFont typeface="Wingdings"/>
              <a:buChar char="Ø"/>
              <a:defRPr/>
            </a:pPr>
            <a:r>
              <a:rPr lang="en-US" sz="1200"/>
              <a:t>Serbia and Ukraine </a:t>
            </a:r>
            <a:r>
              <a:rPr sz="1200"/>
              <a:t>–</a:t>
            </a:r>
            <a:r>
              <a:rPr lang="en-US" sz="1200"/>
              <a:t> operational DAM (in UA also Intraday market)</a:t>
            </a:r>
            <a:endParaRPr/>
          </a:p>
          <a:p>
            <a:pPr marL="737155" lvl="1" indent="-283521">
              <a:buFont typeface="Wingdings"/>
              <a:buChar char="Ø"/>
              <a:defRPr/>
            </a:pPr>
            <a:r>
              <a:rPr lang="en-US" sz="1200"/>
              <a:t>Georgia </a:t>
            </a:r>
            <a:r>
              <a:rPr sz="1200"/>
              <a:t>–</a:t>
            </a:r>
            <a:r>
              <a:rPr lang="en-US" sz="1200"/>
              <a:t> launch of DAM postponed for 1.3.2022 (dry-run tests ongoing)</a:t>
            </a:r>
            <a:endParaRPr/>
          </a:p>
          <a:p>
            <a:pPr marL="737155" lvl="1" indent="-283521">
              <a:buFont typeface="Wingdings"/>
              <a:buChar char="Ø"/>
              <a:defRPr/>
            </a:pPr>
            <a:r>
              <a:rPr lang="en-US" sz="1200"/>
              <a:t>Albania/Kosovo*/Montenegro/North Macedonia </a:t>
            </a:r>
            <a:r>
              <a:rPr sz="1200"/>
              <a:t>–</a:t>
            </a:r>
            <a:r>
              <a:rPr lang="en-US" sz="1200"/>
              <a:t> ongoing process of establishing DAM </a:t>
            </a:r>
            <a:endParaRPr/>
          </a:p>
          <a:p>
            <a:pPr marL="737155" lvl="1" indent="-283521">
              <a:buFont typeface="Wingdings"/>
              <a:buChar char="Ø"/>
              <a:defRPr/>
            </a:pPr>
            <a:r>
              <a:rPr lang="en-US" sz="1200"/>
              <a:t>Bosnia and Herzegovina </a:t>
            </a:r>
            <a:r>
              <a:rPr sz="1200"/>
              <a:t>–</a:t>
            </a:r>
            <a:r>
              <a:rPr lang="en-US" sz="1200"/>
              <a:t> no activities</a:t>
            </a:r>
            <a:endParaRPr/>
          </a:p>
          <a:p>
            <a:pPr>
              <a:defRPr/>
            </a:pPr>
            <a:r>
              <a:rPr lang="en-US" sz="1400" b="1">
                <a:solidFill>
                  <a:srgbClr val="FF0000"/>
                </a:solidFill>
              </a:rPr>
              <a:t>Balancing market development </a:t>
            </a:r>
            <a:endParaRPr/>
          </a:p>
          <a:p>
            <a:pPr marL="737155" lvl="1" indent="-283521">
              <a:buFont typeface="Wingdings"/>
              <a:buChar char="Ø"/>
              <a:defRPr/>
            </a:pPr>
            <a:r>
              <a:rPr lang="en-US" sz="1200"/>
              <a:t>Balancing markets operational in all </a:t>
            </a:r>
            <a:r>
              <a:rPr lang="en-US" sz="1200"/>
              <a:t>EnC</a:t>
            </a:r>
            <a:r>
              <a:rPr lang="en-US" sz="1200"/>
              <a:t>, except in Georgia (postponed for 1.3.2022) and Moldova </a:t>
            </a:r>
            <a:endParaRPr/>
          </a:p>
          <a:p>
            <a:pPr marL="737155" lvl="1" indent="-283521">
              <a:buFont typeface="Wingdings"/>
              <a:buChar char="Ø"/>
              <a:defRPr/>
            </a:pPr>
            <a:r>
              <a:rPr lang="en-US" sz="1200"/>
              <a:t>Balancing capacity regulation and restrictive price caps still present in some CPs</a:t>
            </a:r>
            <a:endParaRPr lang="en-GB" sz="1200"/>
          </a:p>
          <a:p>
            <a:pPr>
              <a:defRPr/>
            </a:pPr>
            <a:r>
              <a:rPr lang="en-US" sz="1250" b="1">
                <a:solidFill>
                  <a:srgbClr val="FF0000"/>
                </a:solidFill>
              </a:rPr>
              <a:t>Competition remains limited and cross-border capacities largely underutilized </a:t>
            </a:r>
            <a:endParaRPr/>
          </a:p>
        </p:txBody>
      </p:sp>
      <p:pic>
        <p:nvPicPr>
          <p:cNvPr id="3" name="Picture 2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5496869" y="1190715"/>
            <a:ext cx="4189611" cy="3765124"/>
          </a:xfrm>
          <a:prstGeom prst="rect">
            <a:avLst/>
          </a:prstGeom>
        </p:spPr>
      </p:pic>
      <p:sp>
        <p:nvSpPr>
          <p:cNvPr id="4" name="TextBox 3" hidden="0"/>
          <p:cNvSpPr txBox="1"/>
          <p:nvPr isPhoto="0" userDrawn="0"/>
        </p:nvSpPr>
        <p:spPr bwMode="auto">
          <a:xfrm>
            <a:off x="5353063" y="4994788"/>
            <a:ext cx="3810610" cy="39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en-US" sz="1000">
                <a:latin typeface="+mj-lt"/>
              </a:rPr>
              <a:t>Source: WB6 Energy Transition Tracker Feb 2021</a:t>
            </a:r>
            <a:endParaRPr/>
          </a:p>
          <a:p>
            <a:pPr algn="l">
              <a:defRPr/>
            </a:pPr>
            <a:endParaRPr lang="en-GB" sz="1000">
              <a:latin typeface="+mj-lt"/>
            </a:endParaRPr>
          </a:p>
        </p:txBody>
      </p:sp>
      <p:pic>
        <p:nvPicPr>
          <p:cNvPr id="7" name="Picture 6" hidden="0"/>
          <p:cNvPicPr/>
          <p:nvPr isPhoto="0" userDrawn="0"/>
        </p:nvPicPr>
        <p:blipFill>
          <a:blip r:embed="rId3"/>
          <a:stretch/>
        </p:blipFill>
        <p:spPr bwMode="auto">
          <a:xfrm>
            <a:off x="-972" y="5272645"/>
            <a:ext cx="10081597" cy="39529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d"/>
      </p:transition>
    </mc:Choice>
    <mc:Fallback>
      <p:transition spd="slow" advClick="1">
        <p:wipe dir="d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CustomShape 3" hidden="0"/>
          <p:cNvSpPr/>
          <p:nvPr isPhoto="0" userDrawn="0"/>
        </p:nvSpPr>
        <p:spPr bwMode="auto">
          <a:xfrm>
            <a:off x="227520" y="1604936"/>
            <a:ext cx="9722024" cy="33480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 marL="460080" lvl="1" algn="just">
              <a:buClr>
                <a:srgbClr val="FFD400"/>
              </a:buClr>
              <a:defRPr/>
            </a:pPr>
            <a:endParaRPr lang="en-GB" sz="1500" b="1" spc="-1">
              <a:solidFill>
                <a:srgbClr val="FFFFFF"/>
              </a:solidFill>
              <a:latin typeface="+mj-lt"/>
            </a:endParaRPr>
          </a:p>
          <a:p>
            <a:pPr marL="216000" indent="-213120" algn="just">
              <a:lnSpc>
                <a:spcPct val="100000"/>
              </a:lnSpc>
              <a:buClr>
                <a:srgbClr val="FFD400"/>
              </a:buClr>
              <a:buFont typeface="Wingdings"/>
              <a:buChar char=""/>
              <a:defRPr/>
            </a:pPr>
            <a:endParaRPr lang="en-GB" sz="1500" b="1" spc="-1">
              <a:solidFill>
                <a:srgbClr val="FFFFFF"/>
              </a:solidFill>
              <a:latin typeface="+mj-lt"/>
            </a:endParaRPr>
          </a:p>
          <a:p>
            <a:pPr marL="2880" algn="just">
              <a:lnSpc>
                <a:spcPct val="100000"/>
              </a:lnSpc>
              <a:buClr>
                <a:srgbClr val="FFD400"/>
              </a:buClr>
              <a:defRPr/>
            </a:pPr>
            <a:endParaRPr lang="en-GB" sz="1500" b="1" spc="-1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CustomShape 29" hidden="0"/>
          <p:cNvSpPr/>
          <p:nvPr isPhoto="0" userDrawn="0"/>
        </p:nvSpPr>
        <p:spPr bwMode="auto">
          <a:xfrm>
            <a:off x="388588" y="41791"/>
            <a:ext cx="7735839" cy="842136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2800" b="1" spc="-1">
                <a:solidFill>
                  <a:srgbClr val="FDD204"/>
                </a:solidFill>
              </a:rPr>
              <a:t>Lack of price signal and competition</a:t>
            </a:r>
            <a:endParaRPr lang="en-GB" sz="2800" b="1" spc="-1">
              <a:solidFill>
                <a:srgbClr val="FDD204"/>
              </a:solidFill>
            </a:endParaRPr>
          </a:p>
        </p:txBody>
      </p:sp>
      <p:pic>
        <p:nvPicPr>
          <p:cNvPr id="2" name="Picture 1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388588" y="1005053"/>
            <a:ext cx="8211599" cy="45478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d"/>
      </p:transition>
    </mc:Choice>
    <mc:Fallback>
      <p:transition spd="slow" advClick="1">
        <p:wipe dir="d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Slide Number Placeholder 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defTabSz="453634">
              <a:defRPr/>
            </a:pPr>
            <a:fld id="{AF93B2B6-68E5-2D46-B060-FE1D3366BF4B}" type="slidenum">
              <a:rPr lang="de-DE">
                <a:solidFill>
                  <a:srgbClr val="20266E"/>
                </a:solidFill>
                <a:latin typeface="Arial"/>
              </a:rPr>
              <a:t/>
            </a:fld>
            <a:endParaRPr lang="de-DE">
              <a:solidFill>
                <a:srgbClr val="20266E"/>
              </a:solidFill>
              <a:latin typeface="Arial"/>
            </a:endParaRPr>
          </a:p>
        </p:txBody>
      </p:sp>
      <p:sp>
        <p:nvSpPr>
          <p:cNvPr id="6" name="Title 5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28934" y="217578"/>
            <a:ext cx="7652610" cy="495648"/>
          </a:xfrm>
        </p:spPr>
        <p:txBody>
          <a:bodyPr/>
          <a:lstStyle/>
          <a:p>
            <a:pPr>
              <a:defRPr/>
            </a:pPr>
            <a:r>
              <a:rPr lang="en-GB" sz="2000" b="1" i="0">
                <a:solidFill>
                  <a:srgbClr val="283583"/>
                </a:solidFill>
              </a:rPr>
              <a:t>Market coupling </a:t>
            </a:r>
            <a:r>
              <a:rPr sz="2000" b="1" i="0">
                <a:solidFill>
                  <a:srgbClr val="283583"/>
                </a:solidFill>
              </a:rPr>
              <a:t>–</a:t>
            </a:r>
            <a:r>
              <a:rPr lang="en-US" sz="2000" b="1" i="0">
                <a:solidFill>
                  <a:srgbClr val="283583"/>
                </a:solidFill>
              </a:rPr>
              <a:t> key to increased</a:t>
            </a:r>
            <a:r>
              <a:rPr lang="en-GB" sz="2000" b="1" i="0">
                <a:solidFill>
                  <a:srgbClr val="283583"/>
                </a:solidFill>
              </a:rPr>
              <a:t> usage of interconnections</a:t>
            </a:r>
            <a:endParaRPr/>
          </a:p>
        </p:txBody>
      </p:sp>
      <p:grpSp>
        <p:nvGrpSpPr>
          <p:cNvPr id="7" name="Group 6" hidden="0"/>
          <p:cNvGrpSpPr/>
          <p:nvPr isPhoto="0" userDrawn="0"/>
        </p:nvGrpSpPr>
        <p:grpSpPr bwMode="auto">
          <a:xfrm>
            <a:off x="6355150" y="2638533"/>
            <a:ext cx="877262" cy="1008331"/>
            <a:chOff x="5437904" y="3483115"/>
            <a:chExt cx="884139" cy="1016236"/>
          </a:xfrm>
        </p:grpSpPr>
        <p:sp>
          <p:nvSpPr>
            <p:cNvPr id="9" name="Freeform 6" hidden="0"/>
            <p:cNvSpPr>
              <a:spLocks noChangeArrowheads="1"/>
            </p:cNvSpPr>
            <p:nvPr isPhoto="0" userDrawn="0"/>
          </p:nvSpPr>
          <p:spPr bwMode="auto">
            <a:xfrm>
              <a:off x="5437904" y="3634682"/>
              <a:ext cx="433048" cy="411395"/>
            </a:xfrm>
            <a:custGeom>
              <a:avLst/>
              <a:gdLst>
                <a:gd name="T0" fmla="*/ 141 w 1059"/>
                <a:gd name="T1" fmla="*/ 327 h 1007"/>
                <a:gd name="T2" fmla="*/ 185 w 1059"/>
                <a:gd name="T3" fmla="*/ 406 h 1007"/>
                <a:gd name="T4" fmla="*/ 265 w 1059"/>
                <a:gd name="T5" fmla="*/ 494 h 1007"/>
                <a:gd name="T6" fmla="*/ 380 w 1059"/>
                <a:gd name="T7" fmla="*/ 600 h 1007"/>
                <a:gd name="T8" fmla="*/ 388 w 1059"/>
                <a:gd name="T9" fmla="*/ 618 h 1007"/>
                <a:gd name="T10" fmla="*/ 406 w 1059"/>
                <a:gd name="T11" fmla="*/ 662 h 1007"/>
                <a:gd name="T12" fmla="*/ 547 w 1059"/>
                <a:gd name="T13" fmla="*/ 803 h 1007"/>
                <a:gd name="T14" fmla="*/ 627 w 1059"/>
                <a:gd name="T15" fmla="*/ 891 h 1007"/>
                <a:gd name="T16" fmla="*/ 705 w 1059"/>
                <a:gd name="T17" fmla="*/ 944 h 1007"/>
                <a:gd name="T18" fmla="*/ 776 w 1059"/>
                <a:gd name="T19" fmla="*/ 1006 h 1007"/>
                <a:gd name="T20" fmla="*/ 793 w 1059"/>
                <a:gd name="T21" fmla="*/ 918 h 1007"/>
                <a:gd name="T22" fmla="*/ 793 w 1059"/>
                <a:gd name="T23" fmla="*/ 882 h 1007"/>
                <a:gd name="T24" fmla="*/ 882 w 1059"/>
                <a:gd name="T25" fmla="*/ 724 h 1007"/>
                <a:gd name="T26" fmla="*/ 996 w 1059"/>
                <a:gd name="T27" fmla="*/ 591 h 1007"/>
                <a:gd name="T28" fmla="*/ 1014 w 1059"/>
                <a:gd name="T29" fmla="*/ 582 h 1007"/>
                <a:gd name="T30" fmla="*/ 1040 w 1059"/>
                <a:gd name="T31" fmla="*/ 538 h 1007"/>
                <a:gd name="T32" fmla="*/ 1058 w 1059"/>
                <a:gd name="T33" fmla="*/ 309 h 1007"/>
                <a:gd name="T34" fmla="*/ 1049 w 1059"/>
                <a:gd name="T35" fmla="*/ 185 h 1007"/>
                <a:gd name="T36" fmla="*/ 864 w 1059"/>
                <a:gd name="T37" fmla="*/ 79 h 1007"/>
                <a:gd name="T38" fmla="*/ 784 w 1059"/>
                <a:gd name="T39" fmla="*/ 53 h 1007"/>
                <a:gd name="T40" fmla="*/ 424 w 1059"/>
                <a:gd name="T41" fmla="*/ 27 h 1007"/>
                <a:gd name="T42" fmla="*/ 327 w 1059"/>
                <a:gd name="T43" fmla="*/ 9 h 1007"/>
                <a:gd name="T44" fmla="*/ 274 w 1059"/>
                <a:gd name="T45" fmla="*/ 9 h 1007"/>
                <a:gd name="T46" fmla="*/ 185 w 1059"/>
                <a:gd name="T47" fmla="*/ 53 h 1007"/>
                <a:gd name="T48" fmla="*/ 132 w 1059"/>
                <a:gd name="T49" fmla="*/ 44 h 1007"/>
                <a:gd name="T50" fmla="*/ 115 w 1059"/>
                <a:gd name="T51" fmla="*/ 35 h 1007"/>
                <a:gd name="T52" fmla="*/ 62 w 1059"/>
                <a:gd name="T53" fmla="*/ 35 h 1007"/>
                <a:gd name="T54" fmla="*/ 27 w 1059"/>
                <a:gd name="T55" fmla="*/ 53 h 1007"/>
                <a:gd name="T56" fmla="*/ 0 w 1059"/>
                <a:gd name="T57" fmla="*/ 97 h 1007"/>
                <a:gd name="T58" fmla="*/ 9 w 1059"/>
                <a:gd name="T59" fmla="*/ 124 h 1007"/>
                <a:gd name="T60" fmla="*/ 35 w 1059"/>
                <a:gd name="T61" fmla="*/ 168 h 1007"/>
                <a:gd name="T62" fmla="*/ 124 w 1059"/>
                <a:gd name="T63" fmla="*/ 265 h 1007"/>
                <a:gd name="T64" fmla="*/ 141 w 1059"/>
                <a:gd name="T65" fmla="*/ 327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59" h="1007" fill="norm" stroke="1" extrusionOk="0">
                  <a:moveTo>
                    <a:pt x="141" y="327"/>
                  </a:moveTo>
                  <a:lnTo>
                    <a:pt x="141" y="327"/>
                  </a:lnTo>
                  <a:lnTo>
                    <a:pt x="150" y="362"/>
                  </a:lnTo>
                  <a:lnTo>
                    <a:pt x="185" y="406"/>
                  </a:lnTo>
                  <a:lnTo>
                    <a:pt x="221" y="450"/>
                  </a:lnTo>
                  <a:lnTo>
                    <a:pt x="265" y="494"/>
                  </a:lnTo>
                  <a:lnTo>
                    <a:pt x="353" y="565"/>
                  </a:lnTo>
                  <a:lnTo>
                    <a:pt x="380" y="600"/>
                  </a:lnTo>
                  <a:lnTo>
                    <a:pt x="388" y="618"/>
                  </a:lnTo>
                  <a:lnTo>
                    <a:pt x="388" y="618"/>
                  </a:lnTo>
                  <a:lnTo>
                    <a:pt x="388" y="635"/>
                  </a:lnTo>
                  <a:lnTo>
                    <a:pt x="406" y="662"/>
                  </a:lnTo>
                  <a:lnTo>
                    <a:pt x="468" y="724"/>
                  </a:lnTo>
                  <a:lnTo>
                    <a:pt x="547" y="803"/>
                  </a:lnTo>
                  <a:lnTo>
                    <a:pt x="591" y="847"/>
                  </a:lnTo>
                  <a:lnTo>
                    <a:pt x="627" y="891"/>
                  </a:lnTo>
                  <a:lnTo>
                    <a:pt x="627" y="891"/>
                  </a:lnTo>
                  <a:lnTo>
                    <a:pt x="705" y="944"/>
                  </a:lnTo>
                  <a:lnTo>
                    <a:pt x="776" y="1006"/>
                  </a:lnTo>
                  <a:lnTo>
                    <a:pt x="776" y="1006"/>
                  </a:lnTo>
                  <a:lnTo>
                    <a:pt x="793" y="953"/>
                  </a:lnTo>
                  <a:lnTo>
                    <a:pt x="793" y="918"/>
                  </a:lnTo>
                  <a:lnTo>
                    <a:pt x="793" y="918"/>
                  </a:lnTo>
                  <a:lnTo>
                    <a:pt x="793" y="882"/>
                  </a:lnTo>
                  <a:lnTo>
                    <a:pt x="811" y="838"/>
                  </a:lnTo>
                  <a:lnTo>
                    <a:pt x="882" y="724"/>
                  </a:lnTo>
                  <a:lnTo>
                    <a:pt x="961" y="627"/>
                  </a:lnTo>
                  <a:lnTo>
                    <a:pt x="996" y="591"/>
                  </a:lnTo>
                  <a:lnTo>
                    <a:pt x="1014" y="582"/>
                  </a:lnTo>
                  <a:lnTo>
                    <a:pt x="1014" y="582"/>
                  </a:lnTo>
                  <a:lnTo>
                    <a:pt x="1032" y="574"/>
                  </a:lnTo>
                  <a:lnTo>
                    <a:pt x="1040" y="538"/>
                  </a:lnTo>
                  <a:lnTo>
                    <a:pt x="1058" y="432"/>
                  </a:lnTo>
                  <a:lnTo>
                    <a:pt x="1058" y="309"/>
                  </a:lnTo>
                  <a:lnTo>
                    <a:pt x="1049" y="185"/>
                  </a:lnTo>
                  <a:lnTo>
                    <a:pt x="1049" y="185"/>
                  </a:lnTo>
                  <a:lnTo>
                    <a:pt x="952" y="124"/>
                  </a:lnTo>
                  <a:lnTo>
                    <a:pt x="864" y="79"/>
                  </a:lnTo>
                  <a:lnTo>
                    <a:pt x="784" y="53"/>
                  </a:lnTo>
                  <a:lnTo>
                    <a:pt x="784" y="53"/>
                  </a:lnTo>
                  <a:lnTo>
                    <a:pt x="583" y="35"/>
                  </a:lnTo>
                  <a:lnTo>
                    <a:pt x="424" y="27"/>
                  </a:lnTo>
                  <a:lnTo>
                    <a:pt x="327" y="9"/>
                  </a:lnTo>
                  <a:lnTo>
                    <a:pt x="327" y="9"/>
                  </a:lnTo>
                  <a:lnTo>
                    <a:pt x="300" y="0"/>
                  </a:lnTo>
                  <a:lnTo>
                    <a:pt x="274" y="9"/>
                  </a:lnTo>
                  <a:lnTo>
                    <a:pt x="230" y="35"/>
                  </a:lnTo>
                  <a:lnTo>
                    <a:pt x="185" y="53"/>
                  </a:lnTo>
                  <a:lnTo>
                    <a:pt x="159" y="53"/>
                  </a:lnTo>
                  <a:lnTo>
                    <a:pt x="132" y="44"/>
                  </a:lnTo>
                  <a:lnTo>
                    <a:pt x="132" y="44"/>
                  </a:lnTo>
                  <a:lnTo>
                    <a:pt x="115" y="35"/>
                  </a:lnTo>
                  <a:lnTo>
                    <a:pt x="88" y="27"/>
                  </a:lnTo>
                  <a:lnTo>
                    <a:pt x="62" y="35"/>
                  </a:lnTo>
                  <a:lnTo>
                    <a:pt x="44" y="44"/>
                  </a:lnTo>
                  <a:lnTo>
                    <a:pt x="27" y="53"/>
                  </a:lnTo>
                  <a:lnTo>
                    <a:pt x="9" y="79"/>
                  </a:lnTo>
                  <a:lnTo>
                    <a:pt x="0" y="97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18" y="150"/>
                  </a:lnTo>
                  <a:lnTo>
                    <a:pt x="35" y="168"/>
                  </a:lnTo>
                  <a:lnTo>
                    <a:pt x="80" y="212"/>
                  </a:lnTo>
                  <a:lnTo>
                    <a:pt x="124" y="265"/>
                  </a:lnTo>
                  <a:lnTo>
                    <a:pt x="141" y="291"/>
                  </a:lnTo>
                  <a:lnTo>
                    <a:pt x="141" y="327"/>
                  </a:lnTo>
                </a:path>
              </a:pathLst>
            </a:custGeom>
            <a:solidFill>
              <a:srgbClr val="FFD500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0" name="Freeform 8" hidden="0"/>
            <p:cNvSpPr>
              <a:spLocks noChangeArrowheads="1"/>
            </p:cNvSpPr>
            <p:nvPr isPhoto="0" userDrawn="0"/>
          </p:nvSpPr>
          <p:spPr bwMode="auto">
            <a:xfrm>
              <a:off x="5852907" y="4027858"/>
              <a:ext cx="220133" cy="471493"/>
            </a:xfrm>
            <a:custGeom>
              <a:avLst/>
              <a:gdLst>
                <a:gd name="T0" fmla="*/ 79 w 539"/>
                <a:gd name="T1" fmla="*/ 397 h 1086"/>
                <a:gd name="T2" fmla="*/ 35 w 539"/>
                <a:gd name="T3" fmla="*/ 485 h 1086"/>
                <a:gd name="T4" fmla="*/ 9 w 539"/>
                <a:gd name="T5" fmla="*/ 618 h 1086"/>
                <a:gd name="T6" fmla="*/ 27 w 539"/>
                <a:gd name="T7" fmla="*/ 741 h 1086"/>
                <a:gd name="T8" fmla="*/ 71 w 539"/>
                <a:gd name="T9" fmla="*/ 829 h 1086"/>
                <a:gd name="T10" fmla="*/ 106 w 539"/>
                <a:gd name="T11" fmla="*/ 865 h 1086"/>
                <a:gd name="T12" fmla="*/ 168 w 539"/>
                <a:gd name="T13" fmla="*/ 971 h 1086"/>
                <a:gd name="T14" fmla="*/ 238 w 539"/>
                <a:gd name="T15" fmla="*/ 1068 h 1086"/>
                <a:gd name="T16" fmla="*/ 274 w 539"/>
                <a:gd name="T17" fmla="*/ 1085 h 1086"/>
                <a:gd name="T18" fmla="*/ 327 w 539"/>
                <a:gd name="T19" fmla="*/ 944 h 1086"/>
                <a:gd name="T20" fmla="*/ 353 w 539"/>
                <a:gd name="T21" fmla="*/ 926 h 1086"/>
                <a:gd name="T22" fmla="*/ 380 w 539"/>
                <a:gd name="T23" fmla="*/ 918 h 1086"/>
                <a:gd name="T24" fmla="*/ 397 w 539"/>
                <a:gd name="T25" fmla="*/ 882 h 1086"/>
                <a:gd name="T26" fmla="*/ 415 w 539"/>
                <a:gd name="T27" fmla="*/ 829 h 1086"/>
                <a:gd name="T28" fmla="*/ 424 w 539"/>
                <a:gd name="T29" fmla="*/ 812 h 1086"/>
                <a:gd name="T30" fmla="*/ 494 w 539"/>
                <a:gd name="T31" fmla="*/ 723 h 1086"/>
                <a:gd name="T32" fmla="*/ 530 w 539"/>
                <a:gd name="T33" fmla="*/ 644 h 1086"/>
                <a:gd name="T34" fmla="*/ 538 w 539"/>
                <a:gd name="T35" fmla="*/ 635 h 1086"/>
                <a:gd name="T36" fmla="*/ 477 w 539"/>
                <a:gd name="T37" fmla="*/ 582 h 1086"/>
                <a:gd name="T38" fmla="*/ 388 w 539"/>
                <a:gd name="T39" fmla="*/ 494 h 1086"/>
                <a:gd name="T40" fmla="*/ 371 w 539"/>
                <a:gd name="T41" fmla="*/ 450 h 1086"/>
                <a:gd name="T42" fmla="*/ 362 w 539"/>
                <a:gd name="T43" fmla="*/ 309 h 1086"/>
                <a:gd name="T44" fmla="*/ 397 w 539"/>
                <a:gd name="T45" fmla="*/ 141 h 1086"/>
                <a:gd name="T46" fmla="*/ 274 w 539"/>
                <a:gd name="T47" fmla="*/ 53 h 1086"/>
                <a:gd name="T48" fmla="*/ 168 w 539"/>
                <a:gd name="T49" fmla="*/ 0 h 1086"/>
                <a:gd name="T50" fmla="*/ 141 w 539"/>
                <a:gd name="T51" fmla="*/ 0 h 1086"/>
                <a:gd name="T52" fmla="*/ 106 w 539"/>
                <a:gd name="T53" fmla="*/ 18 h 1086"/>
                <a:gd name="T54" fmla="*/ 27 w 539"/>
                <a:gd name="T55" fmla="*/ 132 h 1086"/>
                <a:gd name="T56" fmla="*/ 0 w 539"/>
                <a:gd name="T57" fmla="*/ 212 h 1086"/>
                <a:gd name="T58" fmla="*/ 97 w 539"/>
                <a:gd name="T59" fmla="*/ 273 h 1086"/>
                <a:gd name="T60" fmla="*/ 124 w 539"/>
                <a:gd name="T61" fmla="*/ 318 h 1086"/>
                <a:gd name="T62" fmla="*/ 106 w 539"/>
                <a:gd name="T63" fmla="*/ 362 h 1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9" h="1086" fill="norm" stroke="1" extrusionOk="0">
                  <a:moveTo>
                    <a:pt x="79" y="397"/>
                  </a:moveTo>
                  <a:lnTo>
                    <a:pt x="79" y="397"/>
                  </a:lnTo>
                  <a:lnTo>
                    <a:pt x="53" y="432"/>
                  </a:lnTo>
                  <a:lnTo>
                    <a:pt x="35" y="485"/>
                  </a:lnTo>
                  <a:lnTo>
                    <a:pt x="18" y="547"/>
                  </a:lnTo>
                  <a:lnTo>
                    <a:pt x="9" y="618"/>
                  </a:lnTo>
                  <a:lnTo>
                    <a:pt x="9" y="679"/>
                  </a:lnTo>
                  <a:lnTo>
                    <a:pt x="27" y="741"/>
                  </a:lnTo>
                  <a:lnTo>
                    <a:pt x="44" y="794"/>
                  </a:lnTo>
                  <a:lnTo>
                    <a:pt x="71" y="829"/>
                  </a:lnTo>
                  <a:lnTo>
                    <a:pt x="71" y="829"/>
                  </a:lnTo>
                  <a:lnTo>
                    <a:pt x="106" y="865"/>
                  </a:lnTo>
                  <a:lnTo>
                    <a:pt x="124" y="900"/>
                  </a:lnTo>
                  <a:lnTo>
                    <a:pt x="168" y="971"/>
                  </a:lnTo>
                  <a:lnTo>
                    <a:pt x="212" y="1041"/>
                  </a:lnTo>
                  <a:lnTo>
                    <a:pt x="238" y="1068"/>
                  </a:lnTo>
                  <a:lnTo>
                    <a:pt x="274" y="1085"/>
                  </a:lnTo>
                  <a:lnTo>
                    <a:pt x="274" y="1085"/>
                  </a:lnTo>
                  <a:lnTo>
                    <a:pt x="309" y="979"/>
                  </a:lnTo>
                  <a:lnTo>
                    <a:pt x="327" y="944"/>
                  </a:lnTo>
                  <a:lnTo>
                    <a:pt x="344" y="935"/>
                  </a:lnTo>
                  <a:lnTo>
                    <a:pt x="353" y="926"/>
                  </a:lnTo>
                  <a:lnTo>
                    <a:pt x="353" y="926"/>
                  </a:lnTo>
                  <a:lnTo>
                    <a:pt x="380" y="918"/>
                  </a:lnTo>
                  <a:lnTo>
                    <a:pt x="388" y="909"/>
                  </a:lnTo>
                  <a:lnTo>
                    <a:pt x="397" y="882"/>
                  </a:lnTo>
                  <a:lnTo>
                    <a:pt x="406" y="847"/>
                  </a:lnTo>
                  <a:lnTo>
                    <a:pt x="415" y="829"/>
                  </a:lnTo>
                  <a:lnTo>
                    <a:pt x="424" y="812"/>
                  </a:lnTo>
                  <a:lnTo>
                    <a:pt x="424" y="812"/>
                  </a:lnTo>
                  <a:lnTo>
                    <a:pt x="459" y="776"/>
                  </a:lnTo>
                  <a:lnTo>
                    <a:pt x="494" y="723"/>
                  </a:lnTo>
                  <a:lnTo>
                    <a:pt x="521" y="679"/>
                  </a:lnTo>
                  <a:lnTo>
                    <a:pt x="530" y="644"/>
                  </a:lnTo>
                  <a:lnTo>
                    <a:pt x="530" y="644"/>
                  </a:lnTo>
                  <a:lnTo>
                    <a:pt x="538" y="635"/>
                  </a:lnTo>
                  <a:lnTo>
                    <a:pt x="538" y="635"/>
                  </a:lnTo>
                  <a:lnTo>
                    <a:pt x="477" y="582"/>
                  </a:lnTo>
                  <a:lnTo>
                    <a:pt x="424" y="538"/>
                  </a:lnTo>
                  <a:lnTo>
                    <a:pt x="388" y="494"/>
                  </a:lnTo>
                  <a:lnTo>
                    <a:pt x="371" y="450"/>
                  </a:lnTo>
                  <a:lnTo>
                    <a:pt x="371" y="450"/>
                  </a:lnTo>
                  <a:lnTo>
                    <a:pt x="362" y="388"/>
                  </a:lnTo>
                  <a:lnTo>
                    <a:pt x="362" y="309"/>
                  </a:lnTo>
                  <a:lnTo>
                    <a:pt x="380" y="221"/>
                  </a:lnTo>
                  <a:lnTo>
                    <a:pt x="397" y="141"/>
                  </a:lnTo>
                  <a:lnTo>
                    <a:pt x="397" y="141"/>
                  </a:lnTo>
                  <a:lnTo>
                    <a:pt x="274" y="53"/>
                  </a:lnTo>
                  <a:lnTo>
                    <a:pt x="194" y="18"/>
                  </a:lnTo>
                  <a:lnTo>
                    <a:pt x="168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24" y="0"/>
                  </a:lnTo>
                  <a:lnTo>
                    <a:pt x="106" y="18"/>
                  </a:lnTo>
                  <a:lnTo>
                    <a:pt x="62" y="62"/>
                  </a:lnTo>
                  <a:lnTo>
                    <a:pt x="27" y="132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71" y="256"/>
                  </a:lnTo>
                  <a:lnTo>
                    <a:pt x="97" y="273"/>
                  </a:lnTo>
                  <a:lnTo>
                    <a:pt x="115" y="291"/>
                  </a:lnTo>
                  <a:lnTo>
                    <a:pt x="124" y="318"/>
                  </a:lnTo>
                  <a:lnTo>
                    <a:pt x="115" y="344"/>
                  </a:lnTo>
                  <a:lnTo>
                    <a:pt x="106" y="362"/>
                  </a:lnTo>
                  <a:lnTo>
                    <a:pt x="79" y="397"/>
                  </a:lnTo>
                </a:path>
              </a:pathLst>
            </a:custGeom>
            <a:solidFill>
              <a:srgbClr val="FFD500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1" name="Freeform 20" hidden="0"/>
            <p:cNvSpPr>
              <a:spLocks noChangeArrowheads="1"/>
            </p:cNvSpPr>
            <p:nvPr isPhoto="0" userDrawn="0"/>
          </p:nvSpPr>
          <p:spPr bwMode="auto">
            <a:xfrm>
              <a:off x="5997257" y="4053295"/>
              <a:ext cx="324786" cy="234567"/>
            </a:xfrm>
            <a:custGeom>
              <a:avLst/>
              <a:gdLst>
                <a:gd name="T0" fmla="*/ 176 w 795"/>
                <a:gd name="T1" fmla="*/ 573 h 574"/>
                <a:gd name="T2" fmla="*/ 185 w 795"/>
                <a:gd name="T3" fmla="*/ 564 h 574"/>
                <a:gd name="T4" fmla="*/ 194 w 795"/>
                <a:gd name="T5" fmla="*/ 564 h 574"/>
                <a:gd name="T6" fmla="*/ 212 w 795"/>
                <a:gd name="T7" fmla="*/ 564 h 574"/>
                <a:gd name="T8" fmla="*/ 212 w 795"/>
                <a:gd name="T9" fmla="*/ 564 h 574"/>
                <a:gd name="T10" fmla="*/ 309 w 795"/>
                <a:gd name="T11" fmla="*/ 564 h 574"/>
                <a:gd name="T12" fmla="*/ 309 w 795"/>
                <a:gd name="T13" fmla="*/ 564 h 574"/>
                <a:gd name="T14" fmla="*/ 335 w 795"/>
                <a:gd name="T15" fmla="*/ 556 h 574"/>
                <a:gd name="T16" fmla="*/ 344 w 795"/>
                <a:gd name="T17" fmla="*/ 556 h 574"/>
                <a:gd name="T18" fmla="*/ 379 w 795"/>
                <a:gd name="T19" fmla="*/ 556 h 574"/>
                <a:gd name="T20" fmla="*/ 406 w 795"/>
                <a:gd name="T21" fmla="*/ 547 h 574"/>
                <a:gd name="T22" fmla="*/ 459 w 795"/>
                <a:gd name="T23" fmla="*/ 494 h 574"/>
                <a:gd name="T24" fmla="*/ 503 w 795"/>
                <a:gd name="T25" fmla="*/ 467 h 574"/>
                <a:gd name="T26" fmla="*/ 512 w 795"/>
                <a:gd name="T27" fmla="*/ 467 h 574"/>
                <a:gd name="T28" fmla="*/ 573 w 795"/>
                <a:gd name="T29" fmla="*/ 459 h 574"/>
                <a:gd name="T30" fmla="*/ 741 w 795"/>
                <a:gd name="T31" fmla="*/ 379 h 574"/>
                <a:gd name="T32" fmla="*/ 794 w 795"/>
                <a:gd name="T33" fmla="*/ 344 h 574"/>
                <a:gd name="T34" fmla="*/ 794 w 795"/>
                <a:gd name="T35" fmla="*/ 326 h 574"/>
                <a:gd name="T36" fmla="*/ 794 w 795"/>
                <a:gd name="T37" fmla="*/ 309 h 574"/>
                <a:gd name="T38" fmla="*/ 750 w 795"/>
                <a:gd name="T39" fmla="*/ 264 h 574"/>
                <a:gd name="T40" fmla="*/ 741 w 795"/>
                <a:gd name="T41" fmla="*/ 247 h 574"/>
                <a:gd name="T42" fmla="*/ 715 w 795"/>
                <a:gd name="T43" fmla="*/ 203 h 574"/>
                <a:gd name="T44" fmla="*/ 573 w 795"/>
                <a:gd name="T45" fmla="*/ 53 h 574"/>
                <a:gd name="T46" fmla="*/ 565 w 795"/>
                <a:gd name="T47" fmla="*/ 35 h 574"/>
                <a:gd name="T48" fmla="*/ 565 w 795"/>
                <a:gd name="T49" fmla="*/ 26 h 574"/>
                <a:gd name="T50" fmla="*/ 565 w 795"/>
                <a:gd name="T51" fmla="*/ 0 h 574"/>
                <a:gd name="T52" fmla="*/ 238 w 795"/>
                <a:gd name="T53" fmla="*/ 53 h 574"/>
                <a:gd name="T54" fmla="*/ 53 w 795"/>
                <a:gd name="T55" fmla="*/ 88 h 574"/>
                <a:gd name="T56" fmla="*/ 35 w 795"/>
                <a:gd name="T57" fmla="*/ 79 h 574"/>
                <a:gd name="T58" fmla="*/ 0 w 795"/>
                <a:gd name="T59" fmla="*/ 247 h 574"/>
                <a:gd name="T60" fmla="*/ 9 w 795"/>
                <a:gd name="T61" fmla="*/ 388 h 574"/>
                <a:gd name="T62" fmla="*/ 26 w 795"/>
                <a:gd name="T63" fmla="*/ 432 h 574"/>
                <a:gd name="T64" fmla="*/ 115 w 795"/>
                <a:gd name="T65" fmla="*/ 52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5" h="574" fill="norm" stroke="1" extrusionOk="0">
                  <a:moveTo>
                    <a:pt x="176" y="573"/>
                  </a:moveTo>
                  <a:lnTo>
                    <a:pt x="176" y="573"/>
                  </a:lnTo>
                  <a:lnTo>
                    <a:pt x="176" y="573"/>
                  </a:lnTo>
                  <a:lnTo>
                    <a:pt x="185" y="564"/>
                  </a:lnTo>
                  <a:lnTo>
                    <a:pt x="185" y="564"/>
                  </a:lnTo>
                  <a:lnTo>
                    <a:pt x="194" y="564"/>
                  </a:lnTo>
                  <a:lnTo>
                    <a:pt x="194" y="564"/>
                  </a:lnTo>
                  <a:lnTo>
                    <a:pt x="212" y="564"/>
                  </a:lnTo>
                  <a:lnTo>
                    <a:pt x="212" y="564"/>
                  </a:lnTo>
                  <a:lnTo>
                    <a:pt x="212" y="564"/>
                  </a:lnTo>
                  <a:lnTo>
                    <a:pt x="212" y="564"/>
                  </a:lnTo>
                  <a:lnTo>
                    <a:pt x="309" y="564"/>
                  </a:lnTo>
                  <a:lnTo>
                    <a:pt x="309" y="564"/>
                  </a:lnTo>
                  <a:lnTo>
                    <a:pt x="309" y="564"/>
                  </a:lnTo>
                  <a:lnTo>
                    <a:pt x="309" y="564"/>
                  </a:lnTo>
                  <a:lnTo>
                    <a:pt x="335" y="556"/>
                  </a:lnTo>
                  <a:lnTo>
                    <a:pt x="335" y="556"/>
                  </a:lnTo>
                  <a:lnTo>
                    <a:pt x="344" y="556"/>
                  </a:lnTo>
                  <a:lnTo>
                    <a:pt x="344" y="556"/>
                  </a:lnTo>
                  <a:lnTo>
                    <a:pt x="379" y="556"/>
                  </a:lnTo>
                  <a:lnTo>
                    <a:pt x="379" y="556"/>
                  </a:lnTo>
                  <a:lnTo>
                    <a:pt x="406" y="547"/>
                  </a:lnTo>
                  <a:lnTo>
                    <a:pt x="423" y="529"/>
                  </a:lnTo>
                  <a:lnTo>
                    <a:pt x="459" y="494"/>
                  </a:lnTo>
                  <a:lnTo>
                    <a:pt x="485" y="467"/>
                  </a:lnTo>
                  <a:lnTo>
                    <a:pt x="503" y="467"/>
                  </a:lnTo>
                  <a:lnTo>
                    <a:pt x="512" y="467"/>
                  </a:lnTo>
                  <a:lnTo>
                    <a:pt x="512" y="467"/>
                  </a:lnTo>
                  <a:lnTo>
                    <a:pt x="538" y="467"/>
                  </a:lnTo>
                  <a:lnTo>
                    <a:pt x="573" y="459"/>
                  </a:lnTo>
                  <a:lnTo>
                    <a:pt x="662" y="423"/>
                  </a:lnTo>
                  <a:lnTo>
                    <a:pt x="741" y="379"/>
                  </a:lnTo>
                  <a:lnTo>
                    <a:pt x="776" y="361"/>
                  </a:lnTo>
                  <a:lnTo>
                    <a:pt x="794" y="344"/>
                  </a:lnTo>
                  <a:lnTo>
                    <a:pt x="794" y="344"/>
                  </a:lnTo>
                  <a:lnTo>
                    <a:pt x="794" y="326"/>
                  </a:lnTo>
                  <a:lnTo>
                    <a:pt x="794" y="326"/>
                  </a:lnTo>
                  <a:lnTo>
                    <a:pt x="794" y="309"/>
                  </a:lnTo>
                  <a:lnTo>
                    <a:pt x="768" y="291"/>
                  </a:lnTo>
                  <a:lnTo>
                    <a:pt x="750" y="264"/>
                  </a:lnTo>
                  <a:lnTo>
                    <a:pt x="741" y="247"/>
                  </a:lnTo>
                  <a:lnTo>
                    <a:pt x="741" y="247"/>
                  </a:lnTo>
                  <a:lnTo>
                    <a:pt x="732" y="229"/>
                  </a:lnTo>
                  <a:lnTo>
                    <a:pt x="715" y="203"/>
                  </a:lnTo>
                  <a:lnTo>
                    <a:pt x="662" y="141"/>
                  </a:lnTo>
                  <a:lnTo>
                    <a:pt x="573" y="53"/>
                  </a:lnTo>
                  <a:lnTo>
                    <a:pt x="573" y="53"/>
                  </a:lnTo>
                  <a:lnTo>
                    <a:pt x="565" y="35"/>
                  </a:lnTo>
                  <a:lnTo>
                    <a:pt x="565" y="35"/>
                  </a:lnTo>
                  <a:lnTo>
                    <a:pt x="565" y="26"/>
                  </a:lnTo>
                  <a:lnTo>
                    <a:pt x="565" y="26"/>
                  </a:lnTo>
                  <a:lnTo>
                    <a:pt x="565" y="0"/>
                  </a:lnTo>
                  <a:lnTo>
                    <a:pt x="565" y="0"/>
                  </a:lnTo>
                  <a:lnTo>
                    <a:pt x="238" y="53"/>
                  </a:lnTo>
                  <a:lnTo>
                    <a:pt x="53" y="88"/>
                  </a:lnTo>
                  <a:lnTo>
                    <a:pt x="53" y="88"/>
                  </a:lnTo>
                  <a:lnTo>
                    <a:pt x="35" y="79"/>
                  </a:lnTo>
                  <a:lnTo>
                    <a:pt x="35" y="79"/>
                  </a:lnTo>
                  <a:lnTo>
                    <a:pt x="18" y="159"/>
                  </a:lnTo>
                  <a:lnTo>
                    <a:pt x="0" y="247"/>
                  </a:lnTo>
                  <a:lnTo>
                    <a:pt x="0" y="326"/>
                  </a:lnTo>
                  <a:lnTo>
                    <a:pt x="9" y="388"/>
                  </a:lnTo>
                  <a:lnTo>
                    <a:pt x="9" y="388"/>
                  </a:lnTo>
                  <a:lnTo>
                    <a:pt x="26" y="432"/>
                  </a:lnTo>
                  <a:lnTo>
                    <a:pt x="62" y="476"/>
                  </a:lnTo>
                  <a:lnTo>
                    <a:pt x="115" y="520"/>
                  </a:lnTo>
                  <a:lnTo>
                    <a:pt x="176" y="573"/>
                  </a:lnTo>
                </a:path>
              </a:pathLst>
            </a:custGeom>
            <a:solidFill>
              <a:srgbClr val="FFD500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2" name="Freeform 43" hidden="0"/>
            <p:cNvSpPr>
              <a:spLocks noChangeArrowheads="1"/>
            </p:cNvSpPr>
            <p:nvPr isPhoto="0" userDrawn="0"/>
          </p:nvSpPr>
          <p:spPr bwMode="auto">
            <a:xfrm>
              <a:off x="5764494" y="3921488"/>
              <a:ext cx="147958" cy="194871"/>
            </a:xfrm>
            <a:custGeom>
              <a:avLst/>
              <a:gdLst>
                <a:gd name="T0" fmla="*/ 211 w 362"/>
                <a:gd name="T1" fmla="*/ 468 h 478"/>
                <a:gd name="T2" fmla="*/ 211 w 362"/>
                <a:gd name="T3" fmla="*/ 468 h 478"/>
                <a:gd name="T4" fmla="*/ 229 w 362"/>
                <a:gd name="T5" fmla="*/ 477 h 478"/>
                <a:gd name="T6" fmla="*/ 229 w 362"/>
                <a:gd name="T7" fmla="*/ 477 h 478"/>
                <a:gd name="T8" fmla="*/ 247 w 362"/>
                <a:gd name="T9" fmla="*/ 397 h 478"/>
                <a:gd name="T10" fmla="*/ 282 w 362"/>
                <a:gd name="T11" fmla="*/ 335 h 478"/>
                <a:gd name="T12" fmla="*/ 326 w 362"/>
                <a:gd name="T13" fmla="*/ 291 h 478"/>
                <a:gd name="T14" fmla="*/ 344 w 362"/>
                <a:gd name="T15" fmla="*/ 274 h 478"/>
                <a:gd name="T16" fmla="*/ 361 w 362"/>
                <a:gd name="T17" fmla="*/ 265 h 478"/>
                <a:gd name="T18" fmla="*/ 361 w 362"/>
                <a:gd name="T19" fmla="*/ 265 h 478"/>
                <a:gd name="T20" fmla="*/ 247 w 362"/>
                <a:gd name="T21" fmla="*/ 124 h 478"/>
                <a:gd name="T22" fmla="*/ 132 w 362"/>
                <a:gd name="T23" fmla="*/ 0 h 478"/>
                <a:gd name="T24" fmla="*/ 132 w 362"/>
                <a:gd name="T25" fmla="*/ 0 h 478"/>
                <a:gd name="T26" fmla="*/ 88 w 362"/>
                <a:gd name="T27" fmla="*/ 62 h 478"/>
                <a:gd name="T28" fmla="*/ 44 w 362"/>
                <a:gd name="T29" fmla="*/ 124 h 478"/>
                <a:gd name="T30" fmla="*/ 17 w 362"/>
                <a:gd name="T31" fmla="*/ 177 h 478"/>
                <a:gd name="T32" fmla="*/ 17 w 362"/>
                <a:gd name="T33" fmla="*/ 221 h 478"/>
                <a:gd name="T34" fmla="*/ 17 w 362"/>
                <a:gd name="T35" fmla="*/ 221 h 478"/>
                <a:gd name="T36" fmla="*/ 17 w 362"/>
                <a:gd name="T37" fmla="*/ 256 h 478"/>
                <a:gd name="T38" fmla="*/ 0 w 362"/>
                <a:gd name="T39" fmla="*/ 309 h 478"/>
                <a:gd name="T40" fmla="*/ 0 w 362"/>
                <a:gd name="T41" fmla="*/ 309 h 478"/>
                <a:gd name="T42" fmla="*/ 114 w 362"/>
                <a:gd name="T43" fmla="*/ 397 h 478"/>
                <a:gd name="T44" fmla="*/ 167 w 362"/>
                <a:gd name="T45" fmla="*/ 441 h 478"/>
                <a:gd name="T46" fmla="*/ 211 w 362"/>
                <a:gd name="T47" fmla="*/ 46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2" h="478" fill="norm" stroke="1" extrusionOk="0">
                  <a:moveTo>
                    <a:pt x="211" y="468"/>
                  </a:moveTo>
                  <a:lnTo>
                    <a:pt x="211" y="468"/>
                  </a:lnTo>
                  <a:lnTo>
                    <a:pt x="229" y="477"/>
                  </a:lnTo>
                  <a:lnTo>
                    <a:pt x="229" y="477"/>
                  </a:lnTo>
                  <a:lnTo>
                    <a:pt x="247" y="397"/>
                  </a:lnTo>
                  <a:lnTo>
                    <a:pt x="282" y="335"/>
                  </a:lnTo>
                  <a:lnTo>
                    <a:pt x="326" y="291"/>
                  </a:lnTo>
                  <a:lnTo>
                    <a:pt x="344" y="274"/>
                  </a:lnTo>
                  <a:lnTo>
                    <a:pt x="361" y="265"/>
                  </a:lnTo>
                  <a:lnTo>
                    <a:pt x="361" y="265"/>
                  </a:lnTo>
                  <a:lnTo>
                    <a:pt x="247" y="124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88" y="62"/>
                  </a:lnTo>
                  <a:lnTo>
                    <a:pt x="44" y="124"/>
                  </a:lnTo>
                  <a:lnTo>
                    <a:pt x="17" y="177"/>
                  </a:lnTo>
                  <a:lnTo>
                    <a:pt x="17" y="221"/>
                  </a:lnTo>
                  <a:lnTo>
                    <a:pt x="17" y="221"/>
                  </a:lnTo>
                  <a:lnTo>
                    <a:pt x="17" y="256"/>
                  </a:lnTo>
                  <a:lnTo>
                    <a:pt x="0" y="309"/>
                  </a:lnTo>
                  <a:lnTo>
                    <a:pt x="0" y="309"/>
                  </a:lnTo>
                  <a:lnTo>
                    <a:pt x="114" y="397"/>
                  </a:lnTo>
                  <a:lnTo>
                    <a:pt x="167" y="441"/>
                  </a:lnTo>
                  <a:lnTo>
                    <a:pt x="211" y="468"/>
                  </a:lnTo>
                </a:path>
              </a:pathLst>
            </a:custGeom>
            <a:solidFill>
              <a:srgbClr val="FFD500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3" name="Freeform 45" hidden="0"/>
            <p:cNvSpPr>
              <a:spLocks noChangeArrowheads="1"/>
            </p:cNvSpPr>
            <p:nvPr isPhoto="0" userDrawn="0"/>
          </p:nvSpPr>
          <p:spPr bwMode="auto">
            <a:xfrm>
              <a:off x="5791560" y="3483115"/>
              <a:ext cx="487179" cy="595441"/>
            </a:xfrm>
            <a:custGeom>
              <a:avLst/>
              <a:gdLst>
                <a:gd name="T0" fmla="*/ 1085 w 1192"/>
                <a:gd name="T1" fmla="*/ 989 h 1457"/>
                <a:gd name="T2" fmla="*/ 1050 w 1192"/>
                <a:gd name="T3" fmla="*/ 945 h 1457"/>
                <a:gd name="T4" fmla="*/ 1032 w 1192"/>
                <a:gd name="T5" fmla="*/ 883 h 1457"/>
                <a:gd name="T6" fmla="*/ 1050 w 1192"/>
                <a:gd name="T7" fmla="*/ 830 h 1457"/>
                <a:gd name="T8" fmla="*/ 1085 w 1192"/>
                <a:gd name="T9" fmla="*/ 786 h 1457"/>
                <a:gd name="T10" fmla="*/ 1103 w 1192"/>
                <a:gd name="T11" fmla="*/ 777 h 1457"/>
                <a:gd name="T12" fmla="*/ 1112 w 1192"/>
                <a:gd name="T13" fmla="*/ 742 h 1457"/>
                <a:gd name="T14" fmla="*/ 1094 w 1192"/>
                <a:gd name="T15" fmla="*/ 680 h 1457"/>
                <a:gd name="T16" fmla="*/ 1085 w 1192"/>
                <a:gd name="T17" fmla="*/ 627 h 1457"/>
                <a:gd name="T18" fmla="*/ 1076 w 1192"/>
                <a:gd name="T19" fmla="*/ 609 h 1457"/>
                <a:gd name="T20" fmla="*/ 997 w 1192"/>
                <a:gd name="T21" fmla="*/ 574 h 1457"/>
                <a:gd name="T22" fmla="*/ 759 w 1192"/>
                <a:gd name="T23" fmla="*/ 530 h 1457"/>
                <a:gd name="T24" fmla="*/ 750 w 1192"/>
                <a:gd name="T25" fmla="*/ 521 h 1457"/>
                <a:gd name="T26" fmla="*/ 750 w 1192"/>
                <a:gd name="T27" fmla="*/ 433 h 1457"/>
                <a:gd name="T28" fmla="*/ 750 w 1192"/>
                <a:gd name="T29" fmla="*/ 371 h 1457"/>
                <a:gd name="T30" fmla="*/ 723 w 1192"/>
                <a:gd name="T31" fmla="*/ 345 h 1457"/>
                <a:gd name="T32" fmla="*/ 671 w 1192"/>
                <a:gd name="T33" fmla="*/ 336 h 1457"/>
                <a:gd name="T34" fmla="*/ 626 w 1192"/>
                <a:gd name="T35" fmla="*/ 283 h 1457"/>
                <a:gd name="T36" fmla="*/ 618 w 1192"/>
                <a:gd name="T37" fmla="*/ 239 h 1457"/>
                <a:gd name="T38" fmla="*/ 600 w 1192"/>
                <a:gd name="T39" fmla="*/ 195 h 1457"/>
                <a:gd name="T40" fmla="*/ 529 w 1192"/>
                <a:gd name="T41" fmla="*/ 106 h 1457"/>
                <a:gd name="T42" fmla="*/ 512 w 1192"/>
                <a:gd name="T43" fmla="*/ 71 h 1457"/>
                <a:gd name="T44" fmla="*/ 521 w 1192"/>
                <a:gd name="T45" fmla="*/ 53 h 1457"/>
                <a:gd name="T46" fmla="*/ 441 w 1192"/>
                <a:gd name="T47" fmla="*/ 45 h 1457"/>
                <a:gd name="T48" fmla="*/ 362 w 1192"/>
                <a:gd name="T49" fmla="*/ 18 h 1457"/>
                <a:gd name="T50" fmla="*/ 309 w 1192"/>
                <a:gd name="T51" fmla="*/ 0 h 1457"/>
                <a:gd name="T52" fmla="*/ 0 w 1192"/>
                <a:gd name="T53" fmla="*/ 98 h 1457"/>
                <a:gd name="T54" fmla="*/ 26 w 1192"/>
                <a:gd name="T55" fmla="*/ 212 h 1457"/>
                <a:gd name="T56" fmla="*/ 62 w 1192"/>
                <a:gd name="T57" fmla="*/ 274 h 1457"/>
                <a:gd name="T58" fmla="*/ 79 w 1192"/>
                <a:gd name="T59" fmla="*/ 283 h 1457"/>
                <a:gd name="T60" fmla="*/ 132 w 1192"/>
                <a:gd name="T61" fmla="*/ 318 h 1457"/>
                <a:gd name="T62" fmla="*/ 150 w 1192"/>
                <a:gd name="T63" fmla="*/ 371 h 1457"/>
                <a:gd name="T64" fmla="*/ 176 w 1192"/>
                <a:gd name="T65" fmla="*/ 495 h 1457"/>
                <a:gd name="T66" fmla="*/ 185 w 1192"/>
                <a:gd name="T67" fmla="*/ 539 h 1457"/>
                <a:gd name="T68" fmla="*/ 194 w 1192"/>
                <a:gd name="T69" fmla="*/ 759 h 1457"/>
                <a:gd name="T70" fmla="*/ 168 w 1192"/>
                <a:gd name="T71" fmla="*/ 936 h 1457"/>
                <a:gd name="T72" fmla="*/ 150 w 1192"/>
                <a:gd name="T73" fmla="*/ 953 h 1457"/>
                <a:gd name="T74" fmla="*/ 132 w 1192"/>
                <a:gd name="T75" fmla="*/ 962 h 1457"/>
                <a:gd name="T76" fmla="*/ 44 w 1192"/>
                <a:gd name="T77" fmla="*/ 1068 h 1457"/>
                <a:gd name="T78" fmla="*/ 159 w 1192"/>
                <a:gd name="T79" fmla="*/ 1192 h 1457"/>
                <a:gd name="T80" fmla="*/ 273 w 1192"/>
                <a:gd name="T81" fmla="*/ 1333 h 1457"/>
                <a:gd name="T82" fmla="*/ 282 w 1192"/>
                <a:gd name="T83" fmla="*/ 1333 h 1457"/>
                <a:gd name="T84" fmla="*/ 397 w 1192"/>
                <a:gd name="T85" fmla="*/ 1377 h 1457"/>
                <a:gd name="T86" fmla="*/ 397 w 1192"/>
                <a:gd name="T87" fmla="*/ 1377 h 1457"/>
                <a:gd name="T88" fmla="*/ 423 w 1192"/>
                <a:gd name="T89" fmla="*/ 1253 h 1457"/>
                <a:gd name="T90" fmla="*/ 476 w 1192"/>
                <a:gd name="T91" fmla="*/ 1201 h 1457"/>
                <a:gd name="T92" fmla="*/ 565 w 1192"/>
                <a:gd name="T93" fmla="*/ 1209 h 1457"/>
                <a:gd name="T94" fmla="*/ 644 w 1192"/>
                <a:gd name="T95" fmla="*/ 1271 h 1457"/>
                <a:gd name="T96" fmla="*/ 715 w 1192"/>
                <a:gd name="T97" fmla="*/ 1351 h 1457"/>
                <a:gd name="T98" fmla="*/ 759 w 1192"/>
                <a:gd name="T99" fmla="*/ 1439 h 1457"/>
                <a:gd name="T100" fmla="*/ 715 w 1192"/>
                <a:gd name="T101" fmla="*/ 1456 h 1457"/>
                <a:gd name="T102" fmla="*/ 1068 w 1192"/>
                <a:gd name="T103" fmla="*/ 1395 h 1457"/>
                <a:gd name="T104" fmla="*/ 1076 w 1192"/>
                <a:gd name="T105" fmla="*/ 1342 h 1457"/>
                <a:gd name="T106" fmla="*/ 1076 w 1192"/>
                <a:gd name="T107" fmla="*/ 1306 h 1457"/>
                <a:gd name="T108" fmla="*/ 1103 w 1192"/>
                <a:gd name="T109" fmla="*/ 1227 h 1457"/>
                <a:gd name="T110" fmla="*/ 1156 w 1192"/>
                <a:gd name="T111" fmla="*/ 1192 h 1457"/>
                <a:gd name="T112" fmla="*/ 1174 w 1192"/>
                <a:gd name="T113" fmla="*/ 1183 h 1457"/>
                <a:gd name="T114" fmla="*/ 1191 w 1192"/>
                <a:gd name="T115" fmla="*/ 1165 h 1457"/>
                <a:gd name="T116" fmla="*/ 1174 w 1192"/>
                <a:gd name="T117" fmla="*/ 1112 h 1457"/>
                <a:gd name="T118" fmla="*/ 1085 w 1192"/>
                <a:gd name="T119" fmla="*/ 989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92" h="1457" fill="norm" stroke="1" extrusionOk="0">
                  <a:moveTo>
                    <a:pt x="1085" y="989"/>
                  </a:moveTo>
                  <a:lnTo>
                    <a:pt x="1085" y="989"/>
                  </a:lnTo>
                  <a:lnTo>
                    <a:pt x="1059" y="971"/>
                  </a:lnTo>
                  <a:lnTo>
                    <a:pt x="1050" y="945"/>
                  </a:lnTo>
                  <a:lnTo>
                    <a:pt x="1041" y="909"/>
                  </a:lnTo>
                  <a:lnTo>
                    <a:pt x="1032" y="883"/>
                  </a:lnTo>
                  <a:lnTo>
                    <a:pt x="1041" y="856"/>
                  </a:lnTo>
                  <a:lnTo>
                    <a:pt x="1050" y="830"/>
                  </a:lnTo>
                  <a:lnTo>
                    <a:pt x="1059" y="803"/>
                  </a:lnTo>
                  <a:lnTo>
                    <a:pt x="1085" y="786"/>
                  </a:lnTo>
                  <a:lnTo>
                    <a:pt x="1085" y="786"/>
                  </a:lnTo>
                  <a:lnTo>
                    <a:pt x="1103" y="777"/>
                  </a:lnTo>
                  <a:lnTo>
                    <a:pt x="1112" y="759"/>
                  </a:lnTo>
                  <a:lnTo>
                    <a:pt x="1112" y="742"/>
                  </a:lnTo>
                  <a:lnTo>
                    <a:pt x="1112" y="715"/>
                  </a:lnTo>
                  <a:lnTo>
                    <a:pt x="1094" y="680"/>
                  </a:lnTo>
                  <a:lnTo>
                    <a:pt x="1085" y="627"/>
                  </a:lnTo>
                  <a:lnTo>
                    <a:pt x="1085" y="627"/>
                  </a:lnTo>
                  <a:lnTo>
                    <a:pt x="1085" y="618"/>
                  </a:lnTo>
                  <a:lnTo>
                    <a:pt x="1076" y="609"/>
                  </a:lnTo>
                  <a:lnTo>
                    <a:pt x="1041" y="592"/>
                  </a:lnTo>
                  <a:lnTo>
                    <a:pt x="997" y="574"/>
                  </a:lnTo>
                  <a:lnTo>
                    <a:pt x="944" y="565"/>
                  </a:lnTo>
                  <a:lnTo>
                    <a:pt x="759" y="530"/>
                  </a:lnTo>
                  <a:lnTo>
                    <a:pt x="759" y="530"/>
                  </a:lnTo>
                  <a:lnTo>
                    <a:pt x="750" y="521"/>
                  </a:lnTo>
                  <a:lnTo>
                    <a:pt x="741" y="495"/>
                  </a:lnTo>
                  <a:lnTo>
                    <a:pt x="750" y="433"/>
                  </a:lnTo>
                  <a:lnTo>
                    <a:pt x="750" y="398"/>
                  </a:lnTo>
                  <a:lnTo>
                    <a:pt x="750" y="371"/>
                  </a:lnTo>
                  <a:lnTo>
                    <a:pt x="741" y="353"/>
                  </a:lnTo>
                  <a:lnTo>
                    <a:pt x="723" y="345"/>
                  </a:lnTo>
                  <a:lnTo>
                    <a:pt x="723" y="345"/>
                  </a:lnTo>
                  <a:lnTo>
                    <a:pt x="671" y="336"/>
                  </a:lnTo>
                  <a:lnTo>
                    <a:pt x="644" y="309"/>
                  </a:lnTo>
                  <a:lnTo>
                    <a:pt x="626" y="283"/>
                  </a:lnTo>
                  <a:lnTo>
                    <a:pt x="618" y="239"/>
                  </a:lnTo>
                  <a:lnTo>
                    <a:pt x="618" y="239"/>
                  </a:lnTo>
                  <a:lnTo>
                    <a:pt x="618" y="221"/>
                  </a:lnTo>
                  <a:lnTo>
                    <a:pt x="600" y="195"/>
                  </a:lnTo>
                  <a:lnTo>
                    <a:pt x="565" y="150"/>
                  </a:lnTo>
                  <a:lnTo>
                    <a:pt x="529" y="106"/>
                  </a:lnTo>
                  <a:lnTo>
                    <a:pt x="521" y="89"/>
                  </a:lnTo>
                  <a:lnTo>
                    <a:pt x="512" y="71"/>
                  </a:lnTo>
                  <a:lnTo>
                    <a:pt x="512" y="71"/>
                  </a:lnTo>
                  <a:lnTo>
                    <a:pt x="521" y="53"/>
                  </a:lnTo>
                  <a:lnTo>
                    <a:pt x="521" y="53"/>
                  </a:lnTo>
                  <a:lnTo>
                    <a:pt x="441" y="45"/>
                  </a:lnTo>
                  <a:lnTo>
                    <a:pt x="441" y="45"/>
                  </a:lnTo>
                  <a:lnTo>
                    <a:pt x="362" y="18"/>
                  </a:lnTo>
                  <a:lnTo>
                    <a:pt x="309" y="0"/>
                  </a:lnTo>
                  <a:lnTo>
                    <a:pt x="309" y="0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9" y="159"/>
                  </a:lnTo>
                  <a:lnTo>
                    <a:pt x="26" y="212"/>
                  </a:lnTo>
                  <a:lnTo>
                    <a:pt x="53" y="256"/>
                  </a:lnTo>
                  <a:lnTo>
                    <a:pt x="62" y="274"/>
                  </a:lnTo>
                  <a:lnTo>
                    <a:pt x="79" y="283"/>
                  </a:lnTo>
                  <a:lnTo>
                    <a:pt x="79" y="283"/>
                  </a:lnTo>
                  <a:lnTo>
                    <a:pt x="106" y="300"/>
                  </a:lnTo>
                  <a:lnTo>
                    <a:pt x="132" y="318"/>
                  </a:lnTo>
                  <a:lnTo>
                    <a:pt x="141" y="345"/>
                  </a:lnTo>
                  <a:lnTo>
                    <a:pt x="150" y="371"/>
                  </a:lnTo>
                  <a:lnTo>
                    <a:pt x="159" y="433"/>
                  </a:lnTo>
                  <a:lnTo>
                    <a:pt x="176" y="495"/>
                  </a:lnTo>
                  <a:lnTo>
                    <a:pt x="176" y="495"/>
                  </a:lnTo>
                  <a:lnTo>
                    <a:pt x="185" y="539"/>
                  </a:lnTo>
                  <a:lnTo>
                    <a:pt x="194" y="601"/>
                  </a:lnTo>
                  <a:lnTo>
                    <a:pt x="194" y="759"/>
                  </a:lnTo>
                  <a:lnTo>
                    <a:pt x="176" y="892"/>
                  </a:lnTo>
                  <a:lnTo>
                    <a:pt x="168" y="936"/>
                  </a:lnTo>
                  <a:lnTo>
                    <a:pt x="159" y="953"/>
                  </a:lnTo>
                  <a:lnTo>
                    <a:pt x="150" y="953"/>
                  </a:lnTo>
                  <a:lnTo>
                    <a:pt x="150" y="953"/>
                  </a:lnTo>
                  <a:lnTo>
                    <a:pt x="132" y="962"/>
                  </a:lnTo>
                  <a:lnTo>
                    <a:pt x="106" y="989"/>
                  </a:lnTo>
                  <a:lnTo>
                    <a:pt x="44" y="1068"/>
                  </a:lnTo>
                  <a:lnTo>
                    <a:pt x="44" y="1068"/>
                  </a:lnTo>
                  <a:lnTo>
                    <a:pt x="159" y="1192"/>
                  </a:lnTo>
                  <a:lnTo>
                    <a:pt x="273" y="1333"/>
                  </a:lnTo>
                  <a:lnTo>
                    <a:pt x="273" y="1333"/>
                  </a:lnTo>
                  <a:lnTo>
                    <a:pt x="282" y="1333"/>
                  </a:lnTo>
                  <a:lnTo>
                    <a:pt x="282" y="1333"/>
                  </a:lnTo>
                  <a:lnTo>
                    <a:pt x="335" y="1342"/>
                  </a:lnTo>
                  <a:lnTo>
                    <a:pt x="397" y="1377"/>
                  </a:lnTo>
                  <a:lnTo>
                    <a:pt x="397" y="1377"/>
                  </a:lnTo>
                  <a:lnTo>
                    <a:pt x="397" y="1377"/>
                  </a:lnTo>
                  <a:lnTo>
                    <a:pt x="406" y="1306"/>
                  </a:lnTo>
                  <a:lnTo>
                    <a:pt x="423" y="1253"/>
                  </a:lnTo>
                  <a:lnTo>
                    <a:pt x="450" y="1218"/>
                  </a:lnTo>
                  <a:lnTo>
                    <a:pt x="476" y="1201"/>
                  </a:lnTo>
                  <a:lnTo>
                    <a:pt x="521" y="1201"/>
                  </a:lnTo>
                  <a:lnTo>
                    <a:pt x="565" y="1209"/>
                  </a:lnTo>
                  <a:lnTo>
                    <a:pt x="609" y="1236"/>
                  </a:lnTo>
                  <a:lnTo>
                    <a:pt x="644" y="1271"/>
                  </a:lnTo>
                  <a:lnTo>
                    <a:pt x="644" y="1271"/>
                  </a:lnTo>
                  <a:lnTo>
                    <a:pt x="715" y="1351"/>
                  </a:lnTo>
                  <a:lnTo>
                    <a:pt x="741" y="1403"/>
                  </a:lnTo>
                  <a:lnTo>
                    <a:pt x="759" y="1439"/>
                  </a:lnTo>
                  <a:lnTo>
                    <a:pt x="759" y="1448"/>
                  </a:lnTo>
                  <a:lnTo>
                    <a:pt x="715" y="1456"/>
                  </a:lnTo>
                  <a:lnTo>
                    <a:pt x="715" y="1456"/>
                  </a:lnTo>
                  <a:lnTo>
                    <a:pt x="1068" y="1395"/>
                  </a:lnTo>
                  <a:lnTo>
                    <a:pt x="1068" y="1395"/>
                  </a:lnTo>
                  <a:lnTo>
                    <a:pt x="1076" y="1342"/>
                  </a:lnTo>
                  <a:lnTo>
                    <a:pt x="1076" y="1306"/>
                  </a:lnTo>
                  <a:lnTo>
                    <a:pt x="1076" y="1306"/>
                  </a:lnTo>
                  <a:lnTo>
                    <a:pt x="1076" y="1271"/>
                  </a:lnTo>
                  <a:lnTo>
                    <a:pt x="1103" y="1227"/>
                  </a:lnTo>
                  <a:lnTo>
                    <a:pt x="1129" y="1201"/>
                  </a:lnTo>
                  <a:lnTo>
                    <a:pt x="1156" y="1192"/>
                  </a:lnTo>
                  <a:lnTo>
                    <a:pt x="1174" y="1183"/>
                  </a:lnTo>
                  <a:lnTo>
                    <a:pt x="1174" y="1183"/>
                  </a:lnTo>
                  <a:lnTo>
                    <a:pt x="1191" y="1174"/>
                  </a:lnTo>
                  <a:lnTo>
                    <a:pt x="1191" y="1165"/>
                  </a:lnTo>
                  <a:lnTo>
                    <a:pt x="1191" y="1139"/>
                  </a:lnTo>
                  <a:lnTo>
                    <a:pt x="1174" y="1112"/>
                  </a:lnTo>
                  <a:lnTo>
                    <a:pt x="1129" y="1051"/>
                  </a:lnTo>
                  <a:lnTo>
                    <a:pt x="1085" y="989"/>
                  </a:lnTo>
                </a:path>
              </a:pathLst>
            </a:custGeom>
            <a:solidFill>
              <a:srgbClr val="FFD500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4" name="Freeform 46" hidden="0"/>
            <p:cNvSpPr>
              <a:spLocks noChangeArrowheads="1"/>
            </p:cNvSpPr>
            <p:nvPr isPhoto="0" userDrawn="0"/>
          </p:nvSpPr>
          <p:spPr bwMode="auto">
            <a:xfrm>
              <a:off x="5953952" y="3973903"/>
              <a:ext cx="147958" cy="119088"/>
            </a:xfrm>
            <a:custGeom>
              <a:avLst/>
              <a:gdLst>
                <a:gd name="T0" fmla="*/ 362 w 363"/>
                <a:gd name="T1" fmla="*/ 247 h 292"/>
                <a:gd name="T2" fmla="*/ 362 w 363"/>
                <a:gd name="T3" fmla="*/ 247 h 292"/>
                <a:gd name="T4" fmla="*/ 362 w 363"/>
                <a:gd name="T5" fmla="*/ 238 h 292"/>
                <a:gd name="T6" fmla="*/ 344 w 363"/>
                <a:gd name="T7" fmla="*/ 202 h 292"/>
                <a:gd name="T8" fmla="*/ 318 w 363"/>
                <a:gd name="T9" fmla="*/ 150 h 292"/>
                <a:gd name="T10" fmla="*/ 247 w 363"/>
                <a:gd name="T11" fmla="*/ 70 h 292"/>
                <a:gd name="T12" fmla="*/ 247 w 363"/>
                <a:gd name="T13" fmla="*/ 70 h 292"/>
                <a:gd name="T14" fmla="*/ 212 w 363"/>
                <a:gd name="T15" fmla="*/ 35 h 292"/>
                <a:gd name="T16" fmla="*/ 168 w 363"/>
                <a:gd name="T17" fmla="*/ 8 h 292"/>
                <a:gd name="T18" fmla="*/ 124 w 363"/>
                <a:gd name="T19" fmla="*/ 0 h 292"/>
                <a:gd name="T20" fmla="*/ 79 w 363"/>
                <a:gd name="T21" fmla="*/ 0 h 292"/>
                <a:gd name="T22" fmla="*/ 44 w 363"/>
                <a:gd name="T23" fmla="*/ 17 h 292"/>
                <a:gd name="T24" fmla="*/ 18 w 363"/>
                <a:gd name="T25" fmla="*/ 52 h 292"/>
                <a:gd name="T26" fmla="*/ 0 w 363"/>
                <a:gd name="T27" fmla="*/ 105 h 292"/>
                <a:gd name="T28" fmla="*/ 0 w 363"/>
                <a:gd name="T29" fmla="*/ 176 h 292"/>
                <a:gd name="T30" fmla="*/ 168 w 363"/>
                <a:gd name="T31" fmla="*/ 291 h 292"/>
                <a:gd name="T32" fmla="*/ 362 w 363"/>
                <a:gd name="T33" fmla="*/ 247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3" h="292" fill="norm" stroke="1" extrusionOk="0">
                  <a:moveTo>
                    <a:pt x="362" y="247"/>
                  </a:moveTo>
                  <a:lnTo>
                    <a:pt x="362" y="247"/>
                  </a:lnTo>
                  <a:lnTo>
                    <a:pt x="362" y="238"/>
                  </a:lnTo>
                  <a:lnTo>
                    <a:pt x="344" y="202"/>
                  </a:lnTo>
                  <a:lnTo>
                    <a:pt x="318" y="150"/>
                  </a:lnTo>
                  <a:lnTo>
                    <a:pt x="247" y="70"/>
                  </a:lnTo>
                  <a:lnTo>
                    <a:pt x="247" y="70"/>
                  </a:lnTo>
                  <a:lnTo>
                    <a:pt x="212" y="35"/>
                  </a:lnTo>
                  <a:lnTo>
                    <a:pt x="168" y="8"/>
                  </a:lnTo>
                  <a:lnTo>
                    <a:pt x="124" y="0"/>
                  </a:lnTo>
                  <a:lnTo>
                    <a:pt x="79" y="0"/>
                  </a:lnTo>
                  <a:lnTo>
                    <a:pt x="44" y="17"/>
                  </a:lnTo>
                  <a:lnTo>
                    <a:pt x="18" y="52"/>
                  </a:lnTo>
                  <a:lnTo>
                    <a:pt x="0" y="105"/>
                  </a:lnTo>
                  <a:lnTo>
                    <a:pt x="0" y="176"/>
                  </a:lnTo>
                  <a:lnTo>
                    <a:pt x="168" y="291"/>
                  </a:lnTo>
                  <a:lnTo>
                    <a:pt x="362" y="247"/>
                  </a:lnTo>
                </a:path>
              </a:pathLst>
            </a:custGeom>
            <a:solidFill>
              <a:srgbClr val="FFD500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15" name="Group 14" hidden="0"/>
          <p:cNvGrpSpPr/>
          <p:nvPr isPhoto="0" userDrawn="0"/>
        </p:nvGrpSpPr>
        <p:grpSpPr bwMode="auto">
          <a:xfrm>
            <a:off x="7093074" y="1667107"/>
            <a:ext cx="2927191" cy="1740203"/>
            <a:chOff x="6206564" y="2501540"/>
            <a:chExt cx="2950137" cy="1753844"/>
          </a:xfrm>
        </p:grpSpPr>
        <p:sp>
          <p:nvSpPr>
            <p:cNvPr id="16" name="Freeform 3" hidden="0"/>
            <p:cNvSpPr>
              <a:spLocks noChangeArrowheads="1"/>
            </p:cNvSpPr>
            <p:nvPr isPhoto="0" userDrawn="0"/>
          </p:nvSpPr>
          <p:spPr bwMode="auto">
            <a:xfrm>
              <a:off x="8337519" y="3887293"/>
              <a:ext cx="819182" cy="368091"/>
            </a:xfrm>
            <a:custGeom>
              <a:avLst/>
              <a:gdLst>
                <a:gd name="T0" fmla="*/ 1924 w 2004"/>
                <a:gd name="T1" fmla="*/ 750 h 901"/>
                <a:gd name="T2" fmla="*/ 1932 w 2004"/>
                <a:gd name="T3" fmla="*/ 697 h 901"/>
                <a:gd name="T4" fmla="*/ 1985 w 2004"/>
                <a:gd name="T5" fmla="*/ 635 h 901"/>
                <a:gd name="T6" fmla="*/ 1827 w 2004"/>
                <a:gd name="T7" fmla="*/ 547 h 901"/>
                <a:gd name="T8" fmla="*/ 1800 w 2004"/>
                <a:gd name="T9" fmla="*/ 547 h 901"/>
                <a:gd name="T10" fmla="*/ 1774 w 2004"/>
                <a:gd name="T11" fmla="*/ 520 h 901"/>
                <a:gd name="T12" fmla="*/ 1738 w 2004"/>
                <a:gd name="T13" fmla="*/ 388 h 901"/>
                <a:gd name="T14" fmla="*/ 1703 w 2004"/>
                <a:gd name="T15" fmla="*/ 362 h 901"/>
                <a:gd name="T16" fmla="*/ 1677 w 2004"/>
                <a:gd name="T17" fmla="*/ 353 h 901"/>
                <a:gd name="T18" fmla="*/ 1632 w 2004"/>
                <a:gd name="T19" fmla="*/ 326 h 901"/>
                <a:gd name="T20" fmla="*/ 1597 w 2004"/>
                <a:gd name="T21" fmla="*/ 317 h 901"/>
                <a:gd name="T22" fmla="*/ 1359 w 2004"/>
                <a:gd name="T23" fmla="*/ 335 h 901"/>
                <a:gd name="T24" fmla="*/ 1297 w 2004"/>
                <a:gd name="T25" fmla="*/ 362 h 901"/>
                <a:gd name="T26" fmla="*/ 1279 w 2004"/>
                <a:gd name="T27" fmla="*/ 370 h 901"/>
                <a:gd name="T28" fmla="*/ 1209 w 2004"/>
                <a:gd name="T29" fmla="*/ 326 h 901"/>
                <a:gd name="T30" fmla="*/ 1138 w 2004"/>
                <a:gd name="T31" fmla="*/ 273 h 901"/>
                <a:gd name="T32" fmla="*/ 1112 w 2004"/>
                <a:gd name="T33" fmla="*/ 264 h 901"/>
                <a:gd name="T34" fmla="*/ 1015 w 2004"/>
                <a:gd name="T35" fmla="*/ 229 h 901"/>
                <a:gd name="T36" fmla="*/ 926 w 2004"/>
                <a:gd name="T37" fmla="*/ 150 h 901"/>
                <a:gd name="T38" fmla="*/ 918 w 2004"/>
                <a:gd name="T39" fmla="*/ 141 h 901"/>
                <a:gd name="T40" fmla="*/ 856 w 2004"/>
                <a:gd name="T41" fmla="*/ 132 h 901"/>
                <a:gd name="T42" fmla="*/ 573 w 2004"/>
                <a:gd name="T43" fmla="*/ 132 h 901"/>
                <a:gd name="T44" fmla="*/ 468 w 2004"/>
                <a:gd name="T45" fmla="*/ 106 h 901"/>
                <a:gd name="T46" fmla="*/ 388 w 2004"/>
                <a:gd name="T47" fmla="*/ 62 h 901"/>
                <a:gd name="T48" fmla="*/ 194 w 2004"/>
                <a:gd name="T49" fmla="*/ 9 h 901"/>
                <a:gd name="T50" fmla="*/ 115 w 2004"/>
                <a:gd name="T51" fmla="*/ 0 h 901"/>
                <a:gd name="T52" fmla="*/ 62 w 2004"/>
                <a:gd name="T53" fmla="*/ 17 h 901"/>
                <a:gd name="T54" fmla="*/ 0 w 2004"/>
                <a:gd name="T55" fmla="*/ 53 h 901"/>
                <a:gd name="T56" fmla="*/ 141 w 2004"/>
                <a:gd name="T57" fmla="*/ 114 h 901"/>
                <a:gd name="T58" fmla="*/ 344 w 2004"/>
                <a:gd name="T59" fmla="*/ 176 h 901"/>
                <a:gd name="T60" fmla="*/ 415 w 2004"/>
                <a:gd name="T61" fmla="*/ 229 h 901"/>
                <a:gd name="T62" fmla="*/ 450 w 2004"/>
                <a:gd name="T63" fmla="*/ 282 h 901"/>
                <a:gd name="T64" fmla="*/ 459 w 2004"/>
                <a:gd name="T65" fmla="*/ 309 h 901"/>
                <a:gd name="T66" fmla="*/ 503 w 2004"/>
                <a:gd name="T67" fmla="*/ 423 h 901"/>
                <a:gd name="T68" fmla="*/ 547 w 2004"/>
                <a:gd name="T69" fmla="*/ 476 h 901"/>
                <a:gd name="T70" fmla="*/ 582 w 2004"/>
                <a:gd name="T71" fmla="*/ 520 h 901"/>
                <a:gd name="T72" fmla="*/ 573 w 2004"/>
                <a:gd name="T73" fmla="*/ 617 h 901"/>
                <a:gd name="T74" fmla="*/ 565 w 2004"/>
                <a:gd name="T75" fmla="*/ 644 h 901"/>
                <a:gd name="T76" fmla="*/ 503 w 2004"/>
                <a:gd name="T77" fmla="*/ 723 h 901"/>
                <a:gd name="T78" fmla="*/ 697 w 2004"/>
                <a:gd name="T79" fmla="*/ 723 h 901"/>
                <a:gd name="T80" fmla="*/ 812 w 2004"/>
                <a:gd name="T81" fmla="*/ 715 h 901"/>
                <a:gd name="T82" fmla="*/ 847 w 2004"/>
                <a:gd name="T83" fmla="*/ 706 h 901"/>
                <a:gd name="T84" fmla="*/ 900 w 2004"/>
                <a:gd name="T85" fmla="*/ 715 h 901"/>
                <a:gd name="T86" fmla="*/ 971 w 2004"/>
                <a:gd name="T87" fmla="*/ 803 h 901"/>
                <a:gd name="T88" fmla="*/ 1024 w 2004"/>
                <a:gd name="T89" fmla="*/ 882 h 901"/>
                <a:gd name="T90" fmla="*/ 1041 w 2004"/>
                <a:gd name="T91" fmla="*/ 900 h 901"/>
                <a:gd name="T92" fmla="*/ 1262 w 2004"/>
                <a:gd name="T93" fmla="*/ 847 h 901"/>
                <a:gd name="T94" fmla="*/ 1341 w 2004"/>
                <a:gd name="T95" fmla="*/ 838 h 901"/>
                <a:gd name="T96" fmla="*/ 1474 w 2004"/>
                <a:gd name="T97" fmla="*/ 838 h 901"/>
                <a:gd name="T98" fmla="*/ 1606 w 2004"/>
                <a:gd name="T99" fmla="*/ 865 h 901"/>
                <a:gd name="T100" fmla="*/ 1588 w 2004"/>
                <a:gd name="T101" fmla="*/ 812 h 901"/>
                <a:gd name="T102" fmla="*/ 1588 w 2004"/>
                <a:gd name="T103" fmla="*/ 803 h 901"/>
                <a:gd name="T104" fmla="*/ 1624 w 2004"/>
                <a:gd name="T105" fmla="*/ 776 h 901"/>
                <a:gd name="T106" fmla="*/ 1685 w 2004"/>
                <a:gd name="T107" fmla="*/ 794 h 901"/>
                <a:gd name="T108" fmla="*/ 1791 w 2004"/>
                <a:gd name="T109" fmla="*/ 865 h 901"/>
                <a:gd name="T110" fmla="*/ 1835 w 2004"/>
                <a:gd name="T111" fmla="*/ 882 h 901"/>
                <a:gd name="T112" fmla="*/ 1950 w 2004"/>
                <a:gd name="T113" fmla="*/ 900 h 901"/>
                <a:gd name="T114" fmla="*/ 2003 w 2004"/>
                <a:gd name="T115" fmla="*/ 891 h 901"/>
                <a:gd name="T116" fmla="*/ 2003 w 2004"/>
                <a:gd name="T117" fmla="*/ 820 h 901"/>
                <a:gd name="T118" fmla="*/ 1924 w 2004"/>
                <a:gd name="T119" fmla="*/ 75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04" h="901" fill="norm" stroke="1" extrusionOk="0">
                  <a:moveTo>
                    <a:pt x="1924" y="750"/>
                  </a:moveTo>
                  <a:lnTo>
                    <a:pt x="1924" y="750"/>
                  </a:lnTo>
                  <a:lnTo>
                    <a:pt x="1924" y="723"/>
                  </a:lnTo>
                  <a:lnTo>
                    <a:pt x="1932" y="697"/>
                  </a:lnTo>
                  <a:lnTo>
                    <a:pt x="1985" y="635"/>
                  </a:lnTo>
                  <a:lnTo>
                    <a:pt x="1985" y="635"/>
                  </a:lnTo>
                  <a:lnTo>
                    <a:pt x="1871" y="573"/>
                  </a:lnTo>
                  <a:lnTo>
                    <a:pt x="1827" y="547"/>
                  </a:lnTo>
                  <a:lnTo>
                    <a:pt x="1800" y="547"/>
                  </a:lnTo>
                  <a:lnTo>
                    <a:pt x="1800" y="547"/>
                  </a:lnTo>
                  <a:lnTo>
                    <a:pt x="1782" y="538"/>
                  </a:lnTo>
                  <a:lnTo>
                    <a:pt x="1774" y="520"/>
                  </a:lnTo>
                  <a:lnTo>
                    <a:pt x="1756" y="459"/>
                  </a:lnTo>
                  <a:lnTo>
                    <a:pt x="1738" y="388"/>
                  </a:lnTo>
                  <a:lnTo>
                    <a:pt x="1721" y="370"/>
                  </a:lnTo>
                  <a:lnTo>
                    <a:pt x="1703" y="362"/>
                  </a:lnTo>
                  <a:lnTo>
                    <a:pt x="1703" y="362"/>
                  </a:lnTo>
                  <a:lnTo>
                    <a:pt x="1677" y="353"/>
                  </a:lnTo>
                  <a:lnTo>
                    <a:pt x="1650" y="344"/>
                  </a:lnTo>
                  <a:lnTo>
                    <a:pt x="1632" y="326"/>
                  </a:lnTo>
                  <a:lnTo>
                    <a:pt x="1597" y="317"/>
                  </a:lnTo>
                  <a:lnTo>
                    <a:pt x="1597" y="317"/>
                  </a:lnTo>
                  <a:lnTo>
                    <a:pt x="1447" y="326"/>
                  </a:lnTo>
                  <a:lnTo>
                    <a:pt x="1359" y="335"/>
                  </a:lnTo>
                  <a:lnTo>
                    <a:pt x="1324" y="344"/>
                  </a:lnTo>
                  <a:lnTo>
                    <a:pt x="1297" y="362"/>
                  </a:lnTo>
                  <a:lnTo>
                    <a:pt x="1297" y="362"/>
                  </a:lnTo>
                  <a:lnTo>
                    <a:pt x="1279" y="370"/>
                  </a:lnTo>
                  <a:lnTo>
                    <a:pt x="1253" y="362"/>
                  </a:lnTo>
                  <a:lnTo>
                    <a:pt x="1209" y="326"/>
                  </a:lnTo>
                  <a:lnTo>
                    <a:pt x="1165" y="291"/>
                  </a:lnTo>
                  <a:lnTo>
                    <a:pt x="1138" y="273"/>
                  </a:lnTo>
                  <a:lnTo>
                    <a:pt x="1112" y="264"/>
                  </a:lnTo>
                  <a:lnTo>
                    <a:pt x="1112" y="264"/>
                  </a:lnTo>
                  <a:lnTo>
                    <a:pt x="1059" y="256"/>
                  </a:lnTo>
                  <a:lnTo>
                    <a:pt x="1015" y="229"/>
                  </a:lnTo>
                  <a:lnTo>
                    <a:pt x="962" y="194"/>
                  </a:lnTo>
                  <a:lnTo>
                    <a:pt x="926" y="150"/>
                  </a:lnTo>
                  <a:lnTo>
                    <a:pt x="926" y="150"/>
                  </a:lnTo>
                  <a:lnTo>
                    <a:pt x="918" y="141"/>
                  </a:lnTo>
                  <a:lnTo>
                    <a:pt x="900" y="132"/>
                  </a:lnTo>
                  <a:lnTo>
                    <a:pt x="856" y="132"/>
                  </a:lnTo>
                  <a:lnTo>
                    <a:pt x="715" y="132"/>
                  </a:lnTo>
                  <a:lnTo>
                    <a:pt x="573" y="132"/>
                  </a:lnTo>
                  <a:lnTo>
                    <a:pt x="512" y="132"/>
                  </a:lnTo>
                  <a:lnTo>
                    <a:pt x="468" y="106"/>
                  </a:lnTo>
                  <a:lnTo>
                    <a:pt x="468" y="106"/>
                  </a:lnTo>
                  <a:lnTo>
                    <a:pt x="388" y="62"/>
                  </a:lnTo>
                  <a:lnTo>
                    <a:pt x="291" y="26"/>
                  </a:lnTo>
                  <a:lnTo>
                    <a:pt x="194" y="9"/>
                  </a:lnTo>
                  <a:lnTo>
                    <a:pt x="150" y="0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62" y="17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71" y="88"/>
                  </a:lnTo>
                  <a:lnTo>
                    <a:pt x="141" y="114"/>
                  </a:lnTo>
                  <a:lnTo>
                    <a:pt x="282" y="150"/>
                  </a:lnTo>
                  <a:lnTo>
                    <a:pt x="344" y="176"/>
                  </a:lnTo>
                  <a:lnTo>
                    <a:pt x="397" y="212"/>
                  </a:lnTo>
                  <a:lnTo>
                    <a:pt x="415" y="229"/>
                  </a:lnTo>
                  <a:lnTo>
                    <a:pt x="432" y="256"/>
                  </a:lnTo>
                  <a:lnTo>
                    <a:pt x="450" y="282"/>
                  </a:lnTo>
                  <a:lnTo>
                    <a:pt x="459" y="309"/>
                  </a:lnTo>
                  <a:lnTo>
                    <a:pt x="459" y="309"/>
                  </a:lnTo>
                  <a:lnTo>
                    <a:pt x="476" y="379"/>
                  </a:lnTo>
                  <a:lnTo>
                    <a:pt x="503" y="423"/>
                  </a:lnTo>
                  <a:lnTo>
                    <a:pt x="521" y="450"/>
                  </a:lnTo>
                  <a:lnTo>
                    <a:pt x="547" y="476"/>
                  </a:lnTo>
                  <a:lnTo>
                    <a:pt x="565" y="494"/>
                  </a:lnTo>
                  <a:lnTo>
                    <a:pt x="582" y="520"/>
                  </a:lnTo>
                  <a:lnTo>
                    <a:pt x="582" y="565"/>
                  </a:lnTo>
                  <a:lnTo>
                    <a:pt x="573" y="617"/>
                  </a:lnTo>
                  <a:lnTo>
                    <a:pt x="573" y="617"/>
                  </a:lnTo>
                  <a:lnTo>
                    <a:pt x="565" y="644"/>
                  </a:lnTo>
                  <a:lnTo>
                    <a:pt x="547" y="670"/>
                  </a:lnTo>
                  <a:lnTo>
                    <a:pt x="503" y="723"/>
                  </a:lnTo>
                  <a:lnTo>
                    <a:pt x="503" y="723"/>
                  </a:lnTo>
                  <a:lnTo>
                    <a:pt x="697" y="723"/>
                  </a:lnTo>
                  <a:lnTo>
                    <a:pt x="768" y="723"/>
                  </a:lnTo>
                  <a:lnTo>
                    <a:pt x="812" y="715"/>
                  </a:lnTo>
                  <a:lnTo>
                    <a:pt x="812" y="715"/>
                  </a:lnTo>
                  <a:lnTo>
                    <a:pt x="847" y="706"/>
                  </a:lnTo>
                  <a:lnTo>
                    <a:pt x="874" y="706"/>
                  </a:lnTo>
                  <a:lnTo>
                    <a:pt x="900" y="715"/>
                  </a:lnTo>
                  <a:lnTo>
                    <a:pt x="926" y="741"/>
                  </a:lnTo>
                  <a:lnTo>
                    <a:pt x="971" y="803"/>
                  </a:lnTo>
                  <a:lnTo>
                    <a:pt x="1024" y="882"/>
                  </a:lnTo>
                  <a:lnTo>
                    <a:pt x="1024" y="882"/>
                  </a:lnTo>
                  <a:lnTo>
                    <a:pt x="1041" y="900"/>
                  </a:lnTo>
                  <a:lnTo>
                    <a:pt x="1041" y="900"/>
                  </a:lnTo>
                  <a:lnTo>
                    <a:pt x="1191" y="865"/>
                  </a:lnTo>
                  <a:lnTo>
                    <a:pt x="1262" y="847"/>
                  </a:lnTo>
                  <a:lnTo>
                    <a:pt x="1341" y="838"/>
                  </a:lnTo>
                  <a:lnTo>
                    <a:pt x="1341" y="838"/>
                  </a:lnTo>
                  <a:lnTo>
                    <a:pt x="1403" y="838"/>
                  </a:lnTo>
                  <a:lnTo>
                    <a:pt x="1474" y="838"/>
                  </a:lnTo>
                  <a:lnTo>
                    <a:pt x="1606" y="865"/>
                  </a:lnTo>
                  <a:lnTo>
                    <a:pt x="1606" y="865"/>
                  </a:lnTo>
                  <a:lnTo>
                    <a:pt x="1588" y="829"/>
                  </a:lnTo>
                  <a:lnTo>
                    <a:pt x="1588" y="812"/>
                  </a:lnTo>
                  <a:lnTo>
                    <a:pt x="1588" y="803"/>
                  </a:lnTo>
                  <a:lnTo>
                    <a:pt x="1588" y="803"/>
                  </a:lnTo>
                  <a:lnTo>
                    <a:pt x="1606" y="785"/>
                  </a:lnTo>
                  <a:lnTo>
                    <a:pt x="1624" y="776"/>
                  </a:lnTo>
                  <a:lnTo>
                    <a:pt x="1650" y="785"/>
                  </a:lnTo>
                  <a:lnTo>
                    <a:pt x="1685" y="794"/>
                  </a:lnTo>
                  <a:lnTo>
                    <a:pt x="1747" y="829"/>
                  </a:lnTo>
                  <a:lnTo>
                    <a:pt x="1791" y="865"/>
                  </a:lnTo>
                  <a:lnTo>
                    <a:pt x="1791" y="865"/>
                  </a:lnTo>
                  <a:lnTo>
                    <a:pt x="1835" y="882"/>
                  </a:lnTo>
                  <a:lnTo>
                    <a:pt x="1888" y="900"/>
                  </a:lnTo>
                  <a:lnTo>
                    <a:pt x="1950" y="900"/>
                  </a:lnTo>
                  <a:lnTo>
                    <a:pt x="1977" y="900"/>
                  </a:lnTo>
                  <a:lnTo>
                    <a:pt x="2003" y="891"/>
                  </a:lnTo>
                  <a:lnTo>
                    <a:pt x="2003" y="820"/>
                  </a:lnTo>
                  <a:lnTo>
                    <a:pt x="2003" y="820"/>
                  </a:lnTo>
                  <a:lnTo>
                    <a:pt x="1959" y="785"/>
                  </a:lnTo>
                  <a:lnTo>
                    <a:pt x="1924" y="750"/>
                  </a:lnTo>
                </a:path>
              </a:pathLst>
            </a:custGeom>
            <a:solidFill>
              <a:srgbClr val="FFD500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srgbClr val="E04736"/>
                </a:solidFill>
                <a:latin typeface="Arial"/>
              </a:endParaRPr>
            </a:p>
          </p:txBody>
        </p:sp>
        <p:sp>
          <p:nvSpPr>
            <p:cNvPr id="17" name="Freeform 18" hidden="0"/>
            <p:cNvSpPr>
              <a:spLocks noChangeArrowheads="1"/>
            </p:cNvSpPr>
            <p:nvPr isPhoto="0" userDrawn="0"/>
          </p:nvSpPr>
          <p:spPr bwMode="auto">
            <a:xfrm>
              <a:off x="6765917" y="3125851"/>
              <a:ext cx="375308" cy="465526"/>
            </a:xfrm>
            <a:custGeom>
              <a:avLst/>
              <a:gdLst>
                <a:gd name="T0" fmla="*/ 380 w 919"/>
                <a:gd name="T1" fmla="*/ 803 h 1139"/>
                <a:gd name="T2" fmla="*/ 353 w 919"/>
                <a:gd name="T3" fmla="*/ 873 h 1139"/>
                <a:gd name="T4" fmla="*/ 353 w 919"/>
                <a:gd name="T5" fmla="*/ 971 h 1139"/>
                <a:gd name="T6" fmla="*/ 380 w 919"/>
                <a:gd name="T7" fmla="*/ 1068 h 1139"/>
                <a:gd name="T8" fmla="*/ 433 w 919"/>
                <a:gd name="T9" fmla="*/ 1138 h 1139"/>
                <a:gd name="T10" fmla="*/ 530 w 919"/>
                <a:gd name="T11" fmla="*/ 1006 h 1139"/>
                <a:gd name="T12" fmla="*/ 592 w 919"/>
                <a:gd name="T13" fmla="*/ 900 h 1139"/>
                <a:gd name="T14" fmla="*/ 600 w 919"/>
                <a:gd name="T15" fmla="*/ 873 h 1139"/>
                <a:gd name="T16" fmla="*/ 618 w 919"/>
                <a:gd name="T17" fmla="*/ 785 h 1139"/>
                <a:gd name="T18" fmla="*/ 653 w 919"/>
                <a:gd name="T19" fmla="*/ 750 h 1139"/>
                <a:gd name="T20" fmla="*/ 715 w 919"/>
                <a:gd name="T21" fmla="*/ 741 h 1139"/>
                <a:gd name="T22" fmla="*/ 856 w 919"/>
                <a:gd name="T23" fmla="*/ 785 h 1139"/>
                <a:gd name="T24" fmla="*/ 909 w 919"/>
                <a:gd name="T25" fmla="*/ 794 h 1139"/>
                <a:gd name="T26" fmla="*/ 918 w 919"/>
                <a:gd name="T27" fmla="*/ 776 h 1139"/>
                <a:gd name="T28" fmla="*/ 900 w 919"/>
                <a:gd name="T29" fmla="*/ 688 h 1139"/>
                <a:gd name="T30" fmla="*/ 848 w 919"/>
                <a:gd name="T31" fmla="*/ 582 h 1139"/>
                <a:gd name="T32" fmla="*/ 803 w 919"/>
                <a:gd name="T33" fmla="*/ 538 h 1139"/>
                <a:gd name="T34" fmla="*/ 698 w 919"/>
                <a:gd name="T35" fmla="*/ 379 h 1139"/>
                <a:gd name="T36" fmla="*/ 662 w 919"/>
                <a:gd name="T37" fmla="*/ 291 h 1139"/>
                <a:gd name="T38" fmla="*/ 627 w 919"/>
                <a:gd name="T39" fmla="*/ 212 h 1139"/>
                <a:gd name="T40" fmla="*/ 565 w 919"/>
                <a:gd name="T41" fmla="*/ 168 h 1139"/>
                <a:gd name="T42" fmla="*/ 450 w 919"/>
                <a:gd name="T43" fmla="*/ 132 h 1139"/>
                <a:gd name="T44" fmla="*/ 424 w 919"/>
                <a:gd name="T45" fmla="*/ 123 h 1139"/>
                <a:gd name="T46" fmla="*/ 336 w 919"/>
                <a:gd name="T47" fmla="*/ 62 h 1139"/>
                <a:gd name="T48" fmla="*/ 239 w 919"/>
                <a:gd name="T49" fmla="*/ 0 h 1139"/>
                <a:gd name="T50" fmla="*/ 212 w 919"/>
                <a:gd name="T51" fmla="*/ 0 h 1139"/>
                <a:gd name="T52" fmla="*/ 0 w 919"/>
                <a:gd name="T53" fmla="*/ 53 h 1139"/>
                <a:gd name="T54" fmla="*/ 106 w 919"/>
                <a:gd name="T55" fmla="*/ 256 h 1139"/>
                <a:gd name="T56" fmla="*/ 195 w 919"/>
                <a:gd name="T57" fmla="*/ 388 h 1139"/>
                <a:gd name="T58" fmla="*/ 265 w 919"/>
                <a:gd name="T59" fmla="*/ 485 h 1139"/>
                <a:gd name="T60" fmla="*/ 371 w 919"/>
                <a:gd name="T61" fmla="*/ 671 h 1139"/>
                <a:gd name="T62" fmla="*/ 398 w 919"/>
                <a:gd name="T63" fmla="*/ 768 h 1139"/>
                <a:gd name="T64" fmla="*/ 380 w 919"/>
                <a:gd name="T65" fmla="*/ 803 h 1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19" h="1139" fill="norm" stroke="1" extrusionOk="0">
                  <a:moveTo>
                    <a:pt x="380" y="803"/>
                  </a:moveTo>
                  <a:lnTo>
                    <a:pt x="380" y="803"/>
                  </a:lnTo>
                  <a:lnTo>
                    <a:pt x="362" y="829"/>
                  </a:lnTo>
                  <a:lnTo>
                    <a:pt x="353" y="873"/>
                  </a:lnTo>
                  <a:lnTo>
                    <a:pt x="353" y="918"/>
                  </a:lnTo>
                  <a:lnTo>
                    <a:pt x="353" y="971"/>
                  </a:lnTo>
                  <a:lnTo>
                    <a:pt x="362" y="1015"/>
                  </a:lnTo>
                  <a:lnTo>
                    <a:pt x="380" y="1068"/>
                  </a:lnTo>
                  <a:lnTo>
                    <a:pt x="406" y="1112"/>
                  </a:lnTo>
                  <a:lnTo>
                    <a:pt x="433" y="1138"/>
                  </a:lnTo>
                  <a:lnTo>
                    <a:pt x="433" y="1138"/>
                  </a:lnTo>
                  <a:lnTo>
                    <a:pt x="530" y="1006"/>
                  </a:lnTo>
                  <a:lnTo>
                    <a:pt x="583" y="935"/>
                  </a:lnTo>
                  <a:lnTo>
                    <a:pt x="592" y="900"/>
                  </a:lnTo>
                  <a:lnTo>
                    <a:pt x="600" y="873"/>
                  </a:lnTo>
                  <a:lnTo>
                    <a:pt x="600" y="873"/>
                  </a:lnTo>
                  <a:lnTo>
                    <a:pt x="600" y="829"/>
                  </a:lnTo>
                  <a:lnTo>
                    <a:pt x="618" y="785"/>
                  </a:lnTo>
                  <a:lnTo>
                    <a:pt x="636" y="759"/>
                  </a:lnTo>
                  <a:lnTo>
                    <a:pt x="653" y="750"/>
                  </a:lnTo>
                  <a:lnTo>
                    <a:pt x="680" y="741"/>
                  </a:lnTo>
                  <a:lnTo>
                    <a:pt x="715" y="741"/>
                  </a:lnTo>
                  <a:lnTo>
                    <a:pt x="715" y="741"/>
                  </a:lnTo>
                  <a:lnTo>
                    <a:pt x="856" y="785"/>
                  </a:lnTo>
                  <a:lnTo>
                    <a:pt x="900" y="794"/>
                  </a:lnTo>
                  <a:lnTo>
                    <a:pt x="909" y="794"/>
                  </a:lnTo>
                  <a:lnTo>
                    <a:pt x="918" y="776"/>
                  </a:lnTo>
                  <a:lnTo>
                    <a:pt x="918" y="776"/>
                  </a:lnTo>
                  <a:lnTo>
                    <a:pt x="909" y="741"/>
                  </a:lnTo>
                  <a:lnTo>
                    <a:pt x="900" y="688"/>
                  </a:lnTo>
                  <a:lnTo>
                    <a:pt x="874" y="626"/>
                  </a:lnTo>
                  <a:lnTo>
                    <a:pt x="848" y="582"/>
                  </a:lnTo>
                  <a:lnTo>
                    <a:pt x="848" y="582"/>
                  </a:lnTo>
                  <a:lnTo>
                    <a:pt x="803" y="538"/>
                  </a:lnTo>
                  <a:lnTo>
                    <a:pt x="750" y="468"/>
                  </a:lnTo>
                  <a:lnTo>
                    <a:pt x="698" y="379"/>
                  </a:lnTo>
                  <a:lnTo>
                    <a:pt x="662" y="291"/>
                  </a:lnTo>
                  <a:lnTo>
                    <a:pt x="662" y="291"/>
                  </a:lnTo>
                  <a:lnTo>
                    <a:pt x="645" y="247"/>
                  </a:lnTo>
                  <a:lnTo>
                    <a:pt x="627" y="212"/>
                  </a:lnTo>
                  <a:lnTo>
                    <a:pt x="592" y="185"/>
                  </a:lnTo>
                  <a:lnTo>
                    <a:pt x="565" y="168"/>
                  </a:lnTo>
                  <a:lnTo>
                    <a:pt x="503" y="141"/>
                  </a:lnTo>
                  <a:lnTo>
                    <a:pt x="450" y="132"/>
                  </a:lnTo>
                  <a:lnTo>
                    <a:pt x="450" y="132"/>
                  </a:lnTo>
                  <a:lnTo>
                    <a:pt x="424" y="123"/>
                  </a:lnTo>
                  <a:lnTo>
                    <a:pt x="398" y="106"/>
                  </a:lnTo>
                  <a:lnTo>
                    <a:pt x="336" y="62"/>
                  </a:lnTo>
                  <a:lnTo>
                    <a:pt x="274" y="18"/>
                  </a:lnTo>
                  <a:lnTo>
                    <a:pt x="239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124" y="18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06" y="256"/>
                  </a:lnTo>
                  <a:lnTo>
                    <a:pt x="159" y="335"/>
                  </a:lnTo>
                  <a:lnTo>
                    <a:pt x="195" y="388"/>
                  </a:lnTo>
                  <a:lnTo>
                    <a:pt x="195" y="388"/>
                  </a:lnTo>
                  <a:lnTo>
                    <a:pt x="265" y="485"/>
                  </a:lnTo>
                  <a:lnTo>
                    <a:pt x="345" y="609"/>
                  </a:lnTo>
                  <a:lnTo>
                    <a:pt x="371" y="671"/>
                  </a:lnTo>
                  <a:lnTo>
                    <a:pt x="389" y="723"/>
                  </a:lnTo>
                  <a:lnTo>
                    <a:pt x="398" y="768"/>
                  </a:lnTo>
                  <a:lnTo>
                    <a:pt x="389" y="794"/>
                  </a:lnTo>
                  <a:lnTo>
                    <a:pt x="380" y="803"/>
                  </a:lnTo>
                </a:path>
              </a:pathLst>
            </a:custGeom>
            <a:solidFill>
              <a:srgbClr val="FFD500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8" name="Freeform 21" hidden="0"/>
            <p:cNvSpPr>
              <a:spLocks noChangeArrowheads="1"/>
            </p:cNvSpPr>
            <p:nvPr isPhoto="0" userDrawn="0"/>
          </p:nvSpPr>
          <p:spPr bwMode="auto">
            <a:xfrm>
              <a:off x="6206564" y="2501540"/>
              <a:ext cx="2167043" cy="1246817"/>
            </a:xfrm>
            <a:custGeom>
              <a:avLst/>
              <a:gdLst>
                <a:gd name="T0" fmla="*/ 353 w 5295"/>
                <a:gd name="T1" fmla="*/ 1695 h 3046"/>
                <a:gd name="T2" fmla="*/ 767 w 5295"/>
                <a:gd name="T3" fmla="*/ 1792 h 3046"/>
                <a:gd name="T4" fmla="*/ 935 w 5295"/>
                <a:gd name="T5" fmla="*/ 1730 h 3046"/>
                <a:gd name="T6" fmla="*/ 1217 w 5295"/>
                <a:gd name="T7" fmla="*/ 1650 h 3046"/>
                <a:gd name="T8" fmla="*/ 1641 w 5295"/>
                <a:gd name="T9" fmla="*/ 1545 h 3046"/>
                <a:gd name="T10" fmla="*/ 1959 w 5295"/>
                <a:gd name="T11" fmla="*/ 1712 h 3046"/>
                <a:gd name="T12" fmla="*/ 2215 w 5295"/>
                <a:gd name="T13" fmla="*/ 2109 h 3046"/>
                <a:gd name="T14" fmla="*/ 2267 w 5295"/>
                <a:gd name="T15" fmla="*/ 2321 h 3046"/>
                <a:gd name="T16" fmla="*/ 1967 w 5295"/>
                <a:gd name="T17" fmla="*/ 2356 h 3046"/>
                <a:gd name="T18" fmla="*/ 1782 w 5295"/>
                <a:gd name="T19" fmla="*/ 2692 h 3046"/>
                <a:gd name="T20" fmla="*/ 2038 w 5295"/>
                <a:gd name="T21" fmla="*/ 2692 h 3046"/>
                <a:gd name="T22" fmla="*/ 2197 w 5295"/>
                <a:gd name="T23" fmla="*/ 2621 h 3046"/>
                <a:gd name="T24" fmla="*/ 2506 w 5295"/>
                <a:gd name="T25" fmla="*/ 2268 h 3046"/>
                <a:gd name="T26" fmla="*/ 2903 w 5295"/>
                <a:gd name="T27" fmla="*/ 2180 h 3046"/>
                <a:gd name="T28" fmla="*/ 2903 w 5295"/>
                <a:gd name="T29" fmla="*/ 2321 h 3046"/>
                <a:gd name="T30" fmla="*/ 3212 w 5295"/>
                <a:gd name="T31" fmla="*/ 2400 h 3046"/>
                <a:gd name="T32" fmla="*/ 3406 w 5295"/>
                <a:gd name="T33" fmla="*/ 2480 h 3046"/>
                <a:gd name="T34" fmla="*/ 3026 w 5295"/>
                <a:gd name="T35" fmla="*/ 2665 h 3046"/>
                <a:gd name="T36" fmla="*/ 3353 w 5295"/>
                <a:gd name="T37" fmla="*/ 2850 h 3046"/>
                <a:gd name="T38" fmla="*/ 3370 w 5295"/>
                <a:gd name="T39" fmla="*/ 3045 h 3046"/>
                <a:gd name="T40" fmla="*/ 3706 w 5295"/>
                <a:gd name="T41" fmla="*/ 2912 h 3046"/>
                <a:gd name="T42" fmla="*/ 4094 w 5295"/>
                <a:gd name="T43" fmla="*/ 2806 h 3046"/>
                <a:gd name="T44" fmla="*/ 4209 w 5295"/>
                <a:gd name="T45" fmla="*/ 2727 h 3046"/>
                <a:gd name="T46" fmla="*/ 3785 w 5295"/>
                <a:gd name="T47" fmla="*/ 2656 h 3046"/>
                <a:gd name="T48" fmla="*/ 3856 w 5295"/>
                <a:gd name="T49" fmla="*/ 2339 h 3046"/>
                <a:gd name="T50" fmla="*/ 4376 w 5295"/>
                <a:gd name="T51" fmla="*/ 2162 h 3046"/>
                <a:gd name="T52" fmla="*/ 4703 w 5295"/>
                <a:gd name="T53" fmla="*/ 1915 h 3046"/>
                <a:gd name="T54" fmla="*/ 4950 w 5295"/>
                <a:gd name="T55" fmla="*/ 1747 h 3046"/>
                <a:gd name="T56" fmla="*/ 5224 w 5295"/>
                <a:gd name="T57" fmla="*/ 1668 h 3046"/>
                <a:gd name="T58" fmla="*/ 5179 w 5295"/>
                <a:gd name="T59" fmla="*/ 1483 h 3046"/>
                <a:gd name="T60" fmla="*/ 5285 w 5295"/>
                <a:gd name="T61" fmla="*/ 1395 h 3046"/>
                <a:gd name="T62" fmla="*/ 5224 w 5295"/>
                <a:gd name="T63" fmla="*/ 1289 h 3046"/>
                <a:gd name="T64" fmla="*/ 5241 w 5295"/>
                <a:gd name="T65" fmla="*/ 1130 h 3046"/>
                <a:gd name="T66" fmla="*/ 4879 w 5295"/>
                <a:gd name="T67" fmla="*/ 1015 h 3046"/>
                <a:gd name="T68" fmla="*/ 4615 w 5295"/>
                <a:gd name="T69" fmla="*/ 944 h 3046"/>
                <a:gd name="T70" fmla="*/ 4376 w 5295"/>
                <a:gd name="T71" fmla="*/ 803 h 3046"/>
                <a:gd name="T72" fmla="*/ 4112 w 5295"/>
                <a:gd name="T73" fmla="*/ 786 h 3046"/>
                <a:gd name="T74" fmla="*/ 3926 w 5295"/>
                <a:gd name="T75" fmla="*/ 759 h 3046"/>
                <a:gd name="T76" fmla="*/ 3794 w 5295"/>
                <a:gd name="T77" fmla="*/ 486 h 3046"/>
                <a:gd name="T78" fmla="*/ 3521 w 5295"/>
                <a:gd name="T79" fmla="*/ 344 h 3046"/>
                <a:gd name="T80" fmla="*/ 3494 w 5295"/>
                <a:gd name="T81" fmla="*/ 97 h 3046"/>
                <a:gd name="T82" fmla="*/ 3229 w 5295"/>
                <a:gd name="T83" fmla="*/ 18 h 3046"/>
                <a:gd name="T84" fmla="*/ 2929 w 5295"/>
                <a:gd name="T85" fmla="*/ 89 h 3046"/>
                <a:gd name="T86" fmla="*/ 2682 w 5295"/>
                <a:gd name="T87" fmla="*/ 97 h 3046"/>
                <a:gd name="T88" fmla="*/ 2444 w 5295"/>
                <a:gd name="T89" fmla="*/ 336 h 3046"/>
                <a:gd name="T90" fmla="*/ 2338 w 5295"/>
                <a:gd name="T91" fmla="*/ 362 h 3046"/>
                <a:gd name="T92" fmla="*/ 2029 w 5295"/>
                <a:gd name="T93" fmla="*/ 336 h 3046"/>
                <a:gd name="T94" fmla="*/ 1800 w 5295"/>
                <a:gd name="T95" fmla="*/ 300 h 3046"/>
                <a:gd name="T96" fmla="*/ 1588 w 5295"/>
                <a:gd name="T97" fmla="*/ 292 h 3046"/>
                <a:gd name="T98" fmla="*/ 1253 w 5295"/>
                <a:gd name="T99" fmla="*/ 221 h 3046"/>
                <a:gd name="T100" fmla="*/ 706 w 5295"/>
                <a:gd name="T101" fmla="*/ 168 h 3046"/>
                <a:gd name="T102" fmla="*/ 476 w 5295"/>
                <a:gd name="T103" fmla="*/ 309 h 3046"/>
                <a:gd name="T104" fmla="*/ 538 w 5295"/>
                <a:gd name="T105" fmla="*/ 636 h 3046"/>
                <a:gd name="T106" fmla="*/ 406 w 5295"/>
                <a:gd name="T107" fmla="*/ 812 h 3046"/>
                <a:gd name="T108" fmla="*/ 150 w 5295"/>
                <a:gd name="T109" fmla="*/ 1253 h 3046"/>
                <a:gd name="T110" fmla="*/ 0 w 5295"/>
                <a:gd name="T111" fmla="*/ 1509 h 3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295" h="3046" fill="norm" stroke="1" extrusionOk="0">
                  <a:moveTo>
                    <a:pt x="132" y="1659"/>
                  </a:moveTo>
                  <a:lnTo>
                    <a:pt x="132" y="1659"/>
                  </a:lnTo>
                  <a:lnTo>
                    <a:pt x="167" y="1677"/>
                  </a:lnTo>
                  <a:lnTo>
                    <a:pt x="185" y="1695"/>
                  </a:lnTo>
                  <a:lnTo>
                    <a:pt x="185" y="1695"/>
                  </a:lnTo>
                  <a:lnTo>
                    <a:pt x="300" y="1686"/>
                  </a:lnTo>
                  <a:lnTo>
                    <a:pt x="300" y="1686"/>
                  </a:lnTo>
                  <a:lnTo>
                    <a:pt x="353" y="1695"/>
                  </a:lnTo>
                  <a:lnTo>
                    <a:pt x="441" y="1712"/>
                  </a:lnTo>
                  <a:lnTo>
                    <a:pt x="529" y="1730"/>
                  </a:lnTo>
                  <a:lnTo>
                    <a:pt x="600" y="1739"/>
                  </a:lnTo>
                  <a:lnTo>
                    <a:pt x="600" y="1739"/>
                  </a:lnTo>
                  <a:lnTo>
                    <a:pt x="644" y="1739"/>
                  </a:lnTo>
                  <a:lnTo>
                    <a:pt x="697" y="1756"/>
                  </a:lnTo>
                  <a:lnTo>
                    <a:pt x="741" y="1765"/>
                  </a:lnTo>
                  <a:lnTo>
                    <a:pt x="767" y="1792"/>
                  </a:lnTo>
                  <a:lnTo>
                    <a:pt x="767" y="1792"/>
                  </a:lnTo>
                  <a:lnTo>
                    <a:pt x="794" y="1800"/>
                  </a:lnTo>
                  <a:lnTo>
                    <a:pt x="829" y="1800"/>
                  </a:lnTo>
                  <a:lnTo>
                    <a:pt x="864" y="1783"/>
                  </a:lnTo>
                  <a:lnTo>
                    <a:pt x="900" y="1756"/>
                  </a:lnTo>
                  <a:lnTo>
                    <a:pt x="900" y="1756"/>
                  </a:lnTo>
                  <a:lnTo>
                    <a:pt x="917" y="1739"/>
                  </a:lnTo>
                  <a:lnTo>
                    <a:pt x="935" y="1730"/>
                  </a:lnTo>
                  <a:lnTo>
                    <a:pt x="979" y="1730"/>
                  </a:lnTo>
                  <a:lnTo>
                    <a:pt x="1050" y="1739"/>
                  </a:lnTo>
                  <a:lnTo>
                    <a:pt x="1050" y="1739"/>
                  </a:lnTo>
                  <a:lnTo>
                    <a:pt x="1094" y="1730"/>
                  </a:lnTo>
                  <a:lnTo>
                    <a:pt x="1147" y="1712"/>
                  </a:lnTo>
                  <a:lnTo>
                    <a:pt x="1191" y="1677"/>
                  </a:lnTo>
                  <a:lnTo>
                    <a:pt x="1217" y="1650"/>
                  </a:lnTo>
                  <a:lnTo>
                    <a:pt x="1217" y="1650"/>
                  </a:lnTo>
                  <a:lnTo>
                    <a:pt x="1244" y="1633"/>
                  </a:lnTo>
                  <a:lnTo>
                    <a:pt x="1279" y="1615"/>
                  </a:lnTo>
                  <a:lnTo>
                    <a:pt x="1385" y="1571"/>
                  </a:lnTo>
                  <a:lnTo>
                    <a:pt x="1500" y="1545"/>
                  </a:lnTo>
                  <a:lnTo>
                    <a:pt x="1579" y="1527"/>
                  </a:lnTo>
                  <a:lnTo>
                    <a:pt x="1579" y="1527"/>
                  </a:lnTo>
                  <a:lnTo>
                    <a:pt x="1606" y="1527"/>
                  </a:lnTo>
                  <a:lnTo>
                    <a:pt x="1641" y="1545"/>
                  </a:lnTo>
                  <a:lnTo>
                    <a:pt x="1703" y="1589"/>
                  </a:lnTo>
                  <a:lnTo>
                    <a:pt x="1765" y="1633"/>
                  </a:lnTo>
                  <a:lnTo>
                    <a:pt x="1791" y="1650"/>
                  </a:lnTo>
                  <a:lnTo>
                    <a:pt x="1817" y="1659"/>
                  </a:lnTo>
                  <a:lnTo>
                    <a:pt x="1817" y="1659"/>
                  </a:lnTo>
                  <a:lnTo>
                    <a:pt x="1870" y="1668"/>
                  </a:lnTo>
                  <a:lnTo>
                    <a:pt x="1932" y="1695"/>
                  </a:lnTo>
                  <a:lnTo>
                    <a:pt x="1959" y="1712"/>
                  </a:lnTo>
                  <a:lnTo>
                    <a:pt x="1994" y="1739"/>
                  </a:lnTo>
                  <a:lnTo>
                    <a:pt x="2012" y="1774"/>
                  </a:lnTo>
                  <a:lnTo>
                    <a:pt x="2029" y="1818"/>
                  </a:lnTo>
                  <a:lnTo>
                    <a:pt x="2029" y="1818"/>
                  </a:lnTo>
                  <a:lnTo>
                    <a:pt x="2065" y="1906"/>
                  </a:lnTo>
                  <a:lnTo>
                    <a:pt x="2117" y="1995"/>
                  </a:lnTo>
                  <a:lnTo>
                    <a:pt x="2170" y="2065"/>
                  </a:lnTo>
                  <a:lnTo>
                    <a:pt x="2215" y="2109"/>
                  </a:lnTo>
                  <a:lnTo>
                    <a:pt x="2215" y="2109"/>
                  </a:lnTo>
                  <a:lnTo>
                    <a:pt x="2241" y="2153"/>
                  </a:lnTo>
                  <a:lnTo>
                    <a:pt x="2267" y="2215"/>
                  </a:lnTo>
                  <a:lnTo>
                    <a:pt x="2276" y="2268"/>
                  </a:lnTo>
                  <a:lnTo>
                    <a:pt x="2285" y="2303"/>
                  </a:lnTo>
                  <a:lnTo>
                    <a:pt x="2285" y="2303"/>
                  </a:lnTo>
                  <a:lnTo>
                    <a:pt x="2276" y="2321"/>
                  </a:lnTo>
                  <a:lnTo>
                    <a:pt x="2267" y="2321"/>
                  </a:lnTo>
                  <a:lnTo>
                    <a:pt x="2223" y="2312"/>
                  </a:lnTo>
                  <a:lnTo>
                    <a:pt x="2082" y="2268"/>
                  </a:lnTo>
                  <a:lnTo>
                    <a:pt x="2082" y="2268"/>
                  </a:lnTo>
                  <a:lnTo>
                    <a:pt x="2047" y="2268"/>
                  </a:lnTo>
                  <a:lnTo>
                    <a:pt x="2020" y="2277"/>
                  </a:lnTo>
                  <a:lnTo>
                    <a:pt x="2003" y="2286"/>
                  </a:lnTo>
                  <a:lnTo>
                    <a:pt x="1985" y="2312"/>
                  </a:lnTo>
                  <a:lnTo>
                    <a:pt x="1967" y="2356"/>
                  </a:lnTo>
                  <a:lnTo>
                    <a:pt x="1967" y="2400"/>
                  </a:lnTo>
                  <a:lnTo>
                    <a:pt x="1967" y="2400"/>
                  </a:lnTo>
                  <a:lnTo>
                    <a:pt x="1959" y="2427"/>
                  </a:lnTo>
                  <a:lnTo>
                    <a:pt x="1941" y="2462"/>
                  </a:lnTo>
                  <a:lnTo>
                    <a:pt x="1888" y="2550"/>
                  </a:lnTo>
                  <a:lnTo>
                    <a:pt x="1791" y="2674"/>
                  </a:lnTo>
                  <a:lnTo>
                    <a:pt x="1791" y="2674"/>
                  </a:lnTo>
                  <a:lnTo>
                    <a:pt x="1782" y="2692"/>
                  </a:lnTo>
                  <a:lnTo>
                    <a:pt x="1791" y="2700"/>
                  </a:lnTo>
                  <a:lnTo>
                    <a:pt x="1817" y="2718"/>
                  </a:lnTo>
                  <a:lnTo>
                    <a:pt x="1862" y="2736"/>
                  </a:lnTo>
                  <a:lnTo>
                    <a:pt x="1906" y="2745"/>
                  </a:lnTo>
                  <a:lnTo>
                    <a:pt x="1906" y="2745"/>
                  </a:lnTo>
                  <a:lnTo>
                    <a:pt x="1941" y="2736"/>
                  </a:lnTo>
                  <a:lnTo>
                    <a:pt x="1985" y="2709"/>
                  </a:lnTo>
                  <a:lnTo>
                    <a:pt x="2038" y="2692"/>
                  </a:lnTo>
                  <a:lnTo>
                    <a:pt x="2073" y="2674"/>
                  </a:lnTo>
                  <a:lnTo>
                    <a:pt x="2073" y="2674"/>
                  </a:lnTo>
                  <a:lnTo>
                    <a:pt x="2109" y="2700"/>
                  </a:lnTo>
                  <a:lnTo>
                    <a:pt x="2179" y="2753"/>
                  </a:lnTo>
                  <a:lnTo>
                    <a:pt x="2179" y="2753"/>
                  </a:lnTo>
                  <a:lnTo>
                    <a:pt x="2179" y="2674"/>
                  </a:lnTo>
                  <a:lnTo>
                    <a:pt x="2188" y="2648"/>
                  </a:lnTo>
                  <a:lnTo>
                    <a:pt x="2197" y="2621"/>
                  </a:lnTo>
                  <a:lnTo>
                    <a:pt x="2241" y="2586"/>
                  </a:lnTo>
                  <a:lnTo>
                    <a:pt x="2320" y="2524"/>
                  </a:lnTo>
                  <a:lnTo>
                    <a:pt x="2320" y="2524"/>
                  </a:lnTo>
                  <a:lnTo>
                    <a:pt x="2365" y="2489"/>
                  </a:lnTo>
                  <a:lnTo>
                    <a:pt x="2400" y="2445"/>
                  </a:lnTo>
                  <a:lnTo>
                    <a:pt x="2453" y="2348"/>
                  </a:lnTo>
                  <a:lnTo>
                    <a:pt x="2479" y="2303"/>
                  </a:lnTo>
                  <a:lnTo>
                    <a:pt x="2506" y="2268"/>
                  </a:lnTo>
                  <a:lnTo>
                    <a:pt x="2532" y="2242"/>
                  </a:lnTo>
                  <a:lnTo>
                    <a:pt x="2576" y="2224"/>
                  </a:lnTo>
                  <a:lnTo>
                    <a:pt x="2576" y="2224"/>
                  </a:lnTo>
                  <a:lnTo>
                    <a:pt x="2647" y="2206"/>
                  </a:lnTo>
                  <a:lnTo>
                    <a:pt x="2718" y="2189"/>
                  </a:lnTo>
                  <a:lnTo>
                    <a:pt x="2797" y="2171"/>
                  </a:lnTo>
                  <a:lnTo>
                    <a:pt x="2850" y="2171"/>
                  </a:lnTo>
                  <a:lnTo>
                    <a:pt x="2903" y="2180"/>
                  </a:lnTo>
                  <a:lnTo>
                    <a:pt x="2903" y="2180"/>
                  </a:lnTo>
                  <a:lnTo>
                    <a:pt x="2947" y="2189"/>
                  </a:lnTo>
                  <a:lnTo>
                    <a:pt x="2956" y="2198"/>
                  </a:lnTo>
                  <a:lnTo>
                    <a:pt x="2965" y="2215"/>
                  </a:lnTo>
                  <a:lnTo>
                    <a:pt x="2956" y="2233"/>
                  </a:lnTo>
                  <a:lnTo>
                    <a:pt x="2938" y="2259"/>
                  </a:lnTo>
                  <a:lnTo>
                    <a:pt x="2920" y="2295"/>
                  </a:lnTo>
                  <a:lnTo>
                    <a:pt x="2903" y="2321"/>
                  </a:lnTo>
                  <a:lnTo>
                    <a:pt x="2903" y="2339"/>
                  </a:lnTo>
                  <a:lnTo>
                    <a:pt x="2903" y="2348"/>
                  </a:lnTo>
                  <a:lnTo>
                    <a:pt x="2920" y="2365"/>
                  </a:lnTo>
                  <a:lnTo>
                    <a:pt x="2938" y="2374"/>
                  </a:lnTo>
                  <a:lnTo>
                    <a:pt x="2938" y="2374"/>
                  </a:lnTo>
                  <a:lnTo>
                    <a:pt x="2991" y="2392"/>
                  </a:lnTo>
                  <a:lnTo>
                    <a:pt x="3053" y="2400"/>
                  </a:lnTo>
                  <a:lnTo>
                    <a:pt x="3212" y="2400"/>
                  </a:lnTo>
                  <a:lnTo>
                    <a:pt x="3291" y="2400"/>
                  </a:lnTo>
                  <a:lnTo>
                    <a:pt x="3353" y="2400"/>
                  </a:lnTo>
                  <a:lnTo>
                    <a:pt x="3397" y="2418"/>
                  </a:lnTo>
                  <a:lnTo>
                    <a:pt x="3415" y="2427"/>
                  </a:lnTo>
                  <a:lnTo>
                    <a:pt x="3415" y="2445"/>
                  </a:lnTo>
                  <a:lnTo>
                    <a:pt x="3415" y="2445"/>
                  </a:lnTo>
                  <a:lnTo>
                    <a:pt x="3415" y="2462"/>
                  </a:lnTo>
                  <a:lnTo>
                    <a:pt x="3406" y="2480"/>
                  </a:lnTo>
                  <a:lnTo>
                    <a:pt x="3362" y="2506"/>
                  </a:lnTo>
                  <a:lnTo>
                    <a:pt x="3300" y="2542"/>
                  </a:lnTo>
                  <a:lnTo>
                    <a:pt x="3220" y="2568"/>
                  </a:lnTo>
                  <a:lnTo>
                    <a:pt x="3079" y="2621"/>
                  </a:lnTo>
                  <a:lnTo>
                    <a:pt x="3035" y="2648"/>
                  </a:lnTo>
                  <a:lnTo>
                    <a:pt x="3026" y="2656"/>
                  </a:lnTo>
                  <a:lnTo>
                    <a:pt x="3026" y="2665"/>
                  </a:lnTo>
                  <a:lnTo>
                    <a:pt x="3026" y="2665"/>
                  </a:lnTo>
                  <a:lnTo>
                    <a:pt x="3035" y="2683"/>
                  </a:lnTo>
                  <a:lnTo>
                    <a:pt x="3062" y="2700"/>
                  </a:lnTo>
                  <a:lnTo>
                    <a:pt x="3150" y="2727"/>
                  </a:lnTo>
                  <a:lnTo>
                    <a:pt x="3247" y="2762"/>
                  </a:lnTo>
                  <a:lnTo>
                    <a:pt x="3318" y="2798"/>
                  </a:lnTo>
                  <a:lnTo>
                    <a:pt x="3318" y="2798"/>
                  </a:lnTo>
                  <a:lnTo>
                    <a:pt x="3344" y="2824"/>
                  </a:lnTo>
                  <a:lnTo>
                    <a:pt x="3353" y="2850"/>
                  </a:lnTo>
                  <a:lnTo>
                    <a:pt x="3353" y="2877"/>
                  </a:lnTo>
                  <a:lnTo>
                    <a:pt x="3344" y="2912"/>
                  </a:lnTo>
                  <a:lnTo>
                    <a:pt x="3326" y="2983"/>
                  </a:lnTo>
                  <a:lnTo>
                    <a:pt x="3326" y="3009"/>
                  </a:lnTo>
                  <a:lnTo>
                    <a:pt x="3335" y="3027"/>
                  </a:lnTo>
                  <a:lnTo>
                    <a:pt x="3335" y="3027"/>
                  </a:lnTo>
                  <a:lnTo>
                    <a:pt x="3353" y="3045"/>
                  </a:lnTo>
                  <a:lnTo>
                    <a:pt x="3370" y="3045"/>
                  </a:lnTo>
                  <a:lnTo>
                    <a:pt x="3406" y="3045"/>
                  </a:lnTo>
                  <a:lnTo>
                    <a:pt x="3432" y="3045"/>
                  </a:lnTo>
                  <a:lnTo>
                    <a:pt x="3503" y="3009"/>
                  </a:lnTo>
                  <a:lnTo>
                    <a:pt x="3573" y="2974"/>
                  </a:lnTo>
                  <a:lnTo>
                    <a:pt x="3573" y="2974"/>
                  </a:lnTo>
                  <a:lnTo>
                    <a:pt x="3609" y="2948"/>
                  </a:lnTo>
                  <a:lnTo>
                    <a:pt x="3644" y="2939"/>
                  </a:lnTo>
                  <a:lnTo>
                    <a:pt x="3706" y="2912"/>
                  </a:lnTo>
                  <a:lnTo>
                    <a:pt x="3776" y="2895"/>
                  </a:lnTo>
                  <a:lnTo>
                    <a:pt x="3821" y="2877"/>
                  </a:lnTo>
                  <a:lnTo>
                    <a:pt x="3865" y="2850"/>
                  </a:lnTo>
                  <a:lnTo>
                    <a:pt x="3865" y="2850"/>
                  </a:lnTo>
                  <a:lnTo>
                    <a:pt x="3909" y="2824"/>
                  </a:lnTo>
                  <a:lnTo>
                    <a:pt x="3971" y="2815"/>
                  </a:lnTo>
                  <a:lnTo>
                    <a:pt x="4032" y="2806"/>
                  </a:lnTo>
                  <a:lnTo>
                    <a:pt x="4094" y="2806"/>
                  </a:lnTo>
                  <a:lnTo>
                    <a:pt x="4200" y="2806"/>
                  </a:lnTo>
                  <a:lnTo>
                    <a:pt x="4235" y="2806"/>
                  </a:lnTo>
                  <a:lnTo>
                    <a:pt x="4262" y="2789"/>
                  </a:lnTo>
                  <a:lnTo>
                    <a:pt x="4262" y="2789"/>
                  </a:lnTo>
                  <a:lnTo>
                    <a:pt x="4262" y="2771"/>
                  </a:lnTo>
                  <a:lnTo>
                    <a:pt x="4253" y="2753"/>
                  </a:lnTo>
                  <a:lnTo>
                    <a:pt x="4235" y="2736"/>
                  </a:lnTo>
                  <a:lnTo>
                    <a:pt x="4209" y="2727"/>
                  </a:lnTo>
                  <a:lnTo>
                    <a:pt x="4165" y="2718"/>
                  </a:lnTo>
                  <a:lnTo>
                    <a:pt x="4103" y="2709"/>
                  </a:lnTo>
                  <a:lnTo>
                    <a:pt x="4041" y="2709"/>
                  </a:lnTo>
                  <a:lnTo>
                    <a:pt x="3962" y="2709"/>
                  </a:lnTo>
                  <a:lnTo>
                    <a:pt x="3962" y="2709"/>
                  </a:lnTo>
                  <a:lnTo>
                    <a:pt x="3882" y="2709"/>
                  </a:lnTo>
                  <a:lnTo>
                    <a:pt x="3821" y="2692"/>
                  </a:lnTo>
                  <a:lnTo>
                    <a:pt x="3785" y="2656"/>
                  </a:lnTo>
                  <a:lnTo>
                    <a:pt x="3750" y="2612"/>
                  </a:lnTo>
                  <a:lnTo>
                    <a:pt x="3732" y="2568"/>
                  </a:lnTo>
                  <a:lnTo>
                    <a:pt x="3723" y="2533"/>
                  </a:lnTo>
                  <a:lnTo>
                    <a:pt x="3715" y="2471"/>
                  </a:lnTo>
                  <a:lnTo>
                    <a:pt x="3715" y="2471"/>
                  </a:lnTo>
                  <a:lnTo>
                    <a:pt x="3723" y="2445"/>
                  </a:lnTo>
                  <a:lnTo>
                    <a:pt x="3759" y="2418"/>
                  </a:lnTo>
                  <a:lnTo>
                    <a:pt x="3856" y="2339"/>
                  </a:lnTo>
                  <a:lnTo>
                    <a:pt x="3909" y="2303"/>
                  </a:lnTo>
                  <a:lnTo>
                    <a:pt x="3971" y="2268"/>
                  </a:lnTo>
                  <a:lnTo>
                    <a:pt x="4032" y="2242"/>
                  </a:lnTo>
                  <a:lnTo>
                    <a:pt x="4094" y="2233"/>
                  </a:lnTo>
                  <a:lnTo>
                    <a:pt x="4094" y="2233"/>
                  </a:lnTo>
                  <a:lnTo>
                    <a:pt x="4191" y="2215"/>
                  </a:lnTo>
                  <a:lnTo>
                    <a:pt x="4279" y="2198"/>
                  </a:lnTo>
                  <a:lnTo>
                    <a:pt x="4376" y="2162"/>
                  </a:lnTo>
                  <a:lnTo>
                    <a:pt x="4465" y="2118"/>
                  </a:lnTo>
                  <a:lnTo>
                    <a:pt x="4465" y="2118"/>
                  </a:lnTo>
                  <a:lnTo>
                    <a:pt x="4571" y="2083"/>
                  </a:lnTo>
                  <a:lnTo>
                    <a:pt x="4712" y="2048"/>
                  </a:lnTo>
                  <a:lnTo>
                    <a:pt x="4712" y="2048"/>
                  </a:lnTo>
                  <a:lnTo>
                    <a:pt x="4694" y="1959"/>
                  </a:lnTo>
                  <a:lnTo>
                    <a:pt x="4694" y="1924"/>
                  </a:lnTo>
                  <a:lnTo>
                    <a:pt x="4703" y="1915"/>
                  </a:lnTo>
                  <a:lnTo>
                    <a:pt x="4721" y="1906"/>
                  </a:lnTo>
                  <a:lnTo>
                    <a:pt x="4721" y="1906"/>
                  </a:lnTo>
                  <a:lnTo>
                    <a:pt x="4738" y="1897"/>
                  </a:lnTo>
                  <a:lnTo>
                    <a:pt x="4765" y="1880"/>
                  </a:lnTo>
                  <a:lnTo>
                    <a:pt x="4835" y="1827"/>
                  </a:lnTo>
                  <a:lnTo>
                    <a:pt x="4897" y="1774"/>
                  </a:lnTo>
                  <a:lnTo>
                    <a:pt x="4924" y="1756"/>
                  </a:lnTo>
                  <a:lnTo>
                    <a:pt x="4950" y="1747"/>
                  </a:lnTo>
                  <a:lnTo>
                    <a:pt x="4950" y="1747"/>
                  </a:lnTo>
                  <a:lnTo>
                    <a:pt x="5091" y="1765"/>
                  </a:lnTo>
                  <a:lnTo>
                    <a:pt x="5162" y="1774"/>
                  </a:lnTo>
                  <a:lnTo>
                    <a:pt x="5179" y="1765"/>
                  </a:lnTo>
                  <a:lnTo>
                    <a:pt x="5188" y="1756"/>
                  </a:lnTo>
                  <a:lnTo>
                    <a:pt x="5188" y="1756"/>
                  </a:lnTo>
                  <a:lnTo>
                    <a:pt x="5206" y="1721"/>
                  </a:lnTo>
                  <a:lnTo>
                    <a:pt x="5224" y="1668"/>
                  </a:lnTo>
                  <a:lnTo>
                    <a:pt x="5241" y="1615"/>
                  </a:lnTo>
                  <a:lnTo>
                    <a:pt x="5250" y="1597"/>
                  </a:lnTo>
                  <a:lnTo>
                    <a:pt x="5241" y="1580"/>
                  </a:lnTo>
                  <a:lnTo>
                    <a:pt x="5241" y="1580"/>
                  </a:lnTo>
                  <a:lnTo>
                    <a:pt x="5224" y="1553"/>
                  </a:lnTo>
                  <a:lnTo>
                    <a:pt x="5197" y="1527"/>
                  </a:lnTo>
                  <a:lnTo>
                    <a:pt x="5179" y="1492"/>
                  </a:lnTo>
                  <a:lnTo>
                    <a:pt x="5179" y="1483"/>
                  </a:lnTo>
                  <a:lnTo>
                    <a:pt x="5179" y="1465"/>
                  </a:lnTo>
                  <a:lnTo>
                    <a:pt x="5179" y="1465"/>
                  </a:lnTo>
                  <a:lnTo>
                    <a:pt x="5188" y="1456"/>
                  </a:lnTo>
                  <a:lnTo>
                    <a:pt x="5197" y="1447"/>
                  </a:lnTo>
                  <a:lnTo>
                    <a:pt x="5232" y="1430"/>
                  </a:lnTo>
                  <a:lnTo>
                    <a:pt x="5268" y="1421"/>
                  </a:lnTo>
                  <a:lnTo>
                    <a:pt x="5277" y="1412"/>
                  </a:lnTo>
                  <a:lnTo>
                    <a:pt x="5285" y="1395"/>
                  </a:lnTo>
                  <a:lnTo>
                    <a:pt x="5285" y="1395"/>
                  </a:lnTo>
                  <a:lnTo>
                    <a:pt x="5277" y="1377"/>
                  </a:lnTo>
                  <a:lnTo>
                    <a:pt x="5277" y="1368"/>
                  </a:lnTo>
                  <a:lnTo>
                    <a:pt x="5250" y="1350"/>
                  </a:lnTo>
                  <a:lnTo>
                    <a:pt x="5224" y="1324"/>
                  </a:lnTo>
                  <a:lnTo>
                    <a:pt x="5215" y="1306"/>
                  </a:lnTo>
                  <a:lnTo>
                    <a:pt x="5215" y="1306"/>
                  </a:lnTo>
                  <a:lnTo>
                    <a:pt x="5224" y="1289"/>
                  </a:lnTo>
                  <a:lnTo>
                    <a:pt x="5259" y="1253"/>
                  </a:lnTo>
                  <a:lnTo>
                    <a:pt x="5285" y="1218"/>
                  </a:lnTo>
                  <a:lnTo>
                    <a:pt x="5294" y="1200"/>
                  </a:lnTo>
                  <a:lnTo>
                    <a:pt x="5294" y="1183"/>
                  </a:lnTo>
                  <a:lnTo>
                    <a:pt x="5294" y="1183"/>
                  </a:lnTo>
                  <a:lnTo>
                    <a:pt x="5294" y="1165"/>
                  </a:lnTo>
                  <a:lnTo>
                    <a:pt x="5277" y="1147"/>
                  </a:lnTo>
                  <a:lnTo>
                    <a:pt x="5241" y="1130"/>
                  </a:lnTo>
                  <a:lnTo>
                    <a:pt x="5188" y="1103"/>
                  </a:lnTo>
                  <a:lnTo>
                    <a:pt x="5127" y="1077"/>
                  </a:lnTo>
                  <a:lnTo>
                    <a:pt x="5127" y="1077"/>
                  </a:lnTo>
                  <a:lnTo>
                    <a:pt x="5065" y="1050"/>
                  </a:lnTo>
                  <a:lnTo>
                    <a:pt x="4994" y="1042"/>
                  </a:lnTo>
                  <a:lnTo>
                    <a:pt x="4932" y="1033"/>
                  </a:lnTo>
                  <a:lnTo>
                    <a:pt x="4879" y="1015"/>
                  </a:lnTo>
                  <a:lnTo>
                    <a:pt x="4879" y="1015"/>
                  </a:lnTo>
                  <a:lnTo>
                    <a:pt x="4844" y="997"/>
                  </a:lnTo>
                  <a:lnTo>
                    <a:pt x="4800" y="997"/>
                  </a:lnTo>
                  <a:lnTo>
                    <a:pt x="4721" y="989"/>
                  </a:lnTo>
                  <a:lnTo>
                    <a:pt x="4659" y="989"/>
                  </a:lnTo>
                  <a:lnTo>
                    <a:pt x="4641" y="980"/>
                  </a:lnTo>
                  <a:lnTo>
                    <a:pt x="4632" y="971"/>
                  </a:lnTo>
                  <a:lnTo>
                    <a:pt x="4632" y="971"/>
                  </a:lnTo>
                  <a:lnTo>
                    <a:pt x="4615" y="944"/>
                  </a:lnTo>
                  <a:lnTo>
                    <a:pt x="4579" y="900"/>
                  </a:lnTo>
                  <a:lnTo>
                    <a:pt x="4535" y="856"/>
                  </a:lnTo>
                  <a:lnTo>
                    <a:pt x="4500" y="812"/>
                  </a:lnTo>
                  <a:lnTo>
                    <a:pt x="4500" y="812"/>
                  </a:lnTo>
                  <a:lnTo>
                    <a:pt x="4482" y="803"/>
                  </a:lnTo>
                  <a:lnTo>
                    <a:pt x="4474" y="794"/>
                  </a:lnTo>
                  <a:lnTo>
                    <a:pt x="4429" y="794"/>
                  </a:lnTo>
                  <a:lnTo>
                    <a:pt x="4376" y="803"/>
                  </a:lnTo>
                  <a:lnTo>
                    <a:pt x="4332" y="830"/>
                  </a:lnTo>
                  <a:lnTo>
                    <a:pt x="4332" y="830"/>
                  </a:lnTo>
                  <a:lnTo>
                    <a:pt x="4297" y="847"/>
                  </a:lnTo>
                  <a:lnTo>
                    <a:pt x="4262" y="856"/>
                  </a:lnTo>
                  <a:lnTo>
                    <a:pt x="4218" y="856"/>
                  </a:lnTo>
                  <a:lnTo>
                    <a:pt x="4182" y="839"/>
                  </a:lnTo>
                  <a:lnTo>
                    <a:pt x="4182" y="839"/>
                  </a:lnTo>
                  <a:lnTo>
                    <a:pt x="4112" y="786"/>
                  </a:lnTo>
                  <a:lnTo>
                    <a:pt x="4076" y="768"/>
                  </a:lnTo>
                  <a:lnTo>
                    <a:pt x="4059" y="768"/>
                  </a:lnTo>
                  <a:lnTo>
                    <a:pt x="4041" y="777"/>
                  </a:lnTo>
                  <a:lnTo>
                    <a:pt x="4041" y="777"/>
                  </a:lnTo>
                  <a:lnTo>
                    <a:pt x="3997" y="786"/>
                  </a:lnTo>
                  <a:lnTo>
                    <a:pt x="3953" y="777"/>
                  </a:lnTo>
                  <a:lnTo>
                    <a:pt x="3944" y="768"/>
                  </a:lnTo>
                  <a:lnTo>
                    <a:pt x="3926" y="759"/>
                  </a:lnTo>
                  <a:lnTo>
                    <a:pt x="3926" y="742"/>
                  </a:lnTo>
                  <a:lnTo>
                    <a:pt x="3926" y="715"/>
                  </a:lnTo>
                  <a:lnTo>
                    <a:pt x="3926" y="715"/>
                  </a:lnTo>
                  <a:lnTo>
                    <a:pt x="3926" y="689"/>
                  </a:lnTo>
                  <a:lnTo>
                    <a:pt x="3918" y="653"/>
                  </a:lnTo>
                  <a:lnTo>
                    <a:pt x="3882" y="583"/>
                  </a:lnTo>
                  <a:lnTo>
                    <a:pt x="3838" y="521"/>
                  </a:lnTo>
                  <a:lnTo>
                    <a:pt x="3794" y="486"/>
                  </a:lnTo>
                  <a:lnTo>
                    <a:pt x="3794" y="486"/>
                  </a:lnTo>
                  <a:lnTo>
                    <a:pt x="3741" y="477"/>
                  </a:lnTo>
                  <a:lnTo>
                    <a:pt x="3679" y="477"/>
                  </a:lnTo>
                  <a:lnTo>
                    <a:pt x="3618" y="468"/>
                  </a:lnTo>
                  <a:lnTo>
                    <a:pt x="3591" y="450"/>
                  </a:lnTo>
                  <a:lnTo>
                    <a:pt x="3573" y="433"/>
                  </a:lnTo>
                  <a:lnTo>
                    <a:pt x="3573" y="433"/>
                  </a:lnTo>
                  <a:lnTo>
                    <a:pt x="3521" y="344"/>
                  </a:lnTo>
                  <a:lnTo>
                    <a:pt x="3503" y="300"/>
                  </a:lnTo>
                  <a:lnTo>
                    <a:pt x="3503" y="283"/>
                  </a:lnTo>
                  <a:lnTo>
                    <a:pt x="3512" y="265"/>
                  </a:lnTo>
                  <a:lnTo>
                    <a:pt x="3512" y="265"/>
                  </a:lnTo>
                  <a:lnTo>
                    <a:pt x="3521" y="247"/>
                  </a:lnTo>
                  <a:lnTo>
                    <a:pt x="3521" y="221"/>
                  </a:lnTo>
                  <a:lnTo>
                    <a:pt x="3512" y="159"/>
                  </a:lnTo>
                  <a:lnTo>
                    <a:pt x="3494" y="97"/>
                  </a:lnTo>
                  <a:lnTo>
                    <a:pt x="3468" y="44"/>
                  </a:lnTo>
                  <a:lnTo>
                    <a:pt x="3468" y="44"/>
                  </a:lnTo>
                  <a:lnTo>
                    <a:pt x="3450" y="27"/>
                  </a:lnTo>
                  <a:lnTo>
                    <a:pt x="3423" y="18"/>
                  </a:lnTo>
                  <a:lnTo>
                    <a:pt x="3353" y="0"/>
                  </a:lnTo>
                  <a:lnTo>
                    <a:pt x="3282" y="9"/>
                  </a:lnTo>
                  <a:lnTo>
                    <a:pt x="3229" y="18"/>
                  </a:lnTo>
                  <a:lnTo>
                    <a:pt x="3229" y="18"/>
                  </a:lnTo>
                  <a:lnTo>
                    <a:pt x="3185" y="27"/>
                  </a:lnTo>
                  <a:lnTo>
                    <a:pt x="3123" y="18"/>
                  </a:lnTo>
                  <a:lnTo>
                    <a:pt x="3070" y="18"/>
                  </a:lnTo>
                  <a:lnTo>
                    <a:pt x="3053" y="18"/>
                  </a:lnTo>
                  <a:lnTo>
                    <a:pt x="3026" y="27"/>
                  </a:lnTo>
                  <a:lnTo>
                    <a:pt x="3026" y="27"/>
                  </a:lnTo>
                  <a:lnTo>
                    <a:pt x="2965" y="71"/>
                  </a:lnTo>
                  <a:lnTo>
                    <a:pt x="2929" y="89"/>
                  </a:lnTo>
                  <a:lnTo>
                    <a:pt x="2894" y="97"/>
                  </a:lnTo>
                  <a:lnTo>
                    <a:pt x="2894" y="97"/>
                  </a:lnTo>
                  <a:lnTo>
                    <a:pt x="2841" y="89"/>
                  </a:lnTo>
                  <a:lnTo>
                    <a:pt x="2823" y="80"/>
                  </a:lnTo>
                  <a:lnTo>
                    <a:pt x="2806" y="62"/>
                  </a:lnTo>
                  <a:lnTo>
                    <a:pt x="2806" y="62"/>
                  </a:lnTo>
                  <a:lnTo>
                    <a:pt x="2753" y="80"/>
                  </a:lnTo>
                  <a:lnTo>
                    <a:pt x="2682" y="97"/>
                  </a:lnTo>
                  <a:lnTo>
                    <a:pt x="2620" y="97"/>
                  </a:lnTo>
                  <a:lnTo>
                    <a:pt x="2620" y="97"/>
                  </a:lnTo>
                  <a:lnTo>
                    <a:pt x="2532" y="177"/>
                  </a:lnTo>
                  <a:lnTo>
                    <a:pt x="2470" y="239"/>
                  </a:lnTo>
                  <a:lnTo>
                    <a:pt x="2453" y="274"/>
                  </a:lnTo>
                  <a:lnTo>
                    <a:pt x="2444" y="292"/>
                  </a:lnTo>
                  <a:lnTo>
                    <a:pt x="2444" y="292"/>
                  </a:lnTo>
                  <a:lnTo>
                    <a:pt x="2444" y="336"/>
                  </a:lnTo>
                  <a:lnTo>
                    <a:pt x="2435" y="380"/>
                  </a:lnTo>
                  <a:lnTo>
                    <a:pt x="2426" y="397"/>
                  </a:lnTo>
                  <a:lnTo>
                    <a:pt x="2417" y="397"/>
                  </a:lnTo>
                  <a:lnTo>
                    <a:pt x="2400" y="397"/>
                  </a:lnTo>
                  <a:lnTo>
                    <a:pt x="2391" y="389"/>
                  </a:lnTo>
                  <a:lnTo>
                    <a:pt x="2391" y="389"/>
                  </a:lnTo>
                  <a:lnTo>
                    <a:pt x="2365" y="380"/>
                  </a:lnTo>
                  <a:lnTo>
                    <a:pt x="2338" y="362"/>
                  </a:lnTo>
                  <a:lnTo>
                    <a:pt x="2250" y="353"/>
                  </a:lnTo>
                  <a:lnTo>
                    <a:pt x="2170" y="362"/>
                  </a:lnTo>
                  <a:lnTo>
                    <a:pt x="2135" y="362"/>
                  </a:lnTo>
                  <a:lnTo>
                    <a:pt x="2117" y="371"/>
                  </a:lnTo>
                  <a:lnTo>
                    <a:pt x="2117" y="371"/>
                  </a:lnTo>
                  <a:lnTo>
                    <a:pt x="2100" y="380"/>
                  </a:lnTo>
                  <a:lnTo>
                    <a:pt x="2082" y="371"/>
                  </a:lnTo>
                  <a:lnTo>
                    <a:pt x="2029" y="336"/>
                  </a:lnTo>
                  <a:lnTo>
                    <a:pt x="2012" y="318"/>
                  </a:lnTo>
                  <a:lnTo>
                    <a:pt x="1985" y="309"/>
                  </a:lnTo>
                  <a:lnTo>
                    <a:pt x="1950" y="300"/>
                  </a:lnTo>
                  <a:lnTo>
                    <a:pt x="1923" y="309"/>
                  </a:lnTo>
                  <a:lnTo>
                    <a:pt x="1923" y="309"/>
                  </a:lnTo>
                  <a:lnTo>
                    <a:pt x="1897" y="318"/>
                  </a:lnTo>
                  <a:lnTo>
                    <a:pt x="1862" y="318"/>
                  </a:lnTo>
                  <a:lnTo>
                    <a:pt x="1800" y="300"/>
                  </a:lnTo>
                  <a:lnTo>
                    <a:pt x="1756" y="283"/>
                  </a:lnTo>
                  <a:lnTo>
                    <a:pt x="1738" y="283"/>
                  </a:lnTo>
                  <a:lnTo>
                    <a:pt x="1729" y="292"/>
                  </a:lnTo>
                  <a:lnTo>
                    <a:pt x="1729" y="292"/>
                  </a:lnTo>
                  <a:lnTo>
                    <a:pt x="1720" y="309"/>
                  </a:lnTo>
                  <a:lnTo>
                    <a:pt x="1703" y="309"/>
                  </a:lnTo>
                  <a:lnTo>
                    <a:pt x="1659" y="309"/>
                  </a:lnTo>
                  <a:lnTo>
                    <a:pt x="1588" y="292"/>
                  </a:lnTo>
                  <a:lnTo>
                    <a:pt x="1526" y="265"/>
                  </a:lnTo>
                  <a:lnTo>
                    <a:pt x="1526" y="265"/>
                  </a:lnTo>
                  <a:lnTo>
                    <a:pt x="1500" y="256"/>
                  </a:lnTo>
                  <a:lnTo>
                    <a:pt x="1456" y="256"/>
                  </a:lnTo>
                  <a:lnTo>
                    <a:pt x="1385" y="256"/>
                  </a:lnTo>
                  <a:lnTo>
                    <a:pt x="1306" y="247"/>
                  </a:lnTo>
                  <a:lnTo>
                    <a:pt x="1279" y="239"/>
                  </a:lnTo>
                  <a:lnTo>
                    <a:pt x="1253" y="221"/>
                  </a:lnTo>
                  <a:lnTo>
                    <a:pt x="1253" y="221"/>
                  </a:lnTo>
                  <a:lnTo>
                    <a:pt x="1226" y="203"/>
                  </a:lnTo>
                  <a:lnTo>
                    <a:pt x="1173" y="186"/>
                  </a:lnTo>
                  <a:lnTo>
                    <a:pt x="1023" y="168"/>
                  </a:lnTo>
                  <a:lnTo>
                    <a:pt x="864" y="159"/>
                  </a:lnTo>
                  <a:lnTo>
                    <a:pt x="741" y="159"/>
                  </a:lnTo>
                  <a:lnTo>
                    <a:pt x="741" y="159"/>
                  </a:lnTo>
                  <a:lnTo>
                    <a:pt x="706" y="168"/>
                  </a:lnTo>
                  <a:lnTo>
                    <a:pt x="670" y="168"/>
                  </a:lnTo>
                  <a:lnTo>
                    <a:pt x="644" y="186"/>
                  </a:lnTo>
                  <a:lnTo>
                    <a:pt x="626" y="203"/>
                  </a:lnTo>
                  <a:lnTo>
                    <a:pt x="591" y="239"/>
                  </a:lnTo>
                  <a:lnTo>
                    <a:pt x="556" y="274"/>
                  </a:lnTo>
                  <a:lnTo>
                    <a:pt x="556" y="274"/>
                  </a:lnTo>
                  <a:lnTo>
                    <a:pt x="511" y="300"/>
                  </a:lnTo>
                  <a:lnTo>
                    <a:pt x="476" y="309"/>
                  </a:lnTo>
                  <a:lnTo>
                    <a:pt x="397" y="309"/>
                  </a:lnTo>
                  <a:lnTo>
                    <a:pt x="397" y="309"/>
                  </a:lnTo>
                  <a:lnTo>
                    <a:pt x="406" y="371"/>
                  </a:lnTo>
                  <a:lnTo>
                    <a:pt x="414" y="415"/>
                  </a:lnTo>
                  <a:lnTo>
                    <a:pt x="414" y="415"/>
                  </a:lnTo>
                  <a:lnTo>
                    <a:pt x="450" y="468"/>
                  </a:lnTo>
                  <a:lnTo>
                    <a:pt x="503" y="547"/>
                  </a:lnTo>
                  <a:lnTo>
                    <a:pt x="538" y="636"/>
                  </a:lnTo>
                  <a:lnTo>
                    <a:pt x="538" y="671"/>
                  </a:lnTo>
                  <a:lnTo>
                    <a:pt x="538" y="706"/>
                  </a:lnTo>
                  <a:lnTo>
                    <a:pt x="538" y="706"/>
                  </a:lnTo>
                  <a:lnTo>
                    <a:pt x="511" y="742"/>
                  </a:lnTo>
                  <a:lnTo>
                    <a:pt x="476" y="759"/>
                  </a:lnTo>
                  <a:lnTo>
                    <a:pt x="441" y="777"/>
                  </a:lnTo>
                  <a:lnTo>
                    <a:pt x="406" y="812"/>
                  </a:lnTo>
                  <a:lnTo>
                    <a:pt x="406" y="812"/>
                  </a:lnTo>
                  <a:lnTo>
                    <a:pt x="256" y="953"/>
                  </a:lnTo>
                  <a:lnTo>
                    <a:pt x="167" y="1042"/>
                  </a:lnTo>
                  <a:lnTo>
                    <a:pt x="141" y="1068"/>
                  </a:lnTo>
                  <a:lnTo>
                    <a:pt x="123" y="1095"/>
                  </a:lnTo>
                  <a:lnTo>
                    <a:pt x="123" y="1095"/>
                  </a:lnTo>
                  <a:lnTo>
                    <a:pt x="132" y="1130"/>
                  </a:lnTo>
                  <a:lnTo>
                    <a:pt x="141" y="1200"/>
                  </a:lnTo>
                  <a:lnTo>
                    <a:pt x="150" y="1253"/>
                  </a:lnTo>
                  <a:lnTo>
                    <a:pt x="141" y="1280"/>
                  </a:lnTo>
                  <a:lnTo>
                    <a:pt x="132" y="1297"/>
                  </a:lnTo>
                  <a:lnTo>
                    <a:pt x="132" y="1297"/>
                  </a:lnTo>
                  <a:lnTo>
                    <a:pt x="97" y="1333"/>
                  </a:lnTo>
                  <a:lnTo>
                    <a:pt x="53" y="1395"/>
                  </a:lnTo>
                  <a:lnTo>
                    <a:pt x="17" y="1465"/>
                  </a:lnTo>
                  <a:lnTo>
                    <a:pt x="8" y="1492"/>
                  </a:lnTo>
                  <a:lnTo>
                    <a:pt x="0" y="1509"/>
                  </a:lnTo>
                  <a:lnTo>
                    <a:pt x="0" y="1509"/>
                  </a:lnTo>
                  <a:lnTo>
                    <a:pt x="8" y="1536"/>
                  </a:lnTo>
                  <a:lnTo>
                    <a:pt x="17" y="1553"/>
                  </a:lnTo>
                  <a:lnTo>
                    <a:pt x="44" y="1597"/>
                  </a:lnTo>
                  <a:lnTo>
                    <a:pt x="88" y="1633"/>
                  </a:lnTo>
                  <a:lnTo>
                    <a:pt x="132" y="1659"/>
                  </a:lnTo>
                </a:path>
              </a:pathLst>
            </a:custGeom>
            <a:solidFill>
              <a:srgbClr val="FFD500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31" name="Group 30" hidden="0"/>
          <p:cNvGrpSpPr/>
          <p:nvPr isPhoto="0" userDrawn="0"/>
        </p:nvGrpSpPr>
        <p:grpSpPr bwMode="auto">
          <a:xfrm>
            <a:off x="6130020" y="1247996"/>
            <a:ext cx="1865527" cy="2981797"/>
            <a:chOff x="5217771" y="2086536"/>
            <a:chExt cx="1880150" cy="3005170"/>
          </a:xfrm>
          <a:solidFill>
            <a:schemeClr val="bg2">
              <a:lumMod val="75000"/>
            </a:schemeClr>
          </a:solidFill>
        </p:grpSpPr>
        <p:sp>
          <p:nvSpPr>
            <p:cNvPr id="32" name="Freeform 5" hidden="0"/>
            <p:cNvSpPr>
              <a:spLocks noChangeArrowheads="1"/>
            </p:cNvSpPr>
            <p:nvPr isPhoto="0" userDrawn="0"/>
          </p:nvSpPr>
          <p:spPr bwMode="auto">
            <a:xfrm>
              <a:off x="5271902" y="2086536"/>
              <a:ext cx="1154794" cy="941879"/>
            </a:xfrm>
            <a:custGeom>
              <a:avLst/>
              <a:gdLst>
                <a:gd name="T0" fmla="*/ 97 w 2824"/>
                <a:gd name="T1" fmla="*/ 952 h 2303"/>
                <a:gd name="T2" fmla="*/ 115 w 2824"/>
                <a:gd name="T3" fmla="*/ 1057 h 2303"/>
                <a:gd name="T4" fmla="*/ 150 w 2824"/>
                <a:gd name="T5" fmla="*/ 1190 h 2303"/>
                <a:gd name="T6" fmla="*/ 221 w 2824"/>
                <a:gd name="T7" fmla="*/ 1428 h 2303"/>
                <a:gd name="T8" fmla="*/ 247 w 2824"/>
                <a:gd name="T9" fmla="*/ 1525 h 2303"/>
                <a:gd name="T10" fmla="*/ 406 w 2824"/>
                <a:gd name="T11" fmla="*/ 1657 h 2303"/>
                <a:gd name="T12" fmla="*/ 583 w 2824"/>
                <a:gd name="T13" fmla="*/ 1763 h 2303"/>
                <a:gd name="T14" fmla="*/ 627 w 2824"/>
                <a:gd name="T15" fmla="*/ 1834 h 2303"/>
                <a:gd name="T16" fmla="*/ 741 w 2824"/>
                <a:gd name="T17" fmla="*/ 1887 h 2303"/>
                <a:gd name="T18" fmla="*/ 786 w 2824"/>
                <a:gd name="T19" fmla="*/ 1834 h 2303"/>
                <a:gd name="T20" fmla="*/ 927 w 2824"/>
                <a:gd name="T21" fmla="*/ 1834 h 2303"/>
                <a:gd name="T22" fmla="*/ 997 w 2824"/>
                <a:gd name="T23" fmla="*/ 1913 h 2303"/>
                <a:gd name="T24" fmla="*/ 1033 w 2824"/>
                <a:gd name="T25" fmla="*/ 1966 h 2303"/>
                <a:gd name="T26" fmla="*/ 1199 w 2824"/>
                <a:gd name="T27" fmla="*/ 1993 h 2303"/>
                <a:gd name="T28" fmla="*/ 1261 w 2824"/>
                <a:gd name="T29" fmla="*/ 2081 h 2303"/>
                <a:gd name="T30" fmla="*/ 1340 w 2824"/>
                <a:gd name="T31" fmla="*/ 2169 h 2303"/>
                <a:gd name="T32" fmla="*/ 1473 w 2824"/>
                <a:gd name="T33" fmla="*/ 2143 h 2303"/>
                <a:gd name="T34" fmla="*/ 1561 w 2824"/>
                <a:gd name="T35" fmla="*/ 2169 h 2303"/>
                <a:gd name="T36" fmla="*/ 1773 w 2824"/>
                <a:gd name="T37" fmla="*/ 2178 h 2303"/>
                <a:gd name="T38" fmla="*/ 1879 w 2824"/>
                <a:gd name="T39" fmla="*/ 2178 h 2303"/>
                <a:gd name="T40" fmla="*/ 1993 w 2824"/>
                <a:gd name="T41" fmla="*/ 2196 h 2303"/>
                <a:gd name="T42" fmla="*/ 2249 w 2824"/>
                <a:gd name="T43" fmla="*/ 2258 h 2303"/>
                <a:gd name="T44" fmla="*/ 2426 w 2824"/>
                <a:gd name="T45" fmla="*/ 2302 h 2303"/>
                <a:gd name="T46" fmla="*/ 2426 w 2824"/>
                <a:gd name="T47" fmla="*/ 2196 h 2303"/>
                <a:gd name="T48" fmla="*/ 2426 w 2824"/>
                <a:gd name="T49" fmla="*/ 2081 h 2303"/>
                <a:gd name="T50" fmla="*/ 2691 w 2824"/>
                <a:gd name="T51" fmla="*/ 1825 h 2303"/>
                <a:gd name="T52" fmla="*/ 2823 w 2824"/>
                <a:gd name="T53" fmla="*/ 1719 h 2303"/>
                <a:gd name="T54" fmla="*/ 2788 w 2824"/>
                <a:gd name="T55" fmla="*/ 1560 h 2303"/>
                <a:gd name="T56" fmla="*/ 2682 w 2824"/>
                <a:gd name="T57" fmla="*/ 1375 h 2303"/>
                <a:gd name="T58" fmla="*/ 2682 w 2824"/>
                <a:gd name="T59" fmla="*/ 1163 h 2303"/>
                <a:gd name="T60" fmla="*/ 2602 w 2824"/>
                <a:gd name="T61" fmla="*/ 1040 h 2303"/>
                <a:gd name="T62" fmla="*/ 2585 w 2824"/>
                <a:gd name="T63" fmla="*/ 996 h 2303"/>
                <a:gd name="T64" fmla="*/ 2752 w 2824"/>
                <a:gd name="T65" fmla="*/ 854 h 2303"/>
                <a:gd name="T66" fmla="*/ 2788 w 2824"/>
                <a:gd name="T67" fmla="*/ 775 h 2303"/>
                <a:gd name="T68" fmla="*/ 2744 w 2824"/>
                <a:gd name="T69" fmla="*/ 600 h 2303"/>
                <a:gd name="T70" fmla="*/ 2682 w 2824"/>
                <a:gd name="T71" fmla="*/ 450 h 2303"/>
                <a:gd name="T72" fmla="*/ 2699 w 2824"/>
                <a:gd name="T73" fmla="*/ 344 h 2303"/>
                <a:gd name="T74" fmla="*/ 2523 w 2824"/>
                <a:gd name="T75" fmla="*/ 229 h 2303"/>
                <a:gd name="T76" fmla="*/ 2452 w 2824"/>
                <a:gd name="T77" fmla="*/ 202 h 2303"/>
                <a:gd name="T78" fmla="*/ 2002 w 2824"/>
                <a:gd name="T79" fmla="*/ 202 h 2303"/>
                <a:gd name="T80" fmla="*/ 1535 w 2824"/>
                <a:gd name="T81" fmla="*/ 114 h 2303"/>
                <a:gd name="T82" fmla="*/ 1429 w 2824"/>
                <a:gd name="T83" fmla="*/ 185 h 2303"/>
                <a:gd name="T84" fmla="*/ 1296 w 2824"/>
                <a:gd name="T85" fmla="*/ 176 h 2303"/>
                <a:gd name="T86" fmla="*/ 1226 w 2824"/>
                <a:gd name="T87" fmla="*/ 8 h 2303"/>
                <a:gd name="T88" fmla="*/ 1146 w 2824"/>
                <a:gd name="T89" fmla="*/ 0 h 2303"/>
                <a:gd name="T90" fmla="*/ 733 w 2824"/>
                <a:gd name="T91" fmla="*/ 105 h 2303"/>
                <a:gd name="T92" fmla="*/ 583 w 2824"/>
                <a:gd name="T93" fmla="*/ 194 h 2303"/>
                <a:gd name="T94" fmla="*/ 371 w 2824"/>
                <a:gd name="T95" fmla="*/ 282 h 2303"/>
                <a:gd name="T96" fmla="*/ 124 w 2824"/>
                <a:gd name="T97" fmla="*/ 344 h 2303"/>
                <a:gd name="T98" fmla="*/ 80 w 2824"/>
                <a:gd name="T99" fmla="*/ 414 h 2303"/>
                <a:gd name="T100" fmla="*/ 36 w 2824"/>
                <a:gd name="T101" fmla="*/ 458 h 2303"/>
                <a:gd name="T102" fmla="*/ 53 w 2824"/>
                <a:gd name="T103" fmla="*/ 696 h 2303"/>
                <a:gd name="T104" fmla="*/ 0 w 2824"/>
                <a:gd name="T105" fmla="*/ 810 h 2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24" h="2303" fill="norm" stroke="1" extrusionOk="0">
                  <a:moveTo>
                    <a:pt x="44" y="881"/>
                  </a:moveTo>
                  <a:lnTo>
                    <a:pt x="44" y="881"/>
                  </a:lnTo>
                  <a:lnTo>
                    <a:pt x="80" y="907"/>
                  </a:lnTo>
                  <a:lnTo>
                    <a:pt x="97" y="952"/>
                  </a:lnTo>
                  <a:lnTo>
                    <a:pt x="106" y="987"/>
                  </a:lnTo>
                  <a:lnTo>
                    <a:pt x="115" y="1031"/>
                  </a:lnTo>
                  <a:lnTo>
                    <a:pt x="115" y="1031"/>
                  </a:lnTo>
                  <a:lnTo>
                    <a:pt x="115" y="1057"/>
                  </a:lnTo>
                  <a:lnTo>
                    <a:pt x="133" y="1084"/>
                  </a:lnTo>
                  <a:lnTo>
                    <a:pt x="141" y="1119"/>
                  </a:lnTo>
                  <a:lnTo>
                    <a:pt x="150" y="1190"/>
                  </a:lnTo>
                  <a:lnTo>
                    <a:pt x="150" y="1190"/>
                  </a:lnTo>
                  <a:lnTo>
                    <a:pt x="159" y="1269"/>
                  </a:lnTo>
                  <a:lnTo>
                    <a:pt x="177" y="1331"/>
                  </a:lnTo>
                  <a:lnTo>
                    <a:pt x="194" y="1384"/>
                  </a:lnTo>
                  <a:lnTo>
                    <a:pt x="221" y="1428"/>
                  </a:lnTo>
                  <a:lnTo>
                    <a:pt x="221" y="1428"/>
                  </a:lnTo>
                  <a:lnTo>
                    <a:pt x="238" y="1455"/>
                  </a:lnTo>
                  <a:lnTo>
                    <a:pt x="247" y="1490"/>
                  </a:lnTo>
                  <a:lnTo>
                    <a:pt x="247" y="1525"/>
                  </a:lnTo>
                  <a:lnTo>
                    <a:pt x="230" y="1560"/>
                  </a:lnTo>
                  <a:lnTo>
                    <a:pt x="230" y="1560"/>
                  </a:lnTo>
                  <a:lnTo>
                    <a:pt x="318" y="1613"/>
                  </a:lnTo>
                  <a:lnTo>
                    <a:pt x="406" y="1657"/>
                  </a:lnTo>
                  <a:lnTo>
                    <a:pt x="406" y="1657"/>
                  </a:lnTo>
                  <a:lnTo>
                    <a:pt x="494" y="1693"/>
                  </a:lnTo>
                  <a:lnTo>
                    <a:pt x="547" y="1728"/>
                  </a:lnTo>
                  <a:lnTo>
                    <a:pt x="583" y="1763"/>
                  </a:lnTo>
                  <a:lnTo>
                    <a:pt x="600" y="1799"/>
                  </a:lnTo>
                  <a:lnTo>
                    <a:pt x="600" y="1799"/>
                  </a:lnTo>
                  <a:lnTo>
                    <a:pt x="609" y="1816"/>
                  </a:lnTo>
                  <a:lnTo>
                    <a:pt x="627" y="1834"/>
                  </a:lnTo>
                  <a:lnTo>
                    <a:pt x="671" y="1878"/>
                  </a:lnTo>
                  <a:lnTo>
                    <a:pt x="697" y="1887"/>
                  </a:lnTo>
                  <a:lnTo>
                    <a:pt x="724" y="1887"/>
                  </a:lnTo>
                  <a:lnTo>
                    <a:pt x="741" y="1887"/>
                  </a:lnTo>
                  <a:lnTo>
                    <a:pt x="759" y="1860"/>
                  </a:lnTo>
                  <a:lnTo>
                    <a:pt x="759" y="1860"/>
                  </a:lnTo>
                  <a:lnTo>
                    <a:pt x="768" y="1843"/>
                  </a:lnTo>
                  <a:lnTo>
                    <a:pt x="786" y="1834"/>
                  </a:lnTo>
                  <a:lnTo>
                    <a:pt x="812" y="1825"/>
                  </a:lnTo>
                  <a:lnTo>
                    <a:pt x="830" y="1825"/>
                  </a:lnTo>
                  <a:lnTo>
                    <a:pt x="927" y="1834"/>
                  </a:lnTo>
                  <a:lnTo>
                    <a:pt x="927" y="1834"/>
                  </a:lnTo>
                  <a:lnTo>
                    <a:pt x="944" y="1834"/>
                  </a:lnTo>
                  <a:lnTo>
                    <a:pt x="962" y="1843"/>
                  </a:lnTo>
                  <a:lnTo>
                    <a:pt x="980" y="1878"/>
                  </a:lnTo>
                  <a:lnTo>
                    <a:pt x="997" y="1913"/>
                  </a:lnTo>
                  <a:lnTo>
                    <a:pt x="1006" y="1940"/>
                  </a:lnTo>
                  <a:lnTo>
                    <a:pt x="1006" y="1940"/>
                  </a:lnTo>
                  <a:lnTo>
                    <a:pt x="1015" y="1957"/>
                  </a:lnTo>
                  <a:lnTo>
                    <a:pt x="1033" y="1966"/>
                  </a:lnTo>
                  <a:lnTo>
                    <a:pt x="1086" y="1975"/>
                  </a:lnTo>
                  <a:lnTo>
                    <a:pt x="1146" y="1975"/>
                  </a:lnTo>
                  <a:lnTo>
                    <a:pt x="1182" y="1984"/>
                  </a:lnTo>
                  <a:lnTo>
                    <a:pt x="1199" y="1993"/>
                  </a:lnTo>
                  <a:lnTo>
                    <a:pt x="1199" y="1993"/>
                  </a:lnTo>
                  <a:lnTo>
                    <a:pt x="1217" y="2010"/>
                  </a:lnTo>
                  <a:lnTo>
                    <a:pt x="1235" y="2028"/>
                  </a:lnTo>
                  <a:lnTo>
                    <a:pt x="1261" y="2081"/>
                  </a:lnTo>
                  <a:lnTo>
                    <a:pt x="1296" y="2125"/>
                  </a:lnTo>
                  <a:lnTo>
                    <a:pt x="1314" y="2152"/>
                  </a:lnTo>
                  <a:lnTo>
                    <a:pt x="1340" y="2169"/>
                  </a:lnTo>
                  <a:lnTo>
                    <a:pt x="1340" y="2169"/>
                  </a:lnTo>
                  <a:lnTo>
                    <a:pt x="1367" y="2178"/>
                  </a:lnTo>
                  <a:lnTo>
                    <a:pt x="1385" y="2178"/>
                  </a:lnTo>
                  <a:lnTo>
                    <a:pt x="1438" y="2160"/>
                  </a:lnTo>
                  <a:lnTo>
                    <a:pt x="1473" y="2143"/>
                  </a:lnTo>
                  <a:lnTo>
                    <a:pt x="1499" y="2143"/>
                  </a:lnTo>
                  <a:lnTo>
                    <a:pt x="1517" y="2152"/>
                  </a:lnTo>
                  <a:lnTo>
                    <a:pt x="1517" y="2152"/>
                  </a:lnTo>
                  <a:lnTo>
                    <a:pt x="1561" y="2169"/>
                  </a:lnTo>
                  <a:lnTo>
                    <a:pt x="1632" y="2187"/>
                  </a:lnTo>
                  <a:lnTo>
                    <a:pt x="1702" y="2187"/>
                  </a:lnTo>
                  <a:lnTo>
                    <a:pt x="1738" y="2187"/>
                  </a:lnTo>
                  <a:lnTo>
                    <a:pt x="1773" y="2178"/>
                  </a:lnTo>
                  <a:lnTo>
                    <a:pt x="1773" y="2178"/>
                  </a:lnTo>
                  <a:lnTo>
                    <a:pt x="1799" y="2169"/>
                  </a:lnTo>
                  <a:lnTo>
                    <a:pt x="1826" y="2169"/>
                  </a:lnTo>
                  <a:lnTo>
                    <a:pt x="1879" y="2178"/>
                  </a:lnTo>
                  <a:lnTo>
                    <a:pt x="1932" y="2196"/>
                  </a:lnTo>
                  <a:lnTo>
                    <a:pt x="1958" y="2196"/>
                  </a:lnTo>
                  <a:lnTo>
                    <a:pt x="1993" y="2196"/>
                  </a:lnTo>
                  <a:lnTo>
                    <a:pt x="1993" y="2196"/>
                  </a:lnTo>
                  <a:lnTo>
                    <a:pt x="2073" y="2196"/>
                  </a:lnTo>
                  <a:lnTo>
                    <a:pt x="2152" y="2213"/>
                  </a:lnTo>
                  <a:lnTo>
                    <a:pt x="2214" y="2231"/>
                  </a:lnTo>
                  <a:lnTo>
                    <a:pt x="2249" y="2258"/>
                  </a:lnTo>
                  <a:lnTo>
                    <a:pt x="2249" y="2258"/>
                  </a:lnTo>
                  <a:lnTo>
                    <a:pt x="2276" y="2266"/>
                  </a:lnTo>
                  <a:lnTo>
                    <a:pt x="2311" y="2284"/>
                  </a:lnTo>
                  <a:lnTo>
                    <a:pt x="2426" y="2302"/>
                  </a:lnTo>
                  <a:lnTo>
                    <a:pt x="2426" y="2302"/>
                  </a:lnTo>
                  <a:lnTo>
                    <a:pt x="2426" y="2284"/>
                  </a:lnTo>
                  <a:lnTo>
                    <a:pt x="2435" y="2258"/>
                  </a:lnTo>
                  <a:lnTo>
                    <a:pt x="2426" y="2196"/>
                  </a:lnTo>
                  <a:lnTo>
                    <a:pt x="2417" y="2143"/>
                  </a:lnTo>
                  <a:lnTo>
                    <a:pt x="2408" y="2108"/>
                  </a:lnTo>
                  <a:lnTo>
                    <a:pt x="2408" y="2108"/>
                  </a:lnTo>
                  <a:lnTo>
                    <a:pt x="2426" y="2081"/>
                  </a:lnTo>
                  <a:lnTo>
                    <a:pt x="2452" y="2055"/>
                  </a:lnTo>
                  <a:lnTo>
                    <a:pt x="2541" y="1966"/>
                  </a:lnTo>
                  <a:lnTo>
                    <a:pt x="2691" y="1825"/>
                  </a:lnTo>
                  <a:lnTo>
                    <a:pt x="2691" y="1825"/>
                  </a:lnTo>
                  <a:lnTo>
                    <a:pt x="2726" y="1790"/>
                  </a:lnTo>
                  <a:lnTo>
                    <a:pt x="2761" y="1772"/>
                  </a:lnTo>
                  <a:lnTo>
                    <a:pt x="2796" y="1755"/>
                  </a:lnTo>
                  <a:lnTo>
                    <a:pt x="2823" y="1719"/>
                  </a:lnTo>
                  <a:lnTo>
                    <a:pt x="2823" y="1719"/>
                  </a:lnTo>
                  <a:lnTo>
                    <a:pt x="2823" y="1684"/>
                  </a:lnTo>
                  <a:lnTo>
                    <a:pt x="2823" y="1649"/>
                  </a:lnTo>
                  <a:lnTo>
                    <a:pt x="2788" y="1560"/>
                  </a:lnTo>
                  <a:lnTo>
                    <a:pt x="2735" y="1481"/>
                  </a:lnTo>
                  <a:lnTo>
                    <a:pt x="2699" y="1428"/>
                  </a:lnTo>
                  <a:lnTo>
                    <a:pt x="2699" y="1428"/>
                  </a:lnTo>
                  <a:lnTo>
                    <a:pt x="2682" y="1375"/>
                  </a:lnTo>
                  <a:lnTo>
                    <a:pt x="2673" y="1305"/>
                  </a:lnTo>
                  <a:lnTo>
                    <a:pt x="2673" y="1225"/>
                  </a:lnTo>
                  <a:lnTo>
                    <a:pt x="2682" y="1163"/>
                  </a:lnTo>
                  <a:lnTo>
                    <a:pt x="2682" y="1163"/>
                  </a:lnTo>
                  <a:lnTo>
                    <a:pt x="2682" y="1137"/>
                  </a:lnTo>
                  <a:lnTo>
                    <a:pt x="2673" y="1119"/>
                  </a:lnTo>
                  <a:lnTo>
                    <a:pt x="2638" y="1075"/>
                  </a:lnTo>
                  <a:lnTo>
                    <a:pt x="2602" y="1040"/>
                  </a:lnTo>
                  <a:lnTo>
                    <a:pt x="2585" y="1031"/>
                  </a:lnTo>
                  <a:lnTo>
                    <a:pt x="2585" y="1013"/>
                  </a:lnTo>
                  <a:lnTo>
                    <a:pt x="2585" y="1013"/>
                  </a:lnTo>
                  <a:lnTo>
                    <a:pt x="2585" y="996"/>
                  </a:lnTo>
                  <a:lnTo>
                    <a:pt x="2602" y="969"/>
                  </a:lnTo>
                  <a:lnTo>
                    <a:pt x="2646" y="925"/>
                  </a:lnTo>
                  <a:lnTo>
                    <a:pt x="2699" y="890"/>
                  </a:lnTo>
                  <a:lnTo>
                    <a:pt x="2752" y="854"/>
                  </a:lnTo>
                  <a:lnTo>
                    <a:pt x="2752" y="854"/>
                  </a:lnTo>
                  <a:lnTo>
                    <a:pt x="2770" y="846"/>
                  </a:lnTo>
                  <a:lnTo>
                    <a:pt x="2788" y="810"/>
                  </a:lnTo>
                  <a:lnTo>
                    <a:pt x="2788" y="775"/>
                  </a:lnTo>
                  <a:lnTo>
                    <a:pt x="2788" y="740"/>
                  </a:lnTo>
                  <a:lnTo>
                    <a:pt x="2779" y="661"/>
                  </a:lnTo>
                  <a:lnTo>
                    <a:pt x="2761" y="626"/>
                  </a:lnTo>
                  <a:lnTo>
                    <a:pt x="2744" y="600"/>
                  </a:lnTo>
                  <a:lnTo>
                    <a:pt x="2744" y="600"/>
                  </a:lnTo>
                  <a:lnTo>
                    <a:pt x="2708" y="564"/>
                  </a:lnTo>
                  <a:lnTo>
                    <a:pt x="2691" y="511"/>
                  </a:lnTo>
                  <a:lnTo>
                    <a:pt x="2682" y="450"/>
                  </a:lnTo>
                  <a:lnTo>
                    <a:pt x="2699" y="379"/>
                  </a:lnTo>
                  <a:lnTo>
                    <a:pt x="2699" y="379"/>
                  </a:lnTo>
                  <a:lnTo>
                    <a:pt x="2699" y="361"/>
                  </a:lnTo>
                  <a:lnTo>
                    <a:pt x="2699" y="344"/>
                  </a:lnTo>
                  <a:lnTo>
                    <a:pt x="2682" y="317"/>
                  </a:lnTo>
                  <a:lnTo>
                    <a:pt x="2646" y="282"/>
                  </a:lnTo>
                  <a:lnTo>
                    <a:pt x="2602" y="264"/>
                  </a:lnTo>
                  <a:lnTo>
                    <a:pt x="2523" y="229"/>
                  </a:lnTo>
                  <a:lnTo>
                    <a:pt x="2461" y="211"/>
                  </a:lnTo>
                  <a:lnTo>
                    <a:pt x="2461" y="211"/>
                  </a:lnTo>
                  <a:lnTo>
                    <a:pt x="2461" y="211"/>
                  </a:lnTo>
                  <a:lnTo>
                    <a:pt x="2452" y="202"/>
                  </a:lnTo>
                  <a:lnTo>
                    <a:pt x="2452" y="202"/>
                  </a:lnTo>
                  <a:lnTo>
                    <a:pt x="2364" y="211"/>
                  </a:lnTo>
                  <a:lnTo>
                    <a:pt x="2249" y="211"/>
                  </a:lnTo>
                  <a:lnTo>
                    <a:pt x="2002" y="202"/>
                  </a:lnTo>
                  <a:lnTo>
                    <a:pt x="1791" y="185"/>
                  </a:lnTo>
                  <a:lnTo>
                    <a:pt x="1685" y="167"/>
                  </a:lnTo>
                  <a:lnTo>
                    <a:pt x="1685" y="167"/>
                  </a:lnTo>
                  <a:lnTo>
                    <a:pt x="1535" y="114"/>
                  </a:lnTo>
                  <a:lnTo>
                    <a:pt x="1535" y="114"/>
                  </a:lnTo>
                  <a:lnTo>
                    <a:pt x="1508" y="141"/>
                  </a:lnTo>
                  <a:lnTo>
                    <a:pt x="1473" y="167"/>
                  </a:lnTo>
                  <a:lnTo>
                    <a:pt x="1429" y="185"/>
                  </a:lnTo>
                  <a:lnTo>
                    <a:pt x="1367" y="194"/>
                  </a:lnTo>
                  <a:lnTo>
                    <a:pt x="1367" y="194"/>
                  </a:lnTo>
                  <a:lnTo>
                    <a:pt x="1323" y="194"/>
                  </a:lnTo>
                  <a:lnTo>
                    <a:pt x="1296" y="176"/>
                  </a:lnTo>
                  <a:lnTo>
                    <a:pt x="1270" y="150"/>
                  </a:lnTo>
                  <a:lnTo>
                    <a:pt x="1252" y="123"/>
                  </a:lnTo>
                  <a:lnTo>
                    <a:pt x="1235" y="61"/>
                  </a:lnTo>
                  <a:lnTo>
                    <a:pt x="1226" y="8"/>
                  </a:lnTo>
                  <a:lnTo>
                    <a:pt x="1226" y="8"/>
                  </a:lnTo>
                  <a:lnTo>
                    <a:pt x="1226" y="0"/>
                  </a:lnTo>
                  <a:lnTo>
                    <a:pt x="1208" y="0"/>
                  </a:lnTo>
                  <a:lnTo>
                    <a:pt x="1146" y="0"/>
                  </a:lnTo>
                  <a:lnTo>
                    <a:pt x="1059" y="8"/>
                  </a:lnTo>
                  <a:lnTo>
                    <a:pt x="953" y="35"/>
                  </a:lnTo>
                  <a:lnTo>
                    <a:pt x="847" y="61"/>
                  </a:lnTo>
                  <a:lnTo>
                    <a:pt x="733" y="105"/>
                  </a:lnTo>
                  <a:lnTo>
                    <a:pt x="644" y="150"/>
                  </a:lnTo>
                  <a:lnTo>
                    <a:pt x="609" y="167"/>
                  </a:lnTo>
                  <a:lnTo>
                    <a:pt x="583" y="194"/>
                  </a:lnTo>
                  <a:lnTo>
                    <a:pt x="583" y="194"/>
                  </a:lnTo>
                  <a:lnTo>
                    <a:pt x="547" y="220"/>
                  </a:lnTo>
                  <a:lnTo>
                    <a:pt x="521" y="238"/>
                  </a:lnTo>
                  <a:lnTo>
                    <a:pt x="450" y="264"/>
                  </a:lnTo>
                  <a:lnTo>
                    <a:pt x="371" y="282"/>
                  </a:lnTo>
                  <a:lnTo>
                    <a:pt x="300" y="300"/>
                  </a:lnTo>
                  <a:lnTo>
                    <a:pt x="177" y="317"/>
                  </a:lnTo>
                  <a:lnTo>
                    <a:pt x="133" y="335"/>
                  </a:lnTo>
                  <a:lnTo>
                    <a:pt x="124" y="344"/>
                  </a:lnTo>
                  <a:lnTo>
                    <a:pt x="115" y="353"/>
                  </a:lnTo>
                  <a:lnTo>
                    <a:pt x="115" y="353"/>
                  </a:lnTo>
                  <a:lnTo>
                    <a:pt x="106" y="388"/>
                  </a:lnTo>
                  <a:lnTo>
                    <a:pt x="80" y="414"/>
                  </a:lnTo>
                  <a:lnTo>
                    <a:pt x="53" y="423"/>
                  </a:lnTo>
                  <a:lnTo>
                    <a:pt x="36" y="423"/>
                  </a:lnTo>
                  <a:lnTo>
                    <a:pt x="36" y="423"/>
                  </a:lnTo>
                  <a:lnTo>
                    <a:pt x="36" y="458"/>
                  </a:lnTo>
                  <a:lnTo>
                    <a:pt x="36" y="458"/>
                  </a:lnTo>
                  <a:lnTo>
                    <a:pt x="44" y="520"/>
                  </a:lnTo>
                  <a:lnTo>
                    <a:pt x="53" y="608"/>
                  </a:lnTo>
                  <a:lnTo>
                    <a:pt x="53" y="696"/>
                  </a:lnTo>
                  <a:lnTo>
                    <a:pt x="44" y="731"/>
                  </a:lnTo>
                  <a:lnTo>
                    <a:pt x="27" y="766"/>
                  </a:lnTo>
                  <a:lnTo>
                    <a:pt x="27" y="766"/>
                  </a:lnTo>
                  <a:lnTo>
                    <a:pt x="0" y="810"/>
                  </a:lnTo>
                  <a:lnTo>
                    <a:pt x="0" y="846"/>
                  </a:lnTo>
                  <a:lnTo>
                    <a:pt x="18" y="863"/>
                  </a:lnTo>
                  <a:lnTo>
                    <a:pt x="44" y="881"/>
                  </a:lnTo>
                </a:path>
              </a:pathLst>
            </a:custGeom>
            <a:grpFill/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3" name="Freeform 7" hidden="0"/>
            <p:cNvSpPr>
              <a:spLocks noChangeArrowheads="1"/>
            </p:cNvSpPr>
            <p:nvPr isPhoto="0" userDrawn="0"/>
          </p:nvSpPr>
          <p:spPr bwMode="auto">
            <a:xfrm>
              <a:off x="5217771" y="3432593"/>
              <a:ext cx="649572" cy="566571"/>
            </a:xfrm>
            <a:custGeom>
              <a:avLst/>
              <a:gdLst>
                <a:gd name="T0" fmla="*/ 123 w 1588"/>
                <a:gd name="T1" fmla="*/ 556 h 1386"/>
                <a:gd name="T2" fmla="*/ 256 w 1588"/>
                <a:gd name="T3" fmla="*/ 591 h 1386"/>
                <a:gd name="T4" fmla="*/ 282 w 1588"/>
                <a:gd name="T5" fmla="*/ 653 h 1386"/>
                <a:gd name="T6" fmla="*/ 388 w 1588"/>
                <a:gd name="T7" fmla="*/ 874 h 1386"/>
                <a:gd name="T8" fmla="*/ 547 w 1588"/>
                <a:gd name="T9" fmla="*/ 1068 h 1386"/>
                <a:gd name="T10" fmla="*/ 688 w 1588"/>
                <a:gd name="T11" fmla="*/ 1138 h 1386"/>
                <a:gd name="T12" fmla="*/ 785 w 1588"/>
                <a:gd name="T13" fmla="*/ 1200 h 1386"/>
                <a:gd name="T14" fmla="*/ 812 w 1588"/>
                <a:gd name="T15" fmla="*/ 1244 h 1386"/>
                <a:gd name="T16" fmla="*/ 944 w 1588"/>
                <a:gd name="T17" fmla="*/ 1324 h 1386"/>
                <a:gd name="T18" fmla="*/ 1103 w 1588"/>
                <a:gd name="T19" fmla="*/ 1350 h 1386"/>
                <a:gd name="T20" fmla="*/ 1129 w 1588"/>
                <a:gd name="T21" fmla="*/ 1341 h 1386"/>
                <a:gd name="T22" fmla="*/ 944 w 1588"/>
                <a:gd name="T23" fmla="*/ 1156 h 1386"/>
                <a:gd name="T24" fmla="*/ 926 w 1588"/>
                <a:gd name="T25" fmla="*/ 1112 h 1386"/>
                <a:gd name="T26" fmla="*/ 803 w 1588"/>
                <a:gd name="T27" fmla="*/ 988 h 1386"/>
                <a:gd name="T28" fmla="*/ 688 w 1588"/>
                <a:gd name="T29" fmla="*/ 856 h 1386"/>
                <a:gd name="T30" fmla="*/ 679 w 1588"/>
                <a:gd name="T31" fmla="*/ 785 h 1386"/>
                <a:gd name="T32" fmla="*/ 573 w 1588"/>
                <a:gd name="T33" fmla="*/ 662 h 1386"/>
                <a:gd name="T34" fmla="*/ 547 w 1588"/>
                <a:gd name="T35" fmla="*/ 618 h 1386"/>
                <a:gd name="T36" fmla="*/ 565 w 1588"/>
                <a:gd name="T37" fmla="*/ 547 h 1386"/>
                <a:gd name="T38" fmla="*/ 626 w 1588"/>
                <a:gd name="T39" fmla="*/ 521 h 1386"/>
                <a:gd name="T40" fmla="*/ 670 w 1588"/>
                <a:gd name="T41" fmla="*/ 538 h 1386"/>
                <a:gd name="T42" fmla="*/ 768 w 1588"/>
                <a:gd name="T43" fmla="*/ 529 h 1386"/>
                <a:gd name="T44" fmla="*/ 865 w 1588"/>
                <a:gd name="T45" fmla="*/ 503 h 1386"/>
                <a:gd name="T46" fmla="*/ 1121 w 1588"/>
                <a:gd name="T47" fmla="*/ 529 h 1386"/>
                <a:gd name="T48" fmla="*/ 1402 w 1588"/>
                <a:gd name="T49" fmla="*/ 573 h 1386"/>
                <a:gd name="T50" fmla="*/ 1587 w 1588"/>
                <a:gd name="T51" fmla="*/ 679 h 1386"/>
                <a:gd name="T52" fmla="*/ 1561 w 1588"/>
                <a:gd name="T53" fmla="*/ 556 h 1386"/>
                <a:gd name="T54" fmla="*/ 1534 w 1588"/>
                <a:gd name="T55" fmla="*/ 441 h 1386"/>
                <a:gd name="T56" fmla="*/ 1481 w 1588"/>
                <a:gd name="T57" fmla="*/ 406 h 1386"/>
                <a:gd name="T58" fmla="*/ 1428 w 1588"/>
                <a:gd name="T59" fmla="*/ 335 h 1386"/>
                <a:gd name="T60" fmla="*/ 1402 w 1588"/>
                <a:gd name="T61" fmla="*/ 221 h 1386"/>
                <a:gd name="T62" fmla="*/ 1234 w 1588"/>
                <a:gd name="T63" fmla="*/ 265 h 1386"/>
                <a:gd name="T64" fmla="*/ 1059 w 1588"/>
                <a:gd name="T65" fmla="*/ 229 h 1386"/>
                <a:gd name="T66" fmla="*/ 997 w 1588"/>
                <a:gd name="T67" fmla="*/ 185 h 1386"/>
                <a:gd name="T68" fmla="*/ 750 w 1588"/>
                <a:gd name="T69" fmla="*/ 0 h 1386"/>
                <a:gd name="T70" fmla="*/ 618 w 1588"/>
                <a:gd name="T71" fmla="*/ 106 h 1386"/>
                <a:gd name="T72" fmla="*/ 556 w 1588"/>
                <a:gd name="T73" fmla="*/ 132 h 1386"/>
                <a:gd name="T74" fmla="*/ 529 w 1588"/>
                <a:gd name="T75" fmla="*/ 247 h 1386"/>
                <a:gd name="T76" fmla="*/ 503 w 1588"/>
                <a:gd name="T77" fmla="*/ 265 h 1386"/>
                <a:gd name="T78" fmla="*/ 432 w 1588"/>
                <a:gd name="T79" fmla="*/ 318 h 1386"/>
                <a:gd name="T80" fmla="*/ 397 w 1588"/>
                <a:gd name="T81" fmla="*/ 397 h 1386"/>
                <a:gd name="T82" fmla="*/ 318 w 1588"/>
                <a:gd name="T83" fmla="*/ 397 h 1386"/>
                <a:gd name="T84" fmla="*/ 212 w 1588"/>
                <a:gd name="T85" fmla="*/ 388 h 1386"/>
                <a:gd name="T86" fmla="*/ 0 w 1588"/>
                <a:gd name="T87" fmla="*/ 432 h 1386"/>
                <a:gd name="T88" fmla="*/ 26 w 1588"/>
                <a:gd name="T89" fmla="*/ 547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88" h="1386" fill="norm" stroke="1" extrusionOk="0">
                  <a:moveTo>
                    <a:pt x="53" y="556"/>
                  </a:moveTo>
                  <a:lnTo>
                    <a:pt x="53" y="556"/>
                  </a:lnTo>
                  <a:lnTo>
                    <a:pt x="123" y="556"/>
                  </a:lnTo>
                  <a:lnTo>
                    <a:pt x="194" y="565"/>
                  </a:lnTo>
                  <a:lnTo>
                    <a:pt x="229" y="573"/>
                  </a:lnTo>
                  <a:lnTo>
                    <a:pt x="256" y="591"/>
                  </a:lnTo>
                  <a:lnTo>
                    <a:pt x="273" y="618"/>
                  </a:lnTo>
                  <a:lnTo>
                    <a:pt x="282" y="653"/>
                  </a:lnTo>
                  <a:lnTo>
                    <a:pt x="282" y="653"/>
                  </a:lnTo>
                  <a:lnTo>
                    <a:pt x="291" y="697"/>
                  </a:lnTo>
                  <a:lnTo>
                    <a:pt x="318" y="750"/>
                  </a:lnTo>
                  <a:lnTo>
                    <a:pt x="388" y="874"/>
                  </a:lnTo>
                  <a:lnTo>
                    <a:pt x="476" y="988"/>
                  </a:lnTo>
                  <a:lnTo>
                    <a:pt x="547" y="1068"/>
                  </a:lnTo>
                  <a:lnTo>
                    <a:pt x="547" y="1068"/>
                  </a:lnTo>
                  <a:lnTo>
                    <a:pt x="573" y="1094"/>
                  </a:lnTo>
                  <a:lnTo>
                    <a:pt x="618" y="1112"/>
                  </a:lnTo>
                  <a:lnTo>
                    <a:pt x="688" y="1138"/>
                  </a:lnTo>
                  <a:lnTo>
                    <a:pt x="750" y="1165"/>
                  </a:lnTo>
                  <a:lnTo>
                    <a:pt x="776" y="1182"/>
                  </a:lnTo>
                  <a:lnTo>
                    <a:pt x="785" y="1200"/>
                  </a:lnTo>
                  <a:lnTo>
                    <a:pt x="785" y="1200"/>
                  </a:lnTo>
                  <a:lnTo>
                    <a:pt x="794" y="1226"/>
                  </a:lnTo>
                  <a:lnTo>
                    <a:pt x="812" y="1244"/>
                  </a:lnTo>
                  <a:lnTo>
                    <a:pt x="838" y="1271"/>
                  </a:lnTo>
                  <a:lnTo>
                    <a:pt x="865" y="1288"/>
                  </a:lnTo>
                  <a:lnTo>
                    <a:pt x="944" y="1324"/>
                  </a:lnTo>
                  <a:lnTo>
                    <a:pt x="1041" y="1332"/>
                  </a:lnTo>
                  <a:lnTo>
                    <a:pt x="1041" y="1332"/>
                  </a:lnTo>
                  <a:lnTo>
                    <a:pt x="1103" y="1350"/>
                  </a:lnTo>
                  <a:lnTo>
                    <a:pt x="1165" y="1385"/>
                  </a:lnTo>
                  <a:lnTo>
                    <a:pt x="1165" y="1385"/>
                  </a:lnTo>
                  <a:lnTo>
                    <a:pt x="1129" y="1341"/>
                  </a:lnTo>
                  <a:lnTo>
                    <a:pt x="1085" y="1297"/>
                  </a:lnTo>
                  <a:lnTo>
                    <a:pt x="1006" y="1218"/>
                  </a:lnTo>
                  <a:lnTo>
                    <a:pt x="944" y="1156"/>
                  </a:lnTo>
                  <a:lnTo>
                    <a:pt x="926" y="1129"/>
                  </a:lnTo>
                  <a:lnTo>
                    <a:pt x="926" y="1112"/>
                  </a:lnTo>
                  <a:lnTo>
                    <a:pt x="926" y="1112"/>
                  </a:lnTo>
                  <a:lnTo>
                    <a:pt x="918" y="1094"/>
                  </a:lnTo>
                  <a:lnTo>
                    <a:pt x="891" y="1059"/>
                  </a:lnTo>
                  <a:lnTo>
                    <a:pt x="803" y="988"/>
                  </a:lnTo>
                  <a:lnTo>
                    <a:pt x="759" y="944"/>
                  </a:lnTo>
                  <a:lnTo>
                    <a:pt x="723" y="900"/>
                  </a:lnTo>
                  <a:lnTo>
                    <a:pt x="688" y="856"/>
                  </a:lnTo>
                  <a:lnTo>
                    <a:pt x="679" y="821"/>
                  </a:lnTo>
                  <a:lnTo>
                    <a:pt x="679" y="821"/>
                  </a:lnTo>
                  <a:lnTo>
                    <a:pt x="679" y="785"/>
                  </a:lnTo>
                  <a:lnTo>
                    <a:pt x="662" y="759"/>
                  </a:lnTo>
                  <a:lnTo>
                    <a:pt x="618" y="706"/>
                  </a:lnTo>
                  <a:lnTo>
                    <a:pt x="573" y="662"/>
                  </a:lnTo>
                  <a:lnTo>
                    <a:pt x="556" y="644"/>
                  </a:lnTo>
                  <a:lnTo>
                    <a:pt x="547" y="618"/>
                  </a:lnTo>
                  <a:lnTo>
                    <a:pt x="547" y="618"/>
                  </a:lnTo>
                  <a:lnTo>
                    <a:pt x="538" y="591"/>
                  </a:lnTo>
                  <a:lnTo>
                    <a:pt x="547" y="573"/>
                  </a:lnTo>
                  <a:lnTo>
                    <a:pt x="565" y="547"/>
                  </a:lnTo>
                  <a:lnTo>
                    <a:pt x="582" y="538"/>
                  </a:lnTo>
                  <a:lnTo>
                    <a:pt x="600" y="529"/>
                  </a:lnTo>
                  <a:lnTo>
                    <a:pt x="626" y="521"/>
                  </a:lnTo>
                  <a:lnTo>
                    <a:pt x="653" y="529"/>
                  </a:lnTo>
                  <a:lnTo>
                    <a:pt x="670" y="538"/>
                  </a:lnTo>
                  <a:lnTo>
                    <a:pt x="670" y="538"/>
                  </a:lnTo>
                  <a:lnTo>
                    <a:pt x="697" y="547"/>
                  </a:lnTo>
                  <a:lnTo>
                    <a:pt x="723" y="547"/>
                  </a:lnTo>
                  <a:lnTo>
                    <a:pt x="768" y="529"/>
                  </a:lnTo>
                  <a:lnTo>
                    <a:pt x="812" y="503"/>
                  </a:lnTo>
                  <a:lnTo>
                    <a:pt x="838" y="494"/>
                  </a:lnTo>
                  <a:lnTo>
                    <a:pt x="865" y="503"/>
                  </a:lnTo>
                  <a:lnTo>
                    <a:pt x="865" y="503"/>
                  </a:lnTo>
                  <a:lnTo>
                    <a:pt x="962" y="521"/>
                  </a:lnTo>
                  <a:lnTo>
                    <a:pt x="1121" y="529"/>
                  </a:lnTo>
                  <a:lnTo>
                    <a:pt x="1322" y="547"/>
                  </a:lnTo>
                  <a:lnTo>
                    <a:pt x="1322" y="547"/>
                  </a:lnTo>
                  <a:lnTo>
                    <a:pt x="1402" y="573"/>
                  </a:lnTo>
                  <a:lnTo>
                    <a:pt x="1490" y="618"/>
                  </a:lnTo>
                  <a:lnTo>
                    <a:pt x="1587" y="679"/>
                  </a:lnTo>
                  <a:lnTo>
                    <a:pt x="1587" y="679"/>
                  </a:lnTo>
                  <a:lnTo>
                    <a:pt x="1578" y="618"/>
                  </a:lnTo>
                  <a:lnTo>
                    <a:pt x="1578" y="618"/>
                  </a:lnTo>
                  <a:lnTo>
                    <a:pt x="1561" y="556"/>
                  </a:lnTo>
                  <a:lnTo>
                    <a:pt x="1552" y="494"/>
                  </a:lnTo>
                  <a:lnTo>
                    <a:pt x="1543" y="468"/>
                  </a:lnTo>
                  <a:lnTo>
                    <a:pt x="1534" y="441"/>
                  </a:lnTo>
                  <a:lnTo>
                    <a:pt x="1517" y="423"/>
                  </a:lnTo>
                  <a:lnTo>
                    <a:pt x="1481" y="406"/>
                  </a:lnTo>
                  <a:lnTo>
                    <a:pt x="1481" y="406"/>
                  </a:lnTo>
                  <a:lnTo>
                    <a:pt x="1464" y="397"/>
                  </a:lnTo>
                  <a:lnTo>
                    <a:pt x="1455" y="379"/>
                  </a:lnTo>
                  <a:lnTo>
                    <a:pt x="1428" y="335"/>
                  </a:lnTo>
                  <a:lnTo>
                    <a:pt x="1411" y="282"/>
                  </a:lnTo>
                  <a:lnTo>
                    <a:pt x="1402" y="221"/>
                  </a:lnTo>
                  <a:lnTo>
                    <a:pt x="1402" y="221"/>
                  </a:lnTo>
                  <a:lnTo>
                    <a:pt x="1305" y="256"/>
                  </a:lnTo>
                  <a:lnTo>
                    <a:pt x="1305" y="256"/>
                  </a:lnTo>
                  <a:lnTo>
                    <a:pt x="1234" y="265"/>
                  </a:lnTo>
                  <a:lnTo>
                    <a:pt x="1147" y="256"/>
                  </a:lnTo>
                  <a:lnTo>
                    <a:pt x="1103" y="247"/>
                  </a:lnTo>
                  <a:lnTo>
                    <a:pt x="1059" y="229"/>
                  </a:lnTo>
                  <a:lnTo>
                    <a:pt x="1023" y="212"/>
                  </a:lnTo>
                  <a:lnTo>
                    <a:pt x="997" y="185"/>
                  </a:lnTo>
                  <a:lnTo>
                    <a:pt x="997" y="185"/>
                  </a:lnTo>
                  <a:lnTo>
                    <a:pt x="953" y="141"/>
                  </a:lnTo>
                  <a:lnTo>
                    <a:pt x="882" y="88"/>
                  </a:lnTo>
                  <a:lnTo>
                    <a:pt x="750" y="0"/>
                  </a:lnTo>
                  <a:lnTo>
                    <a:pt x="750" y="0"/>
                  </a:lnTo>
                  <a:lnTo>
                    <a:pt x="670" y="71"/>
                  </a:lnTo>
                  <a:lnTo>
                    <a:pt x="618" y="106"/>
                  </a:lnTo>
                  <a:lnTo>
                    <a:pt x="573" y="123"/>
                  </a:lnTo>
                  <a:lnTo>
                    <a:pt x="573" y="123"/>
                  </a:lnTo>
                  <a:lnTo>
                    <a:pt x="556" y="132"/>
                  </a:lnTo>
                  <a:lnTo>
                    <a:pt x="547" y="150"/>
                  </a:lnTo>
                  <a:lnTo>
                    <a:pt x="538" y="194"/>
                  </a:lnTo>
                  <a:lnTo>
                    <a:pt x="529" y="247"/>
                  </a:lnTo>
                  <a:lnTo>
                    <a:pt x="520" y="256"/>
                  </a:lnTo>
                  <a:lnTo>
                    <a:pt x="503" y="265"/>
                  </a:lnTo>
                  <a:lnTo>
                    <a:pt x="503" y="265"/>
                  </a:lnTo>
                  <a:lnTo>
                    <a:pt x="485" y="273"/>
                  </a:lnTo>
                  <a:lnTo>
                    <a:pt x="468" y="282"/>
                  </a:lnTo>
                  <a:lnTo>
                    <a:pt x="432" y="318"/>
                  </a:lnTo>
                  <a:lnTo>
                    <a:pt x="415" y="362"/>
                  </a:lnTo>
                  <a:lnTo>
                    <a:pt x="397" y="397"/>
                  </a:lnTo>
                  <a:lnTo>
                    <a:pt x="397" y="397"/>
                  </a:lnTo>
                  <a:lnTo>
                    <a:pt x="388" y="406"/>
                  </a:lnTo>
                  <a:lnTo>
                    <a:pt x="370" y="406"/>
                  </a:lnTo>
                  <a:lnTo>
                    <a:pt x="318" y="397"/>
                  </a:lnTo>
                  <a:lnTo>
                    <a:pt x="265" y="388"/>
                  </a:lnTo>
                  <a:lnTo>
                    <a:pt x="238" y="388"/>
                  </a:lnTo>
                  <a:lnTo>
                    <a:pt x="212" y="388"/>
                  </a:lnTo>
                  <a:lnTo>
                    <a:pt x="212" y="388"/>
                  </a:lnTo>
                  <a:lnTo>
                    <a:pt x="115" y="415"/>
                  </a:lnTo>
                  <a:lnTo>
                    <a:pt x="0" y="432"/>
                  </a:lnTo>
                  <a:lnTo>
                    <a:pt x="0" y="432"/>
                  </a:lnTo>
                  <a:lnTo>
                    <a:pt x="18" y="521"/>
                  </a:lnTo>
                  <a:lnTo>
                    <a:pt x="26" y="547"/>
                  </a:lnTo>
                  <a:lnTo>
                    <a:pt x="44" y="556"/>
                  </a:lnTo>
                  <a:lnTo>
                    <a:pt x="53" y="556"/>
                  </a:lnTo>
                </a:path>
              </a:pathLst>
            </a:custGeom>
            <a:grpFill/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4" name="Freeform 10" hidden="0"/>
            <p:cNvSpPr>
              <a:spLocks noChangeArrowheads="1"/>
            </p:cNvSpPr>
            <p:nvPr isPhoto="0" userDrawn="0"/>
          </p:nvSpPr>
          <p:spPr bwMode="auto">
            <a:xfrm>
              <a:off x="5499252" y="3096981"/>
              <a:ext cx="783095" cy="445679"/>
            </a:xfrm>
            <a:custGeom>
              <a:avLst/>
              <a:gdLst>
                <a:gd name="T0" fmla="*/ 71 w 1915"/>
                <a:gd name="T1" fmla="*/ 812 h 1087"/>
                <a:gd name="T2" fmla="*/ 62 w 1915"/>
                <a:gd name="T3" fmla="*/ 821 h 1087"/>
                <a:gd name="T4" fmla="*/ 265 w 1915"/>
                <a:gd name="T5" fmla="*/ 962 h 1087"/>
                <a:gd name="T6" fmla="*/ 309 w 1915"/>
                <a:gd name="T7" fmla="*/ 1006 h 1087"/>
                <a:gd name="T8" fmla="*/ 371 w 1915"/>
                <a:gd name="T9" fmla="*/ 1050 h 1087"/>
                <a:gd name="T10" fmla="*/ 459 w 1915"/>
                <a:gd name="T11" fmla="*/ 1077 h 1087"/>
                <a:gd name="T12" fmla="*/ 617 w 1915"/>
                <a:gd name="T13" fmla="*/ 1077 h 1087"/>
                <a:gd name="T14" fmla="*/ 846 w 1915"/>
                <a:gd name="T15" fmla="*/ 1006 h 1087"/>
                <a:gd name="T16" fmla="*/ 1023 w 1915"/>
                <a:gd name="T17" fmla="*/ 944 h 1087"/>
                <a:gd name="T18" fmla="*/ 1155 w 1915"/>
                <a:gd name="T19" fmla="*/ 989 h 1087"/>
                <a:gd name="T20" fmla="*/ 1235 w 1915"/>
                <a:gd name="T21" fmla="*/ 997 h 1087"/>
                <a:gd name="T22" fmla="*/ 1261 w 1915"/>
                <a:gd name="T23" fmla="*/ 980 h 1087"/>
                <a:gd name="T24" fmla="*/ 1358 w 1915"/>
                <a:gd name="T25" fmla="*/ 927 h 1087"/>
                <a:gd name="T26" fmla="*/ 1411 w 1915"/>
                <a:gd name="T27" fmla="*/ 874 h 1087"/>
                <a:gd name="T28" fmla="*/ 1490 w 1915"/>
                <a:gd name="T29" fmla="*/ 768 h 1087"/>
                <a:gd name="T30" fmla="*/ 1640 w 1915"/>
                <a:gd name="T31" fmla="*/ 494 h 1087"/>
                <a:gd name="T32" fmla="*/ 1685 w 1915"/>
                <a:gd name="T33" fmla="*/ 424 h 1087"/>
                <a:gd name="T34" fmla="*/ 1782 w 1915"/>
                <a:gd name="T35" fmla="*/ 371 h 1087"/>
                <a:gd name="T36" fmla="*/ 1879 w 1915"/>
                <a:gd name="T37" fmla="*/ 300 h 1087"/>
                <a:gd name="T38" fmla="*/ 1914 w 1915"/>
                <a:gd name="T39" fmla="*/ 256 h 1087"/>
                <a:gd name="T40" fmla="*/ 1896 w 1915"/>
                <a:gd name="T41" fmla="*/ 221 h 1087"/>
                <a:gd name="T42" fmla="*/ 1861 w 1915"/>
                <a:gd name="T43" fmla="*/ 203 h 1087"/>
                <a:gd name="T44" fmla="*/ 1790 w 1915"/>
                <a:gd name="T45" fmla="*/ 159 h 1087"/>
                <a:gd name="T46" fmla="*/ 1676 w 1915"/>
                <a:gd name="T47" fmla="*/ 133 h 1087"/>
                <a:gd name="T48" fmla="*/ 1605 w 1915"/>
                <a:gd name="T49" fmla="*/ 97 h 1087"/>
                <a:gd name="T50" fmla="*/ 1579 w 1915"/>
                <a:gd name="T51" fmla="*/ 80 h 1087"/>
                <a:gd name="T52" fmla="*/ 1464 w 1915"/>
                <a:gd name="T53" fmla="*/ 36 h 1087"/>
                <a:gd name="T54" fmla="*/ 1332 w 1915"/>
                <a:gd name="T55" fmla="*/ 0 h 1087"/>
                <a:gd name="T56" fmla="*/ 1287 w 1915"/>
                <a:gd name="T57" fmla="*/ 27 h 1087"/>
                <a:gd name="T58" fmla="*/ 1120 w 1915"/>
                <a:gd name="T59" fmla="*/ 150 h 1087"/>
                <a:gd name="T60" fmla="*/ 1058 w 1915"/>
                <a:gd name="T61" fmla="*/ 186 h 1087"/>
                <a:gd name="T62" fmla="*/ 979 w 1915"/>
                <a:gd name="T63" fmla="*/ 186 h 1087"/>
                <a:gd name="T64" fmla="*/ 829 w 1915"/>
                <a:gd name="T65" fmla="*/ 221 h 1087"/>
                <a:gd name="T66" fmla="*/ 749 w 1915"/>
                <a:gd name="T67" fmla="*/ 256 h 1087"/>
                <a:gd name="T68" fmla="*/ 740 w 1915"/>
                <a:gd name="T69" fmla="*/ 283 h 1087"/>
                <a:gd name="T70" fmla="*/ 740 w 1915"/>
                <a:gd name="T71" fmla="*/ 291 h 1087"/>
                <a:gd name="T72" fmla="*/ 687 w 1915"/>
                <a:gd name="T73" fmla="*/ 318 h 1087"/>
                <a:gd name="T74" fmla="*/ 573 w 1915"/>
                <a:gd name="T75" fmla="*/ 336 h 1087"/>
                <a:gd name="T76" fmla="*/ 441 w 1915"/>
                <a:gd name="T77" fmla="*/ 318 h 1087"/>
                <a:gd name="T78" fmla="*/ 344 w 1915"/>
                <a:gd name="T79" fmla="*/ 283 h 1087"/>
                <a:gd name="T80" fmla="*/ 300 w 1915"/>
                <a:gd name="T81" fmla="*/ 230 h 1087"/>
                <a:gd name="T82" fmla="*/ 274 w 1915"/>
                <a:gd name="T83" fmla="*/ 265 h 1087"/>
                <a:gd name="T84" fmla="*/ 265 w 1915"/>
                <a:gd name="T85" fmla="*/ 309 h 1087"/>
                <a:gd name="T86" fmla="*/ 256 w 1915"/>
                <a:gd name="T87" fmla="*/ 344 h 1087"/>
                <a:gd name="T88" fmla="*/ 238 w 1915"/>
                <a:gd name="T89" fmla="*/ 380 h 1087"/>
                <a:gd name="T90" fmla="*/ 177 w 1915"/>
                <a:gd name="T91" fmla="*/ 389 h 1087"/>
                <a:gd name="T92" fmla="*/ 133 w 1915"/>
                <a:gd name="T93" fmla="*/ 389 h 1087"/>
                <a:gd name="T94" fmla="*/ 106 w 1915"/>
                <a:gd name="T95" fmla="*/ 397 h 1087"/>
                <a:gd name="T96" fmla="*/ 106 w 1915"/>
                <a:gd name="T97" fmla="*/ 468 h 1087"/>
                <a:gd name="T98" fmla="*/ 97 w 1915"/>
                <a:gd name="T99" fmla="*/ 503 h 1087"/>
                <a:gd name="T100" fmla="*/ 88 w 1915"/>
                <a:gd name="T101" fmla="*/ 521 h 1087"/>
                <a:gd name="T102" fmla="*/ 80 w 1915"/>
                <a:gd name="T103" fmla="*/ 583 h 1087"/>
                <a:gd name="T104" fmla="*/ 62 w 1915"/>
                <a:gd name="T105" fmla="*/ 627 h 1087"/>
                <a:gd name="T106" fmla="*/ 44 w 1915"/>
                <a:gd name="T107" fmla="*/ 636 h 1087"/>
                <a:gd name="T108" fmla="*/ 18 w 1915"/>
                <a:gd name="T109" fmla="*/ 653 h 1087"/>
                <a:gd name="T110" fmla="*/ 0 w 1915"/>
                <a:gd name="T111" fmla="*/ 706 h 1087"/>
                <a:gd name="T112" fmla="*/ 44 w 1915"/>
                <a:gd name="T113" fmla="*/ 768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5" h="1087" fill="norm" stroke="1" extrusionOk="0">
                  <a:moveTo>
                    <a:pt x="71" y="812"/>
                  </a:moveTo>
                  <a:lnTo>
                    <a:pt x="71" y="812"/>
                  </a:lnTo>
                  <a:lnTo>
                    <a:pt x="62" y="821"/>
                  </a:lnTo>
                  <a:lnTo>
                    <a:pt x="62" y="821"/>
                  </a:lnTo>
                  <a:lnTo>
                    <a:pt x="194" y="909"/>
                  </a:lnTo>
                  <a:lnTo>
                    <a:pt x="265" y="962"/>
                  </a:lnTo>
                  <a:lnTo>
                    <a:pt x="309" y="1006"/>
                  </a:lnTo>
                  <a:lnTo>
                    <a:pt x="309" y="1006"/>
                  </a:lnTo>
                  <a:lnTo>
                    <a:pt x="335" y="1033"/>
                  </a:lnTo>
                  <a:lnTo>
                    <a:pt x="371" y="1050"/>
                  </a:lnTo>
                  <a:lnTo>
                    <a:pt x="415" y="1068"/>
                  </a:lnTo>
                  <a:lnTo>
                    <a:pt x="459" y="1077"/>
                  </a:lnTo>
                  <a:lnTo>
                    <a:pt x="546" y="1086"/>
                  </a:lnTo>
                  <a:lnTo>
                    <a:pt x="617" y="1077"/>
                  </a:lnTo>
                  <a:lnTo>
                    <a:pt x="617" y="1077"/>
                  </a:lnTo>
                  <a:lnTo>
                    <a:pt x="846" y="1006"/>
                  </a:lnTo>
                  <a:lnTo>
                    <a:pt x="1023" y="944"/>
                  </a:lnTo>
                  <a:lnTo>
                    <a:pt x="1023" y="944"/>
                  </a:lnTo>
                  <a:lnTo>
                    <a:pt x="1076" y="962"/>
                  </a:lnTo>
                  <a:lnTo>
                    <a:pt x="1155" y="989"/>
                  </a:lnTo>
                  <a:lnTo>
                    <a:pt x="1155" y="989"/>
                  </a:lnTo>
                  <a:lnTo>
                    <a:pt x="1235" y="997"/>
                  </a:lnTo>
                  <a:lnTo>
                    <a:pt x="1235" y="997"/>
                  </a:lnTo>
                  <a:lnTo>
                    <a:pt x="1261" y="980"/>
                  </a:lnTo>
                  <a:lnTo>
                    <a:pt x="1305" y="962"/>
                  </a:lnTo>
                  <a:lnTo>
                    <a:pt x="1358" y="927"/>
                  </a:lnTo>
                  <a:lnTo>
                    <a:pt x="1411" y="874"/>
                  </a:lnTo>
                  <a:lnTo>
                    <a:pt x="1411" y="874"/>
                  </a:lnTo>
                  <a:lnTo>
                    <a:pt x="1455" y="830"/>
                  </a:lnTo>
                  <a:lnTo>
                    <a:pt x="1490" y="768"/>
                  </a:lnTo>
                  <a:lnTo>
                    <a:pt x="1570" y="627"/>
                  </a:lnTo>
                  <a:lnTo>
                    <a:pt x="1640" y="494"/>
                  </a:lnTo>
                  <a:lnTo>
                    <a:pt x="1667" y="450"/>
                  </a:lnTo>
                  <a:lnTo>
                    <a:pt x="1685" y="424"/>
                  </a:lnTo>
                  <a:lnTo>
                    <a:pt x="1685" y="424"/>
                  </a:lnTo>
                  <a:lnTo>
                    <a:pt x="1782" y="371"/>
                  </a:lnTo>
                  <a:lnTo>
                    <a:pt x="1879" y="300"/>
                  </a:lnTo>
                  <a:lnTo>
                    <a:pt x="1879" y="300"/>
                  </a:lnTo>
                  <a:lnTo>
                    <a:pt x="1914" y="274"/>
                  </a:lnTo>
                  <a:lnTo>
                    <a:pt x="1914" y="256"/>
                  </a:lnTo>
                  <a:lnTo>
                    <a:pt x="1914" y="247"/>
                  </a:lnTo>
                  <a:lnTo>
                    <a:pt x="1896" y="221"/>
                  </a:lnTo>
                  <a:lnTo>
                    <a:pt x="1861" y="203"/>
                  </a:lnTo>
                  <a:lnTo>
                    <a:pt x="1861" y="203"/>
                  </a:lnTo>
                  <a:lnTo>
                    <a:pt x="1826" y="186"/>
                  </a:lnTo>
                  <a:lnTo>
                    <a:pt x="1790" y="159"/>
                  </a:lnTo>
                  <a:lnTo>
                    <a:pt x="1790" y="159"/>
                  </a:lnTo>
                  <a:lnTo>
                    <a:pt x="1676" y="133"/>
                  </a:lnTo>
                  <a:lnTo>
                    <a:pt x="1632" y="115"/>
                  </a:lnTo>
                  <a:lnTo>
                    <a:pt x="1605" y="97"/>
                  </a:lnTo>
                  <a:lnTo>
                    <a:pt x="1605" y="97"/>
                  </a:lnTo>
                  <a:lnTo>
                    <a:pt x="1579" y="80"/>
                  </a:lnTo>
                  <a:lnTo>
                    <a:pt x="1543" y="62"/>
                  </a:lnTo>
                  <a:lnTo>
                    <a:pt x="1464" y="36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14" y="9"/>
                  </a:lnTo>
                  <a:lnTo>
                    <a:pt x="1287" y="27"/>
                  </a:lnTo>
                  <a:lnTo>
                    <a:pt x="1208" y="89"/>
                  </a:lnTo>
                  <a:lnTo>
                    <a:pt x="1120" y="150"/>
                  </a:lnTo>
                  <a:lnTo>
                    <a:pt x="1085" y="177"/>
                  </a:lnTo>
                  <a:lnTo>
                    <a:pt x="1058" y="186"/>
                  </a:lnTo>
                  <a:lnTo>
                    <a:pt x="1058" y="186"/>
                  </a:lnTo>
                  <a:lnTo>
                    <a:pt x="979" y="186"/>
                  </a:lnTo>
                  <a:lnTo>
                    <a:pt x="882" y="203"/>
                  </a:lnTo>
                  <a:lnTo>
                    <a:pt x="829" y="221"/>
                  </a:lnTo>
                  <a:lnTo>
                    <a:pt x="784" y="239"/>
                  </a:lnTo>
                  <a:lnTo>
                    <a:pt x="749" y="256"/>
                  </a:lnTo>
                  <a:lnTo>
                    <a:pt x="749" y="265"/>
                  </a:lnTo>
                  <a:lnTo>
                    <a:pt x="740" y="283"/>
                  </a:lnTo>
                  <a:lnTo>
                    <a:pt x="740" y="283"/>
                  </a:lnTo>
                  <a:lnTo>
                    <a:pt x="740" y="291"/>
                  </a:lnTo>
                  <a:lnTo>
                    <a:pt x="732" y="300"/>
                  </a:lnTo>
                  <a:lnTo>
                    <a:pt x="687" y="318"/>
                  </a:lnTo>
                  <a:lnTo>
                    <a:pt x="634" y="327"/>
                  </a:lnTo>
                  <a:lnTo>
                    <a:pt x="573" y="336"/>
                  </a:lnTo>
                  <a:lnTo>
                    <a:pt x="503" y="336"/>
                  </a:lnTo>
                  <a:lnTo>
                    <a:pt x="441" y="318"/>
                  </a:lnTo>
                  <a:lnTo>
                    <a:pt x="380" y="309"/>
                  </a:lnTo>
                  <a:lnTo>
                    <a:pt x="344" y="283"/>
                  </a:lnTo>
                  <a:lnTo>
                    <a:pt x="344" y="283"/>
                  </a:lnTo>
                  <a:lnTo>
                    <a:pt x="300" y="230"/>
                  </a:lnTo>
                  <a:lnTo>
                    <a:pt x="300" y="230"/>
                  </a:lnTo>
                  <a:lnTo>
                    <a:pt x="274" y="265"/>
                  </a:lnTo>
                  <a:lnTo>
                    <a:pt x="265" y="291"/>
                  </a:lnTo>
                  <a:lnTo>
                    <a:pt x="265" y="309"/>
                  </a:lnTo>
                  <a:lnTo>
                    <a:pt x="265" y="309"/>
                  </a:lnTo>
                  <a:lnTo>
                    <a:pt x="256" y="344"/>
                  </a:lnTo>
                  <a:lnTo>
                    <a:pt x="247" y="362"/>
                  </a:lnTo>
                  <a:lnTo>
                    <a:pt x="238" y="380"/>
                  </a:lnTo>
                  <a:lnTo>
                    <a:pt x="221" y="389"/>
                  </a:lnTo>
                  <a:lnTo>
                    <a:pt x="177" y="389"/>
                  </a:lnTo>
                  <a:lnTo>
                    <a:pt x="133" y="389"/>
                  </a:lnTo>
                  <a:lnTo>
                    <a:pt x="133" y="389"/>
                  </a:lnTo>
                  <a:lnTo>
                    <a:pt x="115" y="389"/>
                  </a:lnTo>
                  <a:lnTo>
                    <a:pt x="106" y="397"/>
                  </a:lnTo>
                  <a:lnTo>
                    <a:pt x="106" y="424"/>
                  </a:lnTo>
                  <a:lnTo>
                    <a:pt x="106" y="468"/>
                  </a:lnTo>
                  <a:lnTo>
                    <a:pt x="106" y="486"/>
                  </a:lnTo>
                  <a:lnTo>
                    <a:pt x="97" y="503"/>
                  </a:lnTo>
                  <a:lnTo>
                    <a:pt x="97" y="503"/>
                  </a:lnTo>
                  <a:lnTo>
                    <a:pt x="88" y="521"/>
                  </a:lnTo>
                  <a:lnTo>
                    <a:pt x="80" y="539"/>
                  </a:lnTo>
                  <a:lnTo>
                    <a:pt x="80" y="583"/>
                  </a:lnTo>
                  <a:lnTo>
                    <a:pt x="71" y="618"/>
                  </a:lnTo>
                  <a:lnTo>
                    <a:pt x="62" y="627"/>
                  </a:lnTo>
                  <a:lnTo>
                    <a:pt x="44" y="636"/>
                  </a:lnTo>
                  <a:lnTo>
                    <a:pt x="44" y="636"/>
                  </a:lnTo>
                  <a:lnTo>
                    <a:pt x="27" y="644"/>
                  </a:lnTo>
                  <a:lnTo>
                    <a:pt x="18" y="653"/>
                  </a:lnTo>
                  <a:lnTo>
                    <a:pt x="0" y="706"/>
                  </a:lnTo>
                  <a:lnTo>
                    <a:pt x="0" y="706"/>
                  </a:lnTo>
                  <a:lnTo>
                    <a:pt x="18" y="724"/>
                  </a:lnTo>
                  <a:lnTo>
                    <a:pt x="44" y="768"/>
                  </a:lnTo>
                  <a:lnTo>
                    <a:pt x="71" y="812"/>
                  </a:lnTo>
                </a:path>
              </a:pathLst>
            </a:custGeom>
            <a:grpFill/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5" name="Freeform 12" hidden="0"/>
            <p:cNvSpPr>
              <a:spLocks noChangeArrowheads="1"/>
            </p:cNvSpPr>
            <p:nvPr isPhoto="0" userDrawn="0"/>
          </p:nvSpPr>
          <p:spPr bwMode="auto">
            <a:xfrm>
              <a:off x="5582253" y="2959849"/>
              <a:ext cx="682050" cy="274264"/>
            </a:xfrm>
            <a:custGeom>
              <a:avLst/>
              <a:gdLst>
                <a:gd name="T0" fmla="*/ 537 w 1668"/>
                <a:gd name="T1" fmla="*/ 618 h 672"/>
                <a:gd name="T2" fmla="*/ 546 w 1668"/>
                <a:gd name="T3" fmla="*/ 591 h 672"/>
                <a:gd name="T4" fmla="*/ 626 w 1668"/>
                <a:gd name="T5" fmla="*/ 556 h 672"/>
                <a:gd name="T6" fmla="*/ 776 w 1668"/>
                <a:gd name="T7" fmla="*/ 521 h 672"/>
                <a:gd name="T8" fmla="*/ 855 w 1668"/>
                <a:gd name="T9" fmla="*/ 521 h 672"/>
                <a:gd name="T10" fmla="*/ 917 w 1668"/>
                <a:gd name="T11" fmla="*/ 485 h 672"/>
                <a:gd name="T12" fmla="*/ 1084 w 1668"/>
                <a:gd name="T13" fmla="*/ 362 h 672"/>
                <a:gd name="T14" fmla="*/ 1129 w 1668"/>
                <a:gd name="T15" fmla="*/ 335 h 672"/>
                <a:gd name="T16" fmla="*/ 1261 w 1668"/>
                <a:gd name="T17" fmla="*/ 371 h 672"/>
                <a:gd name="T18" fmla="*/ 1376 w 1668"/>
                <a:gd name="T19" fmla="*/ 415 h 672"/>
                <a:gd name="T20" fmla="*/ 1402 w 1668"/>
                <a:gd name="T21" fmla="*/ 432 h 672"/>
                <a:gd name="T22" fmla="*/ 1473 w 1668"/>
                <a:gd name="T23" fmla="*/ 468 h 672"/>
                <a:gd name="T24" fmla="*/ 1587 w 1668"/>
                <a:gd name="T25" fmla="*/ 494 h 672"/>
                <a:gd name="T26" fmla="*/ 1534 w 1668"/>
                <a:gd name="T27" fmla="*/ 415 h 672"/>
                <a:gd name="T28" fmla="*/ 1526 w 1668"/>
                <a:gd name="T29" fmla="*/ 388 h 672"/>
                <a:gd name="T30" fmla="*/ 1543 w 1668"/>
                <a:gd name="T31" fmla="*/ 344 h 672"/>
                <a:gd name="T32" fmla="*/ 1623 w 1668"/>
                <a:gd name="T33" fmla="*/ 212 h 672"/>
                <a:gd name="T34" fmla="*/ 1658 w 1668"/>
                <a:gd name="T35" fmla="*/ 176 h 672"/>
                <a:gd name="T36" fmla="*/ 1667 w 1668"/>
                <a:gd name="T37" fmla="*/ 168 h 672"/>
                <a:gd name="T38" fmla="*/ 1517 w 1668"/>
                <a:gd name="T39" fmla="*/ 132 h 672"/>
                <a:gd name="T40" fmla="*/ 1490 w 1668"/>
                <a:gd name="T41" fmla="*/ 124 h 672"/>
                <a:gd name="T42" fmla="*/ 1393 w 1668"/>
                <a:gd name="T43" fmla="*/ 79 h 672"/>
                <a:gd name="T44" fmla="*/ 1234 w 1668"/>
                <a:gd name="T45" fmla="*/ 62 h 672"/>
                <a:gd name="T46" fmla="*/ 1199 w 1668"/>
                <a:gd name="T47" fmla="*/ 62 h 672"/>
                <a:gd name="T48" fmla="*/ 1120 w 1668"/>
                <a:gd name="T49" fmla="*/ 44 h 672"/>
                <a:gd name="T50" fmla="*/ 1040 w 1668"/>
                <a:gd name="T51" fmla="*/ 35 h 672"/>
                <a:gd name="T52" fmla="*/ 1014 w 1668"/>
                <a:gd name="T53" fmla="*/ 44 h 672"/>
                <a:gd name="T54" fmla="*/ 943 w 1668"/>
                <a:gd name="T55" fmla="*/ 53 h 672"/>
                <a:gd name="T56" fmla="*/ 802 w 1668"/>
                <a:gd name="T57" fmla="*/ 35 h 672"/>
                <a:gd name="T58" fmla="*/ 758 w 1668"/>
                <a:gd name="T59" fmla="*/ 18 h 672"/>
                <a:gd name="T60" fmla="*/ 714 w 1668"/>
                <a:gd name="T61" fmla="*/ 9 h 672"/>
                <a:gd name="T62" fmla="*/ 626 w 1668"/>
                <a:gd name="T63" fmla="*/ 44 h 672"/>
                <a:gd name="T64" fmla="*/ 581 w 1668"/>
                <a:gd name="T65" fmla="*/ 35 h 672"/>
                <a:gd name="T66" fmla="*/ 555 w 1668"/>
                <a:gd name="T67" fmla="*/ 18 h 672"/>
                <a:gd name="T68" fmla="*/ 537 w 1668"/>
                <a:gd name="T69" fmla="*/ 0 h 672"/>
                <a:gd name="T70" fmla="*/ 405 w 1668"/>
                <a:gd name="T71" fmla="*/ 97 h 672"/>
                <a:gd name="T72" fmla="*/ 370 w 1668"/>
                <a:gd name="T73" fmla="*/ 141 h 672"/>
                <a:gd name="T74" fmla="*/ 300 w 1668"/>
                <a:gd name="T75" fmla="*/ 212 h 672"/>
                <a:gd name="T76" fmla="*/ 230 w 1668"/>
                <a:gd name="T77" fmla="*/ 256 h 672"/>
                <a:gd name="T78" fmla="*/ 88 w 1668"/>
                <a:gd name="T79" fmla="*/ 282 h 672"/>
                <a:gd name="T80" fmla="*/ 62 w 1668"/>
                <a:gd name="T81" fmla="*/ 291 h 672"/>
                <a:gd name="T82" fmla="*/ 0 w 1668"/>
                <a:gd name="T83" fmla="*/ 379 h 672"/>
                <a:gd name="T84" fmla="*/ 62 w 1668"/>
                <a:gd name="T85" fmla="*/ 503 h 672"/>
                <a:gd name="T86" fmla="*/ 141 w 1668"/>
                <a:gd name="T87" fmla="*/ 618 h 672"/>
                <a:gd name="T88" fmla="*/ 177 w 1668"/>
                <a:gd name="T89" fmla="*/ 644 h 672"/>
                <a:gd name="T90" fmla="*/ 300 w 1668"/>
                <a:gd name="T91" fmla="*/ 671 h 672"/>
                <a:gd name="T92" fmla="*/ 431 w 1668"/>
                <a:gd name="T93" fmla="*/ 662 h 672"/>
                <a:gd name="T94" fmla="*/ 529 w 1668"/>
                <a:gd name="T95" fmla="*/ 635 h 672"/>
                <a:gd name="T96" fmla="*/ 537 w 1668"/>
                <a:gd name="T97" fmla="*/ 61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68" h="672" fill="norm" stroke="1" extrusionOk="0">
                  <a:moveTo>
                    <a:pt x="537" y="618"/>
                  </a:moveTo>
                  <a:lnTo>
                    <a:pt x="537" y="618"/>
                  </a:lnTo>
                  <a:lnTo>
                    <a:pt x="546" y="600"/>
                  </a:lnTo>
                  <a:lnTo>
                    <a:pt x="546" y="591"/>
                  </a:lnTo>
                  <a:lnTo>
                    <a:pt x="581" y="574"/>
                  </a:lnTo>
                  <a:lnTo>
                    <a:pt x="626" y="556"/>
                  </a:lnTo>
                  <a:lnTo>
                    <a:pt x="679" y="538"/>
                  </a:lnTo>
                  <a:lnTo>
                    <a:pt x="776" y="521"/>
                  </a:lnTo>
                  <a:lnTo>
                    <a:pt x="855" y="521"/>
                  </a:lnTo>
                  <a:lnTo>
                    <a:pt x="855" y="521"/>
                  </a:lnTo>
                  <a:lnTo>
                    <a:pt x="882" y="512"/>
                  </a:lnTo>
                  <a:lnTo>
                    <a:pt x="917" y="485"/>
                  </a:lnTo>
                  <a:lnTo>
                    <a:pt x="1005" y="424"/>
                  </a:lnTo>
                  <a:lnTo>
                    <a:pt x="1084" y="362"/>
                  </a:lnTo>
                  <a:lnTo>
                    <a:pt x="1111" y="344"/>
                  </a:lnTo>
                  <a:lnTo>
                    <a:pt x="1129" y="335"/>
                  </a:lnTo>
                  <a:lnTo>
                    <a:pt x="1129" y="335"/>
                  </a:lnTo>
                  <a:lnTo>
                    <a:pt x="1261" y="371"/>
                  </a:lnTo>
                  <a:lnTo>
                    <a:pt x="1340" y="397"/>
                  </a:lnTo>
                  <a:lnTo>
                    <a:pt x="1376" y="415"/>
                  </a:lnTo>
                  <a:lnTo>
                    <a:pt x="1402" y="432"/>
                  </a:lnTo>
                  <a:lnTo>
                    <a:pt x="1402" y="432"/>
                  </a:lnTo>
                  <a:lnTo>
                    <a:pt x="1429" y="450"/>
                  </a:lnTo>
                  <a:lnTo>
                    <a:pt x="1473" y="468"/>
                  </a:lnTo>
                  <a:lnTo>
                    <a:pt x="1587" y="494"/>
                  </a:lnTo>
                  <a:lnTo>
                    <a:pt x="1587" y="494"/>
                  </a:lnTo>
                  <a:lnTo>
                    <a:pt x="1543" y="441"/>
                  </a:lnTo>
                  <a:lnTo>
                    <a:pt x="1534" y="415"/>
                  </a:lnTo>
                  <a:lnTo>
                    <a:pt x="1526" y="388"/>
                  </a:lnTo>
                  <a:lnTo>
                    <a:pt x="1526" y="388"/>
                  </a:lnTo>
                  <a:lnTo>
                    <a:pt x="1534" y="371"/>
                  </a:lnTo>
                  <a:lnTo>
                    <a:pt x="1543" y="344"/>
                  </a:lnTo>
                  <a:lnTo>
                    <a:pt x="1579" y="274"/>
                  </a:lnTo>
                  <a:lnTo>
                    <a:pt x="1623" y="212"/>
                  </a:lnTo>
                  <a:lnTo>
                    <a:pt x="1658" y="176"/>
                  </a:lnTo>
                  <a:lnTo>
                    <a:pt x="1658" y="176"/>
                  </a:lnTo>
                  <a:lnTo>
                    <a:pt x="1667" y="168"/>
                  </a:lnTo>
                  <a:lnTo>
                    <a:pt x="1667" y="168"/>
                  </a:lnTo>
                  <a:lnTo>
                    <a:pt x="1552" y="150"/>
                  </a:lnTo>
                  <a:lnTo>
                    <a:pt x="1517" y="132"/>
                  </a:lnTo>
                  <a:lnTo>
                    <a:pt x="1490" y="124"/>
                  </a:lnTo>
                  <a:lnTo>
                    <a:pt x="1490" y="124"/>
                  </a:lnTo>
                  <a:lnTo>
                    <a:pt x="1455" y="97"/>
                  </a:lnTo>
                  <a:lnTo>
                    <a:pt x="1393" y="79"/>
                  </a:lnTo>
                  <a:lnTo>
                    <a:pt x="1314" y="62"/>
                  </a:lnTo>
                  <a:lnTo>
                    <a:pt x="1234" y="62"/>
                  </a:lnTo>
                  <a:lnTo>
                    <a:pt x="1234" y="62"/>
                  </a:lnTo>
                  <a:lnTo>
                    <a:pt x="1199" y="62"/>
                  </a:lnTo>
                  <a:lnTo>
                    <a:pt x="1173" y="62"/>
                  </a:lnTo>
                  <a:lnTo>
                    <a:pt x="1120" y="44"/>
                  </a:lnTo>
                  <a:lnTo>
                    <a:pt x="1067" y="35"/>
                  </a:lnTo>
                  <a:lnTo>
                    <a:pt x="1040" y="35"/>
                  </a:lnTo>
                  <a:lnTo>
                    <a:pt x="1014" y="44"/>
                  </a:lnTo>
                  <a:lnTo>
                    <a:pt x="1014" y="44"/>
                  </a:lnTo>
                  <a:lnTo>
                    <a:pt x="979" y="53"/>
                  </a:lnTo>
                  <a:lnTo>
                    <a:pt x="943" y="53"/>
                  </a:lnTo>
                  <a:lnTo>
                    <a:pt x="873" y="53"/>
                  </a:lnTo>
                  <a:lnTo>
                    <a:pt x="802" y="35"/>
                  </a:lnTo>
                  <a:lnTo>
                    <a:pt x="758" y="18"/>
                  </a:lnTo>
                  <a:lnTo>
                    <a:pt x="758" y="18"/>
                  </a:lnTo>
                  <a:lnTo>
                    <a:pt x="740" y="9"/>
                  </a:lnTo>
                  <a:lnTo>
                    <a:pt x="714" y="9"/>
                  </a:lnTo>
                  <a:lnTo>
                    <a:pt x="679" y="26"/>
                  </a:lnTo>
                  <a:lnTo>
                    <a:pt x="626" y="44"/>
                  </a:lnTo>
                  <a:lnTo>
                    <a:pt x="608" y="44"/>
                  </a:lnTo>
                  <a:lnTo>
                    <a:pt x="581" y="35"/>
                  </a:lnTo>
                  <a:lnTo>
                    <a:pt x="581" y="35"/>
                  </a:lnTo>
                  <a:lnTo>
                    <a:pt x="555" y="18"/>
                  </a:lnTo>
                  <a:lnTo>
                    <a:pt x="537" y="0"/>
                  </a:lnTo>
                  <a:lnTo>
                    <a:pt x="537" y="0"/>
                  </a:lnTo>
                  <a:lnTo>
                    <a:pt x="449" y="62"/>
                  </a:lnTo>
                  <a:lnTo>
                    <a:pt x="405" y="97"/>
                  </a:lnTo>
                  <a:lnTo>
                    <a:pt x="370" y="141"/>
                  </a:lnTo>
                  <a:lnTo>
                    <a:pt x="370" y="141"/>
                  </a:lnTo>
                  <a:lnTo>
                    <a:pt x="334" y="185"/>
                  </a:lnTo>
                  <a:lnTo>
                    <a:pt x="300" y="212"/>
                  </a:lnTo>
                  <a:lnTo>
                    <a:pt x="265" y="238"/>
                  </a:lnTo>
                  <a:lnTo>
                    <a:pt x="230" y="256"/>
                  </a:lnTo>
                  <a:lnTo>
                    <a:pt x="150" y="274"/>
                  </a:lnTo>
                  <a:lnTo>
                    <a:pt x="88" y="282"/>
                  </a:lnTo>
                  <a:lnTo>
                    <a:pt x="88" y="282"/>
                  </a:lnTo>
                  <a:lnTo>
                    <a:pt x="62" y="291"/>
                  </a:lnTo>
                  <a:lnTo>
                    <a:pt x="35" y="318"/>
                  </a:lnTo>
                  <a:lnTo>
                    <a:pt x="0" y="379"/>
                  </a:lnTo>
                  <a:lnTo>
                    <a:pt x="0" y="379"/>
                  </a:lnTo>
                  <a:lnTo>
                    <a:pt x="62" y="503"/>
                  </a:lnTo>
                  <a:lnTo>
                    <a:pt x="97" y="565"/>
                  </a:lnTo>
                  <a:lnTo>
                    <a:pt x="141" y="618"/>
                  </a:lnTo>
                  <a:lnTo>
                    <a:pt x="141" y="618"/>
                  </a:lnTo>
                  <a:lnTo>
                    <a:pt x="177" y="644"/>
                  </a:lnTo>
                  <a:lnTo>
                    <a:pt x="238" y="653"/>
                  </a:lnTo>
                  <a:lnTo>
                    <a:pt x="300" y="671"/>
                  </a:lnTo>
                  <a:lnTo>
                    <a:pt x="370" y="671"/>
                  </a:lnTo>
                  <a:lnTo>
                    <a:pt x="431" y="662"/>
                  </a:lnTo>
                  <a:lnTo>
                    <a:pt x="484" y="653"/>
                  </a:lnTo>
                  <a:lnTo>
                    <a:pt x="529" y="635"/>
                  </a:lnTo>
                  <a:lnTo>
                    <a:pt x="537" y="626"/>
                  </a:lnTo>
                  <a:lnTo>
                    <a:pt x="537" y="618"/>
                  </a:lnTo>
                </a:path>
              </a:pathLst>
            </a:custGeom>
            <a:grpFill/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grpSp>
          <p:nvGrpSpPr>
            <p:cNvPr id="36" name="Group 35" hidden="0"/>
            <p:cNvGrpSpPr/>
            <p:nvPr isPhoto="0" userDrawn="0"/>
          </p:nvGrpSpPr>
          <p:grpSpPr bwMode="auto">
            <a:xfrm>
              <a:off x="6004475" y="3147503"/>
              <a:ext cx="1093446" cy="1064576"/>
              <a:chOff x="6004475" y="3147503"/>
              <a:chExt cx="1093446" cy="1064576"/>
            </a:xfrm>
            <a:grpFill/>
          </p:grpSpPr>
          <p:sp>
            <p:nvSpPr>
              <p:cNvPr id="38" name="Freeform 17" hidden="0"/>
              <p:cNvSpPr>
                <a:spLocks noChangeArrowheads="1"/>
              </p:cNvSpPr>
              <p:nvPr isPhoto="0" userDrawn="0"/>
            </p:nvSpPr>
            <p:spPr bwMode="auto">
              <a:xfrm>
                <a:off x="6004475" y="3147503"/>
                <a:ext cx="1093446" cy="714529"/>
              </a:xfrm>
              <a:custGeom>
                <a:avLst/>
                <a:gdLst>
                  <a:gd name="T0" fmla="*/ 220 w 2674"/>
                  <a:gd name="T1" fmla="*/ 1173 h 1748"/>
                  <a:gd name="T2" fmla="*/ 229 w 2674"/>
                  <a:gd name="T3" fmla="*/ 1253 h 1748"/>
                  <a:gd name="T4" fmla="*/ 238 w 2674"/>
                  <a:gd name="T5" fmla="*/ 1350 h 1748"/>
                  <a:gd name="T6" fmla="*/ 476 w 2674"/>
                  <a:gd name="T7" fmla="*/ 1394 h 1748"/>
                  <a:gd name="T8" fmla="*/ 564 w 2674"/>
                  <a:gd name="T9" fmla="*/ 1438 h 1748"/>
                  <a:gd name="T10" fmla="*/ 573 w 2674"/>
                  <a:gd name="T11" fmla="*/ 1491 h 1748"/>
                  <a:gd name="T12" fmla="*/ 591 w 2674"/>
                  <a:gd name="T13" fmla="*/ 1579 h 1748"/>
                  <a:gd name="T14" fmla="*/ 644 w 2674"/>
                  <a:gd name="T15" fmla="*/ 1606 h 1748"/>
                  <a:gd name="T16" fmla="*/ 741 w 2674"/>
                  <a:gd name="T17" fmla="*/ 1694 h 1748"/>
                  <a:gd name="T18" fmla="*/ 811 w 2674"/>
                  <a:gd name="T19" fmla="*/ 1694 h 1748"/>
                  <a:gd name="T20" fmla="*/ 1076 w 2674"/>
                  <a:gd name="T21" fmla="*/ 1729 h 1748"/>
                  <a:gd name="T22" fmla="*/ 1217 w 2674"/>
                  <a:gd name="T23" fmla="*/ 1729 h 1748"/>
                  <a:gd name="T24" fmla="*/ 1447 w 2674"/>
                  <a:gd name="T25" fmla="*/ 1738 h 1748"/>
                  <a:gd name="T26" fmla="*/ 1597 w 2674"/>
                  <a:gd name="T27" fmla="*/ 1650 h 1748"/>
                  <a:gd name="T28" fmla="*/ 1667 w 2674"/>
                  <a:gd name="T29" fmla="*/ 1615 h 1748"/>
                  <a:gd name="T30" fmla="*/ 1950 w 2674"/>
                  <a:gd name="T31" fmla="*/ 1588 h 1748"/>
                  <a:gd name="T32" fmla="*/ 2153 w 2674"/>
                  <a:gd name="T33" fmla="*/ 1632 h 1748"/>
                  <a:gd name="T34" fmla="*/ 2188 w 2674"/>
                  <a:gd name="T35" fmla="*/ 1659 h 1748"/>
                  <a:gd name="T36" fmla="*/ 2373 w 2674"/>
                  <a:gd name="T37" fmla="*/ 1747 h 1748"/>
                  <a:gd name="T38" fmla="*/ 2373 w 2674"/>
                  <a:gd name="T39" fmla="*/ 1668 h 1748"/>
                  <a:gd name="T40" fmla="*/ 2382 w 2674"/>
                  <a:gd name="T41" fmla="*/ 1509 h 1748"/>
                  <a:gd name="T42" fmla="*/ 2453 w 2674"/>
                  <a:gd name="T43" fmla="*/ 1376 h 1748"/>
                  <a:gd name="T44" fmla="*/ 2514 w 2674"/>
                  <a:gd name="T45" fmla="*/ 1350 h 1748"/>
                  <a:gd name="T46" fmla="*/ 2638 w 2674"/>
                  <a:gd name="T47" fmla="*/ 1323 h 1748"/>
                  <a:gd name="T48" fmla="*/ 2673 w 2674"/>
                  <a:gd name="T49" fmla="*/ 1235 h 1748"/>
                  <a:gd name="T50" fmla="*/ 2673 w 2674"/>
                  <a:gd name="T51" fmla="*/ 1173 h 1748"/>
                  <a:gd name="T52" fmla="*/ 2567 w 2674"/>
                  <a:gd name="T53" fmla="*/ 1094 h 1748"/>
                  <a:gd name="T54" fmla="*/ 2479 w 2674"/>
                  <a:gd name="T55" fmla="*/ 1129 h 1748"/>
                  <a:gd name="T56" fmla="*/ 2400 w 2674"/>
                  <a:gd name="T57" fmla="*/ 1165 h 1748"/>
                  <a:gd name="T58" fmla="*/ 2285 w 2674"/>
                  <a:gd name="T59" fmla="*/ 1120 h 1748"/>
                  <a:gd name="T60" fmla="*/ 2285 w 2674"/>
                  <a:gd name="T61" fmla="*/ 1094 h 1748"/>
                  <a:gd name="T62" fmla="*/ 2267 w 2674"/>
                  <a:gd name="T63" fmla="*/ 1059 h 1748"/>
                  <a:gd name="T64" fmla="*/ 2214 w 2674"/>
                  <a:gd name="T65" fmla="*/ 918 h 1748"/>
                  <a:gd name="T66" fmla="*/ 2223 w 2674"/>
                  <a:gd name="T67" fmla="*/ 776 h 1748"/>
                  <a:gd name="T68" fmla="*/ 2250 w 2674"/>
                  <a:gd name="T69" fmla="*/ 741 h 1748"/>
                  <a:gd name="T70" fmla="*/ 2232 w 2674"/>
                  <a:gd name="T71" fmla="*/ 618 h 1748"/>
                  <a:gd name="T72" fmla="*/ 2056 w 2674"/>
                  <a:gd name="T73" fmla="*/ 335 h 1748"/>
                  <a:gd name="T74" fmla="*/ 1967 w 2674"/>
                  <a:gd name="T75" fmla="*/ 203 h 1748"/>
                  <a:gd name="T76" fmla="*/ 1764 w 2674"/>
                  <a:gd name="T77" fmla="*/ 35 h 1748"/>
                  <a:gd name="T78" fmla="*/ 1711 w 2674"/>
                  <a:gd name="T79" fmla="*/ 70 h 1748"/>
                  <a:gd name="T80" fmla="*/ 1588 w 2674"/>
                  <a:gd name="T81" fmla="*/ 150 h 1748"/>
                  <a:gd name="T82" fmla="*/ 1473 w 2674"/>
                  <a:gd name="T83" fmla="*/ 150 h 1748"/>
                  <a:gd name="T84" fmla="*/ 1394 w 2674"/>
                  <a:gd name="T85" fmla="*/ 176 h 1748"/>
                  <a:gd name="T86" fmla="*/ 1323 w 2674"/>
                  <a:gd name="T87" fmla="*/ 220 h 1748"/>
                  <a:gd name="T88" fmla="*/ 1261 w 2674"/>
                  <a:gd name="T89" fmla="*/ 212 h 1748"/>
                  <a:gd name="T90" fmla="*/ 1138 w 2674"/>
                  <a:gd name="T91" fmla="*/ 159 h 1748"/>
                  <a:gd name="T92" fmla="*/ 1023 w 2674"/>
                  <a:gd name="T93" fmla="*/ 150 h 1748"/>
                  <a:gd name="T94" fmla="*/ 794 w 2674"/>
                  <a:gd name="T95" fmla="*/ 106 h 1748"/>
                  <a:gd name="T96" fmla="*/ 679 w 2674"/>
                  <a:gd name="T97" fmla="*/ 115 h 1748"/>
                  <a:gd name="T98" fmla="*/ 670 w 2674"/>
                  <a:gd name="T99" fmla="*/ 159 h 1748"/>
                  <a:gd name="T100" fmla="*/ 547 w 2674"/>
                  <a:gd name="T101" fmla="*/ 247 h 1748"/>
                  <a:gd name="T102" fmla="*/ 432 w 2674"/>
                  <a:gd name="T103" fmla="*/ 326 h 1748"/>
                  <a:gd name="T104" fmla="*/ 255 w 2674"/>
                  <a:gd name="T105" fmla="*/ 644 h 1748"/>
                  <a:gd name="T106" fmla="*/ 176 w 2674"/>
                  <a:gd name="T107" fmla="*/ 750 h 1748"/>
                  <a:gd name="T108" fmla="*/ 17 w 2674"/>
                  <a:gd name="T109" fmla="*/ 865 h 1748"/>
                  <a:gd name="T110" fmla="*/ 0 w 2674"/>
                  <a:gd name="T111" fmla="*/ 891 h 1748"/>
                  <a:gd name="T112" fmla="*/ 44 w 2674"/>
                  <a:gd name="T113" fmla="*/ 970 h 1748"/>
                  <a:gd name="T114" fmla="*/ 97 w 2674"/>
                  <a:gd name="T115" fmla="*/ 1059 h 1748"/>
                  <a:gd name="T116" fmla="*/ 123 w 2674"/>
                  <a:gd name="T117" fmla="*/ 1129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674" h="1748" fill="norm" stroke="1" extrusionOk="0">
                    <a:moveTo>
                      <a:pt x="202" y="1165"/>
                    </a:moveTo>
                    <a:lnTo>
                      <a:pt x="202" y="1165"/>
                    </a:lnTo>
                    <a:lnTo>
                      <a:pt x="220" y="1173"/>
                    </a:lnTo>
                    <a:lnTo>
                      <a:pt x="229" y="1191"/>
                    </a:lnTo>
                    <a:lnTo>
                      <a:pt x="229" y="1218"/>
                    </a:lnTo>
                    <a:lnTo>
                      <a:pt x="229" y="1253"/>
                    </a:lnTo>
                    <a:lnTo>
                      <a:pt x="220" y="1315"/>
                    </a:lnTo>
                    <a:lnTo>
                      <a:pt x="229" y="1341"/>
                    </a:lnTo>
                    <a:lnTo>
                      <a:pt x="238" y="1350"/>
                    </a:lnTo>
                    <a:lnTo>
                      <a:pt x="238" y="1350"/>
                    </a:lnTo>
                    <a:lnTo>
                      <a:pt x="423" y="1385"/>
                    </a:lnTo>
                    <a:lnTo>
                      <a:pt x="476" y="1394"/>
                    </a:lnTo>
                    <a:lnTo>
                      <a:pt x="520" y="1412"/>
                    </a:lnTo>
                    <a:lnTo>
                      <a:pt x="555" y="1429"/>
                    </a:lnTo>
                    <a:lnTo>
                      <a:pt x="564" y="1438"/>
                    </a:lnTo>
                    <a:lnTo>
                      <a:pt x="573" y="1447"/>
                    </a:lnTo>
                    <a:lnTo>
                      <a:pt x="573" y="1447"/>
                    </a:lnTo>
                    <a:lnTo>
                      <a:pt x="573" y="1491"/>
                    </a:lnTo>
                    <a:lnTo>
                      <a:pt x="582" y="1518"/>
                    </a:lnTo>
                    <a:lnTo>
                      <a:pt x="591" y="1553"/>
                    </a:lnTo>
                    <a:lnTo>
                      <a:pt x="591" y="1579"/>
                    </a:lnTo>
                    <a:lnTo>
                      <a:pt x="591" y="1579"/>
                    </a:lnTo>
                    <a:lnTo>
                      <a:pt x="617" y="1588"/>
                    </a:lnTo>
                    <a:lnTo>
                      <a:pt x="644" y="1606"/>
                    </a:lnTo>
                    <a:lnTo>
                      <a:pt x="688" y="1641"/>
                    </a:lnTo>
                    <a:lnTo>
                      <a:pt x="723" y="1685"/>
                    </a:lnTo>
                    <a:lnTo>
                      <a:pt x="741" y="1694"/>
                    </a:lnTo>
                    <a:lnTo>
                      <a:pt x="758" y="1694"/>
                    </a:lnTo>
                    <a:lnTo>
                      <a:pt x="758" y="1694"/>
                    </a:lnTo>
                    <a:lnTo>
                      <a:pt x="811" y="1694"/>
                    </a:lnTo>
                    <a:lnTo>
                      <a:pt x="908" y="1712"/>
                    </a:lnTo>
                    <a:lnTo>
                      <a:pt x="1005" y="1729"/>
                    </a:lnTo>
                    <a:lnTo>
                      <a:pt x="1076" y="1729"/>
                    </a:lnTo>
                    <a:lnTo>
                      <a:pt x="1076" y="1729"/>
                    </a:lnTo>
                    <a:lnTo>
                      <a:pt x="1129" y="1729"/>
                    </a:lnTo>
                    <a:lnTo>
                      <a:pt x="1217" y="1729"/>
                    </a:lnTo>
                    <a:lnTo>
                      <a:pt x="1385" y="1738"/>
                    </a:lnTo>
                    <a:lnTo>
                      <a:pt x="1385" y="1738"/>
                    </a:lnTo>
                    <a:lnTo>
                      <a:pt x="1447" y="1738"/>
                    </a:lnTo>
                    <a:lnTo>
                      <a:pt x="1500" y="1721"/>
                    </a:lnTo>
                    <a:lnTo>
                      <a:pt x="1553" y="1694"/>
                    </a:lnTo>
                    <a:lnTo>
                      <a:pt x="1597" y="1650"/>
                    </a:lnTo>
                    <a:lnTo>
                      <a:pt x="1597" y="1650"/>
                    </a:lnTo>
                    <a:lnTo>
                      <a:pt x="1632" y="1632"/>
                    </a:lnTo>
                    <a:lnTo>
                      <a:pt x="1667" y="1615"/>
                    </a:lnTo>
                    <a:lnTo>
                      <a:pt x="1773" y="1597"/>
                    </a:lnTo>
                    <a:lnTo>
                      <a:pt x="1879" y="1588"/>
                    </a:lnTo>
                    <a:lnTo>
                      <a:pt x="1950" y="1588"/>
                    </a:lnTo>
                    <a:lnTo>
                      <a:pt x="1950" y="1588"/>
                    </a:lnTo>
                    <a:lnTo>
                      <a:pt x="2091" y="1615"/>
                    </a:lnTo>
                    <a:lnTo>
                      <a:pt x="2153" y="1632"/>
                    </a:lnTo>
                    <a:lnTo>
                      <a:pt x="2170" y="1641"/>
                    </a:lnTo>
                    <a:lnTo>
                      <a:pt x="2188" y="1659"/>
                    </a:lnTo>
                    <a:lnTo>
                      <a:pt x="2188" y="1659"/>
                    </a:lnTo>
                    <a:lnTo>
                      <a:pt x="2214" y="1676"/>
                    </a:lnTo>
                    <a:lnTo>
                      <a:pt x="2250" y="1703"/>
                    </a:lnTo>
                    <a:lnTo>
                      <a:pt x="2373" y="1747"/>
                    </a:lnTo>
                    <a:lnTo>
                      <a:pt x="2373" y="1747"/>
                    </a:lnTo>
                    <a:lnTo>
                      <a:pt x="2373" y="1712"/>
                    </a:lnTo>
                    <a:lnTo>
                      <a:pt x="2373" y="1668"/>
                    </a:lnTo>
                    <a:lnTo>
                      <a:pt x="2373" y="1588"/>
                    </a:lnTo>
                    <a:lnTo>
                      <a:pt x="2373" y="1588"/>
                    </a:lnTo>
                    <a:lnTo>
                      <a:pt x="2382" y="1509"/>
                    </a:lnTo>
                    <a:lnTo>
                      <a:pt x="2409" y="1438"/>
                    </a:lnTo>
                    <a:lnTo>
                      <a:pt x="2435" y="1403"/>
                    </a:lnTo>
                    <a:lnTo>
                      <a:pt x="2453" y="1376"/>
                    </a:lnTo>
                    <a:lnTo>
                      <a:pt x="2488" y="1359"/>
                    </a:lnTo>
                    <a:lnTo>
                      <a:pt x="2514" y="1350"/>
                    </a:lnTo>
                    <a:lnTo>
                      <a:pt x="2514" y="1350"/>
                    </a:lnTo>
                    <a:lnTo>
                      <a:pt x="2585" y="1341"/>
                    </a:lnTo>
                    <a:lnTo>
                      <a:pt x="2611" y="1332"/>
                    </a:lnTo>
                    <a:lnTo>
                      <a:pt x="2638" y="1323"/>
                    </a:lnTo>
                    <a:lnTo>
                      <a:pt x="2656" y="1297"/>
                    </a:lnTo>
                    <a:lnTo>
                      <a:pt x="2664" y="1270"/>
                    </a:lnTo>
                    <a:lnTo>
                      <a:pt x="2673" y="1235"/>
                    </a:lnTo>
                    <a:lnTo>
                      <a:pt x="2673" y="1182"/>
                    </a:lnTo>
                    <a:lnTo>
                      <a:pt x="2673" y="1182"/>
                    </a:lnTo>
                    <a:lnTo>
                      <a:pt x="2673" y="1173"/>
                    </a:lnTo>
                    <a:lnTo>
                      <a:pt x="2673" y="1173"/>
                    </a:lnTo>
                    <a:lnTo>
                      <a:pt x="2603" y="1120"/>
                    </a:lnTo>
                    <a:lnTo>
                      <a:pt x="2567" y="1094"/>
                    </a:lnTo>
                    <a:lnTo>
                      <a:pt x="2567" y="1094"/>
                    </a:lnTo>
                    <a:lnTo>
                      <a:pt x="2532" y="1112"/>
                    </a:lnTo>
                    <a:lnTo>
                      <a:pt x="2479" y="1129"/>
                    </a:lnTo>
                    <a:lnTo>
                      <a:pt x="2435" y="1156"/>
                    </a:lnTo>
                    <a:lnTo>
                      <a:pt x="2400" y="1165"/>
                    </a:lnTo>
                    <a:lnTo>
                      <a:pt x="2400" y="1165"/>
                    </a:lnTo>
                    <a:lnTo>
                      <a:pt x="2356" y="1156"/>
                    </a:lnTo>
                    <a:lnTo>
                      <a:pt x="2311" y="1138"/>
                    </a:lnTo>
                    <a:lnTo>
                      <a:pt x="2285" y="1120"/>
                    </a:lnTo>
                    <a:lnTo>
                      <a:pt x="2276" y="1112"/>
                    </a:lnTo>
                    <a:lnTo>
                      <a:pt x="2285" y="1094"/>
                    </a:lnTo>
                    <a:lnTo>
                      <a:pt x="2285" y="1094"/>
                    </a:lnTo>
                    <a:lnTo>
                      <a:pt x="2294" y="1085"/>
                    </a:lnTo>
                    <a:lnTo>
                      <a:pt x="2294" y="1085"/>
                    </a:lnTo>
                    <a:lnTo>
                      <a:pt x="2267" y="1059"/>
                    </a:lnTo>
                    <a:lnTo>
                      <a:pt x="2241" y="1015"/>
                    </a:lnTo>
                    <a:lnTo>
                      <a:pt x="2223" y="962"/>
                    </a:lnTo>
                    <a:lnTo>
                      <a:pt x="2214" y="918"/>
                    </a:lnTo>
                    <a:lnTo>
                      <a:pt x="2214" y="865"/>
                    </a:lnTo>
                    <a:lnTo>
                      <a:pt x="2214" y="820"/>
                    </a:lnTo>
                    <a:lnTo>
                      <a:pt x="2223" y="776"/>
                    </a:lnTo>
                    <a:lnTo>
                      <a:pt x="2241" y="750"/>
                    </a:lnTo>
                    <a:lnTo>
                      <a:pt x="2241" y="750"/>
                    </a:lnTo>
                    <a:lnTo>
                      <a:pt x="2250" y="741"/>
                    </a:lnTo>
                    <a:lnTo>
                      <a:pt x="2259" y="715"/>
                    </a:lnTo>
                    <a:lnTo>
                      <a:pt x="2250" y="670"/>
                    </a:lnTo>
                    <a:lnTo>
                      <a:pt x="2232" y="618"/>
                    </a:lnTo>
                    <a:lnTo>
                      <a:pt x="2206" y="556"/>
                    </a:lnTo>
                    <a:lnTo>
                      <a:pt x="2126" y="432"/>
                    </a:lnTo>
                    <a:lnTo>
                      <a:pt x="2056" y="335"/>
                    </a:lnTo>
                    <a:lnTo>
                      <a:pt x="2056" y="335"/>
                    </a:lnTo>
                    <a:lnTo>
                      <a:pt x="2020" y="282"/>
                    </a:lnTo>
                    <a:lnTo>
                      <a:pt x="1967" y="203"/>
                    </a:lnTo>
                    <a:lnTo>
                      <a:pt x="1861" y="0"/>
                    </a:lnTo>
                    <a:lnTo>
                      <a:pt x="1861" y="0"/>
                    </a:lnTo>
                    <a:lnTo>
                      <a:pt x="1764" y="35"/>
                    </a:lnTo>
                    <a:lnTo>
                      <a:pt x="1729" y="53"/>
                    </a:lnTo>
                    <a:lnTo>
                      <a:pt x="1711" y="70"/>
                    </a:lnTo>
                    <a:lnTo>
                      <a:pt x="1711" y="70"/>
                    </a:lnTo>
                    <a:lnTo>
                      <a:pt x="1685" y="97"/>
                    </a:lnTo>
                    <a:lnTo>
                      <a:pt x="1641" y="132"/>
                    </a:lnTo>
                    <a:lnTo>
                      <a:pt x="1588" y="150"/>
                    </a:lnTo>
                    <a:lnTo>
                      <a:pt x="1544" y="159"/>
                    </a:lnTo>
                    <a:lnTo>
                      <a:pt x="1544" y="159"/>
                    </a:lnTo>
                    <a:lnTo>
                      <a:pt x="1473" y="150"/>
                    </a:lnTo>
                    <a:lnTo>
                      <a:pt x="1429" y="150"/>
                    </a:lnTo>
                    <a:lnTo>
                      <a:pt x="1411" y="159"/>
                    </a:lnTo>
                    <a:lnTo>
                      <a:pt x="1394" y="176"/>
                    </a:lnTo>
                    <a:lnTo>
                      <a:pt x="1394" y="176"/>
                    </a:lnTo>
                    <a:lnTo>
                      <a:pt x="1358" y="203"/>
                    </a:lnTo>
                    <a:lnTo>
                      <a:pt x="1323" y="220"/>
                    </a:lnTo>
                    <a:lnTo>
                      <a:pt x="1288" y="220"/>
                    </a:lnTo>
                    <a:lnTo>
                      <a:pt x="1261" y="212"/>
                    </a:lnTo>
                    <a:lnTo>
                      <a:pt x="1261" y="212"/>
                    </a:lnTo>
                    <a:lnTo>
                      <a:pt x="1235" y="185"/>
                    </a:lnTo>
                    <a:lnTo>
                      <a:pt x="1191" y="176"/>
                    </a:lnTo>
                    <a:lnTo>
                      <a:pt x="1138" y="159"/>
                    </a:lnTo>
                    <a:lnTo>
                      <a:pt x="1094" y="159"/>
                    </a:lnTo>
                    <a:lnTo>
                      <a:pt x="1094" y="159"/>
                    </a:lnTo>
                    <a:lnTo>
                      <a:pt x="1023" y="150"/>
                    </a:lnTo>
                    <a:lnTo>
                      <a:pt x="935" y="132"/>
                    </a:lnTo>
                    <a:lnTo>
                      <a:pt x="847" y="115"/>
                    </a:lnTo>
                    <a:lnTo>
                      <a:pt x="794" y="106"/>
                    </a:lnTo>
                    <a:lnTo>
                      <a:pt x="794" y="106"/>
                    </a:lnTo>
                    <a:lnTo>
                      <a:pt x="679" y="115"/>
                    </a:lnTo>
                    <a:lnTo>
                      <a:pt x="679" y="115"/>
                    </a:lnTo>
                    <a:lnTo>
                      <a:pt x="679" y="123"/>
                    </a:lnTo>
                    <a:lnTo>
                      <a:pt x="679" y="141"/>
                    </a:lnTo>
                    <a:lnTo>
                      <a:pt x="670" y="159"/>
                    </a:lnTo>
                    <a:lnTo>
                      <a:pt x="644" y="176"/>
                    </a:lnTo>
                    <a:lnTo>
                      <a:pt x="644" y="176"/>
                    </a:lnTo>
                    <a:lnTo>
                      <a:pt x="547" y="247"/>
                    </a:lnTo>
                    <a:lnTo>
                      <a:pt x="450" y="300"/>
                    </a:lnTo>
                    <a:lnTo>
                      <a:pt x="450" y="300"/>
                    </a:lnTo>
                    <a:lnTo>
                      <a:pt x="432" y="326"/>
                    </a:lnTo>
                    <a:lnTo>
                      <a:pt x="405" y="370"/>
                    </a:lnTo>
                    <a:lnTo>
                      <a:pt x="335" y="503"/>
                    </a:lnTo>
                    <a:lnTo>
                      <a:pt x="255" y="644"/>
                    </a:lnTo>
                    <a:lnTo>
                      <a:pt x="220" y="706"/>
                    </a:lnTo>
                    <a:lnTo>
                      <a:pt x="176" y="750"/>
                    </a:lnTo>
                    <a:lnTo>
                      <a:pt x="176" y="750"/>
                    </a:lnTo>
                    <a:lnTo>
                      <a:pt x="114" y="803"/>
                    </a:lnTo>
                    <a:lnTo>
                      <a:pt x="52" y="847"/>
                    </a:lnTo>
                    <a:lnTo>
                      <a:pt x="17" y="865"/>
                    </a:lnTo>
                    <a:lnTo>
                      <a:pt x="0" y="882"/>
                    </a:lnTo>
                    <a:lnTo>
                      <a:pt x="0" y="891"/>
                    </a:lnTo>
                    <a:lnTo>
                      <a:pt x="0" y="891"/>
                    </a:lnTo>
                    <a:lnTo>
                      <a:pt x="0" y="909"/>
                    </a:lnTo>
                    <a:lnTo>
                      <a:pt x="8" y="926"/>
                    </a:lnTo>
                    <a:lnTo>
                      <a:pt x="44" y="970"/>
                    </a:lnTo>
                    <a:lnTo>
                      <a:pt x="79" y="1015"/>
                    </a:lnTo>
                    <a:lnTo>
                      <a:pt x="97" y="1041"/>
                    </a:lnTo>
                    <a:lnTo>
                      <a:pt x="97" y="1059"/>
                    </a:lnTo>
                    <a:lnTo>
                      <a:pt x="97" y="1059"/>
                    </a:lnTo>
                    <a:lnTo>
                      <a:pt x="105" y="1103"/>
                    </a:lnTo>
                    <a:lnTo>
                      <a:pt x="123" y="1129"/>
                    </a:lnTo>
                    <a:lnTo>
                      <a:pt x="150" y="1156"/>
                    </a:lnTo>
                    <a:lnTo>
                      <a:pt x="202" y="1165"/>
                    </a:lnTo>
                  </a:path>
                </a:pathLst>
              </a:custGeom>
              <a:grpFill/>
              <a:ln w="9525" cap="flat">
                <a:solidFill>
                  <a:schemeClr val="bg1"/>
                </a:solidFill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453634">
                  <a:defRPr/>
                </a:pPr>
                <a:endParaRPr lang="de-DE" sz="1800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39" name="Freeform 19" hidden="0"/>
              <p:cNvSpPr>
                <a:spLocks noChangeArrowheads="1"/>
              </p:cNvSpPr>
              <p:nvPr isPhoto="0" userDrawn="0"/>
            </p:nvSpPr>
            <p:spPr bwMode="auto">
              <a:xfrm>
                <a:off x="6213780" y="3793466"/>
                <a:ext cx="761441" cy="418613"/>
              </a:xfrm>
              <a:custGeom>
                <a:avLst/>
                <a:gdLst>
                  <a:gd name="T0" fmla="*/ 124 w 1863"/>
                  <a:gd name="T1" fmla="*/ 433 h 1025"/>
                  <a:gd name="T2" fmla="*/ 53 w 1863"/>
                  <a:gd name="T3" fmla="*/ 512 h 1025"/>
                  <a:gd name="T4" fmla="*/ 44 w 1863"/>
                  <a:gd name="T5" fmla="*/ 583 h 1025"/>
                  <a:gd name="T6" fmla="*/ 44 w 1863"/>
                  <a:gd name="T7" fmla="*/ 689 h 1025"/>
                  <a:gd name="T8" fmla="*/ 186 w 1863"/>
                  <a:gd name="T9" fmla="*/ 839 h 1025"/>
                  <a:gd name="T10" fmla="*/ 212 w 1863"/>
                  <a:gd name="T11" fmla="*/ 883 h 1025"/>
                  <a:gd name="T12" fmla="*/ 265 w 1863"/>
                  <a:gd name="T13" fmla="*/ 945 h 1025"/>
                  <a:gd name="T14" fmla="*/ 486 w 1863"/>
                  <a:gd name="T15" fmla="*/ 953 h 1025"/>
                  <a:gd name="T16" fmla="*/ 671 w 1863"/>
                  <a:gd name="T17" fmla="*/ 971 h 1025"/>
                  <a:gd name="T18" fmla="*/ 847 w 1863"/>
                  <a:gd name="T19" fmla="*/ 1006 h 1025"/>
                  <a:gd name="T20" fmla="*/ 1033 w 1863"/>
                  <a:gd name="T21" fmla="*/ 1015 h 1025"/>
                  <a:gd name="T22" fmla="*/ 1103 w 1863"/>
                  <a:gd name="T23" fmla="*/ 962 h 1025"/>
                  <a:gd name="T24" fmla="*/ 1095 w 1863"/>
                  <a:gd name="T25" fmla="*/ 936 h 1025"/>
                  <a:gd name="T26" fmla="*/ 1192 w 1863"/>
                  <a:gd name="T27" fmla="*/ 892 h 1025"/>
                  <a:gd name="T28" fmla="*/ 1227 w 1863"/>
                  <a:gd name="T29" fmla="*/ 830 h 1025"/>
                  <a:gd name="T30" fmla="*/ 1236 w 1863"/>
                  <a:gd name="T31" fmla="*/ 803 h 1025"/>
                  <a:gd name="T32" fmla="*/ 1465 w 1863"/>
                  <a:gd name="T33" fmla="*/ 786 h 1025"/>
                  <a:gd name="T34" fmla="*/ 1545 w 1863"/>
                  <a:gd name="T35" fmla="*/ 803 h 1025"/>
                  <a:gd name="T36" fmla="*/ 1633 w 1863"/>
                  <a:gd name="T37" fmla="*/ 795 h 1025"/>
                  <a:gd name="T38" fmla="*/ 1642 w 1863"/>
                  <a:gd name="T39" fmla="*/ 733 h 1025"/>
                  <a:gd name="T40" fmla="*/ 1624 w 1863"/>
                  <a:gd name="T41" fmla="*/ 706 h 1025"/>
                  <a:gd name="T42" fmla="*/ 1545 w 1863"/>
                  <a:gd name="T43" fmla="*/ 600 h 1025"/>
                  <a:gd name="T44" fmla="*/ 1545 w 1863"/>
                  <a:gd name="T45" fmla="*/ 494 h 1025"/>
                  <a:gd name="T46" fmla="*/ 1580 w 1863"/>
                  <a:gd name="T47" fmla="*/ 468 h 1025"/>
                  <a:gd name="T48" fmla="*/ 1730 w 1863"/>
                  <a:gd name="T49" fmla="*/ 283 h 1025"/>
                  <a:gd name="T50" fmla="*/ 1800 w 1863"/>
                  <a:gd name="T51" fmla="*/ 230 h 1025"/>
                  <a:gd name="T52" fmla="*/ 1853 w 1863"/>
                  <a:gd name="T53" fmla="*/ 186 h 1025"/>
                  <a:gd name="T54" fmla="*/ 1739 w 1863"/>
                  <a:gd name="T55" fmla="*/ 124 h 1025"/>
                  <a:gd name="T56" fmla="*/ 1677 w 1863"/>
                  <a:gd name="T57" fmla="*/ 80 h 1025"/>
                  <a:gd name="T58" fmla="*/ 1580 w 1863"/>
                  <a:gd name="T59" fmla="*/ 36 h 1025"/>
                  <a:gd name="T60" fmla="*/ 1368 w 1863"/>
                  <a:gd name="T61" fmla="*/ 9 h 1025"/>
                  <a:gd name="T62" fmla="*/ 1121 w 1863"/>
                  <a:gd name="T63" fmla="*/ 53 h 1025"/>
                  <a:gd name="T64" fmla="*/ 1042 w 1863"/>
                  <a:gd name="T65" fmla="*/ 115 h 1025"/>
                  <a:gd name="T66" fmla="*/ 874 w 1863"/>
                  <a:gd name="T67" fmla="*/ 159 h 1025"/>
                  <a:gd name="T68" fmla="*/ 618 w 1863"/>
                  <a:gd name="T69" fmla="*/ 150 h 1025"/>
                  <a:gd name="T70" fmla="*/ 494 w 1863"/>
                  <a:gd name="T71" fmla="*/ 150 h 1025"/>
                  <a:gd name="T72" fmla="*/ 247 w 1863"/>
                  <a:gd name="T73" fmla="*/ 115 h 1025"/>
                  <a:gd name="T74" fmla="*/ 212 w 1863"/>
                  <a:gd name="T75" fmla="*/ 106 h 1025"/>
                  <a:gd name="T76" fmla="*/ 106 w 1863"/>
                  <a:gd name="T77" fmla="*/ 9 h 1025"/>
                  <a:gd name="T78" fmla="*/ 71 w 1863"/>
                  <a:gd name="T79" fmla="*/ 18 h 1025"/>
                  <a:gd name="T80" fmla="*/ 36 w 1863"/>
                  <a:gd name="T81" fmla="*/ 44 h 1025"/>
                  <a:gd name="T82" fmla="*/ 0 w 1863"/>
                  <a:gd name="T83" fmla="*/ 124 h 1025"/>
                  <a:gd name="T84" fmla="*/ 27 w 1863"/>
                  <a:gd name="T85" fmla="*/ 212 h 1025"/>
                  <a:gd name="T86" fmla="*/ 106 w 1863"/>
                  <a:gd name="T87" fmla="*/ 292 h 1025"/>
                  <a:gd name="T88" fmla="*/ 159 w 1863"/>
                  <a:gd name="T89" fmla="*/ 406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63" h="1025" fill="norm" stroke="1" extrusionOk="0">
                    <a:moveTo>
                      <a:pt x="142" y="424"/>
                    </a:moveTo>
                    <a:lnTo>
                      <a:pt x="142" y="424"/>
                    </a:lnTo>
                    <a:lnTo>
                      <a:pt x="124" y="433"/>
                    </a:lnTo>
                    <a:lnTo>
                      <a:pt x="106" y="442"/>
                    </a:lnTo>
                    <a:lnTo>
                      <a:pt x="71" y="468"/>
                    </a:lnTo>
                    <a:lnTo>
                      <a:pt x="53" y="512"/>
                    </a:lnTo>
                    <a:lnTo>
                      <a:pt x="44" y="547"/>
                    </a:lnTo>
                    <a:lnTo>
                      <a:pt x="44" y="547"/>
                    </a:lnTo>
                    <a:lnTo>
                      <a:pt x="44" y="583"/>
                    </a:lnTo>
                    <a:lnTo>
                      <a:pt x="36" y="627"/>
                    </a:lnTo>
                    <a:lnTo>
                      <a:pt x="36" y="662"/>
                    </a:lnTo>
                    <a:lnTo>
                      <a:pt x="44" y="689"/>
                    </a:lnTo>
                    <a:lnTo>
                      <a:pt x="44" y="689"/>
                    </a:lnTo>
                    <a:lnTo>
                      <a:pt x="133" y="777"/>
                    </a:lnTo>
                    <a:lnTo>
                      <a:pt x="186" y="839"/>
                    </a:lnTo>
                    <a:lnTo>
                      <a:pt x="203" y="865"/>
                    </a:lnTo>
                    <a:lnTo>
                      <a:pt x="212" y="883"/>
                    </a:lnTo>
                    <a:lnTo>
                      <a:pt x="212" y="883"/>
                    </a:lnTo>
                    <a:lnTo>
                      <a:pt x="221" y="900"/>
                    </a:lnTo>
                    <a:lnTo>
                      <a:pt x="239" y="927"/>
                    </a:lnTo>
                    <a:lnTo>
                      <a:pt x="265" y="945"/>
                    </a:lnTo>
                    <a:lnTo>
                      <a:pt x="265" y="962"/>
                    </a:lnTo>
                    <a:lnTo>
                      <a:pt x="265" y="962"/>
                    </a:lnTo>
                    <a:lnTo>
                      <a:pt x="486" y="953"/>
                    </a:lnTo>
                    <a:lnTo>
                      <a:pt x="600" y="953"/>
                    </a:lnTo>
                    <a:lnTo>
                      <a:pt x="636" y="962"/>
                    </a:lnTo>
                    <a:lnTo>
                      <a:pt x="671" y="971"/>
                    </a:lnTo>
                    <a:lnTo>
                      <a:pt x="671" y="971"/>
                    </a:lnTo>
                    <a:lnTo>
                      <a:pt x="742" y="989"/>
                    </a:lnTo>
                    <a:lnTo>
                      <a:pt x="847" y="1006"/>
                    </a:lnTo>
                    <a:lnTo>
                      <a:pt x="980" y="1024"/>
                    </a:lnTo>
                    <a:lnTo>
                      <a:pt x="980" y="1024"/>
                    </a:lnTo>
                    <a:lnTo>
                      <a:pt x="1033" y="1015"/>
                    </a:lnTo>
                    <a:lnTo>
                      <a:pt x="1077" y="1006"/>
                    </a:lnTo>
                    <a:lnTo>
                      <a:pt x="1095" y="980"/>
                    </a:lnTo>
                    <a:lnTo>
                      <a:pt x="1103" y="962"/>
                    </a:lnTo>
                    <a:lnTo>
                      <a:pt x="1095" y="953"/>
                    </a:lnTo>
                    <a:lnTo>
                      <a:pt x="1095" y="953"/>
                    </a:lnTo>
                    <a:lnTo>
                      <a:pt x="1095" y="936"/>
                    </a:lnTo>
                    <a:lnTo>
                      <a:pt x="1103" y="927"/>
                    </a:lnTo>
                    <a:lnTo>
                      <a:pt x="1139" y="900"/>
                    </a:lnTo>
                    <a:lnTo>
                      <a:pt x="1192" y="892"/>
                    </a:lnTo>
                    <a:lnTo>
                      <a:pt x="1245" y="883"/>
                    </a:lnTo>
                    <a:lnTo>
                      <a:pt x="1245" y="883"/>
                    </a:lnTo>
                    <a:lnTo>
                      <a:pt x="1227" y="830"/>
                    </a:lnTo>
                    <a:lnTo>
                      <a:pt x="1227" y="812"/>
                    </a:lnTo>
                    <a:lnTo>
                      <a:pt x="1236" y="803"/>
                    </a:lnTo>
                    <a:lnTo>
                      <a:pt x="1236" y="803"/>
                    </a:lnTo>
                    <a:lnTo>
                      <a:pt x="1289" y="786"/>
                    </a:lnTo>
                    <a:lnTo>
                      <a:pt x="1368" y="777"/>
                    </a:lnTo>
                    <a:lnTo>
                      <a:pt x="1465" y="786"/>
                    </a:lnTo>
                    <a:lnTo>
                      <a:pt x="1509" y="786"/>
                    </a:lnTo>
                    <a:lnTo>
                      <a:pt x="1545" y="803"/>
                    </a:lnTo>
                    <a:lnTo>
                      <a:pt x="1545" y="803"/>
                    </a:lnTo>
                    <a:lnTo>
                      <a:pt x="1571" y="812"/>
                    </a:lnTo>
                    <a:lnTo>
                      <a:pt x="1606" y="803"/>
                    </a:lnTo>
                    <a:lnTo>
                      <a:pt x="1633" y="795"/>
                    </a:lnTo>
                    <a:lnTo>
                      <a:pt x="1659" y="777"/>
                    </a:lnTo>
                    <a:lnTo>
                      <a:pt x="1659" y="777"/>
                    </a:lnTo>
                    <a:lnTo>
                      <a:pt x="1642" y="733"/>
                    </a:lnTo>
                    <a:lnTo>
                      <a:pt x="1633" y="715"/>
                    </a:lnTo>
                    <a:lnTo>
                      <a:pt x="1624" y="706"/>
                    </a:lnTo>
                    <a:lnTo>
                      <a:pt x="1624" y="706"/>
                    </a:lnTo>
                    <a:lnTo>
                      <a:pt x="1597" y="697"/>
                    </a:lnTo>
                    <a:lnTo>
                      <a:pt x="1580" y="671"/>
                    </a:lnTo>
                    <a:lnTo>
                      <a:pt x="1545" y="600"/>
                    </a:lnTo>
                    <a:lnTo>
                      <a:pt x="1536" y="556"/>
                    </a:lnTo>
                    <a:lnTo>
                      <a:pt x="1536" y="521"/>
                    </a:lnTo>
                    <a:lnTo>
                      <a:pt x="1545" y="494"/>
                    </a:lnTo>
                    <a:lnTo>
                      <a:pt x="1562" y="486"/>
                    </a:lnTo>
                    <a:lnTo>
                      <a:pt x="1562" y="486"/>
                    </a:lnTo>
                    <a:lnTo>
                      <a:pt x="1580" y="468"/>
                    </a:lnTo>
                    <a:lnTo>
                      <a:pt x="1606" y="442"/>
                    </a:lnTo>
                    <a:lnTo>
                      <a:pt x="1668" y="362"/>
                    </a:lnTo>
                    <a:lnTo>
                      <a:pt x="1730" y="283"/>
                    </a:lnTo>
                    <a:lnTo>
                      <a:pt x="1765" y="247"/>
                    </a:lnTo>
                    <a:lnTo>
                      <a:pt x="1800" y="230"/>
                    </a:lnTo>
                    <a:lnTo>
                      <a:pt x="1800" y="230"/>
                    </a:lnTo>
                    <a:lnTo>
                      <a:pt x="1818" y="221"/>
                    </a:lnTo>
                    <a:lnTo>
                      <a:pt x="1836" y="203"/>
                    </a:lnTo>
                    <a:lnTo>
                      <a:pt x="1853" y="186"/>
                    </a:lnTo>
                    <a:lnTo>
                      <a:pt x="1862" y="168"/>
                    </a:lnTo>
                    <a:lnTo>
                      <a:pt x="1862" y="168"/>
                    </a:lnTo>
                    <a:lnTo>
                      <a:pt x="1739" y="124"/>
                    </a:lnTo>
                    <a:lnTo>
                      <a:pt x="1703" y="97"/>
                    </a:lnTo>
                    <a:lnTo>
                      <a:pt x="1677" y="80"/>
                    </a:lnTo>
                    <a:lnTo>
                      <a:pt x="1677" y="80"/>
                    </a:lnTo>
                    <a:lnTo>
                      <a:pt x="1659" y="62"/>
                    </a:lnTo>
                    <a:lnTo>
                      <a:pt x="1642" y="53"/>
                    </a:lnTo>
                    <a:lnTo>
                      <a:pt x="1580" y="36"/>
                    </a:lnTo>
                    <a:lnTo>
                      <a:pt x="1439" y="9"/>
                    </a:lnTo>
                    <a:lnTo>
                      <a:pt x="1439" y="9"/>
                    </a:lnTo>
                    <a:lnTo>
                      <a:pt x="1368" y="9"/>
                    </a:lnTo>
                    <a:lnTo>
                      <a:pt x="1262" y="18"/>
                    </a:lnTo>
                    <a:lnTo>
                      <a:pt x="1156" y="36"/>
                    </a:lnTo>
                    <a:lnTo>
                      <a:pt x="1121" y="53"/>
                    </a:lnTo>
                    <a:lnTo>
                      <a:pt x="1086" y="71"/>
                    </a:lnTo>
                    <a:lnTo>
                      <a:pt x="1086" y="71"/>
                    </a:lnTo>
                    <a:lnTo>
                      <a:pt x="1042" y="115"/>
                    </a:lnTo>
                    <a:lnTo>
                      <a:pt x="989" y="142"/>
                    </a:lnTo>
                    <a:lnTo>
                      <a:pt x="936" y="159"/>
                    </a:lnTo>
                    <a:lnTo>
                      <a:pt x="874" y="159"/>
                    </a:lnTo>
                    <a:lnTo>
                      <a:pt x="874" y="159"/>
                    </a:lnTo>
                    <a:lnTo>
                      <a:pt x="706" y="150"/>
                    </a:lnTo>
                    <a:lnTo>
                      <a:pt x="618" y="150"/>
                    </a:lnTo>
                    <a:lnTo>
                      <a:pt x="565" y="150"/>
                    </a:lnTo>
                    <a:lnTo>
                      <a:pt x="565" y="150"/>
                    </a:lnTo>
                    <a:lnTo>
                      <a:pt x="494" y="150"/>
                    </a:lnTo>
                    <a:lnTo>
                      <a:pt x="397" y="133"/>
                    </a:lnTo>
                    <a:lnTo>
                      <a:pt x="300" y="115"/>
                    </a:lnTo>
                    <a:lnTo>
                      <a:pt x="247" y="115"/>
                    </a:lnTo>
                    <a:lnTo>
                      <a:pt x="247" y="115"/>
                    </a:lnTo>
                    <a:lnTo>
                      <a:pt x="230" y="115"/>
                    </a:lnTo>
                    <a:lnTo>
                      <a:pt x="212" y="106"/>
                    </a:lnTo>
                    <a:lnTo>
                      <a:pt x="177" y="62"/>
                    </a:lnTo>
                    <a:lnTo>
                      <a:pt x="133" y="27"/>
                    </a:lnTo>
                    <a:lnTo>
                      <a:pt x="106" y="9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71" y="18"/>
                    </a:lnTo>
                    <a:lnTo>
                      <a:pt x="53" y="27"/>
                    </a:lnTo>
                    <a:lnTo>
                      <a:pt x="53" y="27"/>
                    </a:lnTo>
                    <a:lnTo>
                      <a:pt x="36" y="44"/>
                    </a:lnTo>
                    <a:lnTo>
                      <a:pt x="18" y="71"/>
                    </a:lnTo>
                    <a:lnTo>
                      <a:pt x="9" y="97"/>
                    </a:lnTo>
                    <a:lnTo>
                      <a:pt x="0" y="124"/>
                    </a:lnTo>
                    <a:lnTo>
                      <a:pt x="9" y="150"/>
                    </a:lnTo>
                    <a:lnTo>
                      <a:pt x="18" y="186"/>
                    </a:lnTo>
                    <a:lnTo>
                      <a:pt x="27" y="212"/>
                    </a:lnTo>
                    <a:lnTo>
                      <a:pt x="53" y="230"/>
                    </a:lnTo>
                    <a:lnTo>
                      <a:pt x="53" y="230"/>
                    </a:lnTo>
                    <a:lnTo>
                      <a:pt x="106" y="292"/>
                    </a:lnTo>
                    <a:lnTo>
                      <a:pt x="142" y="353"/>
                    </a:lnTo>
                    <a:lnTo>
                      <a:pt x="159" y="380"/>
                    </a:lnTo>
                    <a:lnTo>
                      <a:pt x="159" y="406"/>
                    </a:lnTo>
                    <a:lnTo>
                      <a:pt x="159" y="415"/>
                    </a:lnTo>
                    <a:lnTo>
                      <a:pt x="142" y="424"/>
                    </a:lnTo>
                  </a:path>
                </a:pathLst>
              </a:custGeom>
              <a:grpFill/>
              <a:ln w="9525" cap="flat">
                <a:solidFill>
                  <a:schemeClr val="bg1"/>
                </a:solidFill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453634">
                  <a:defRPr/>
                </a:pPr>
                <a:endParaRPr lang="de-DE" sz="1800">
                  <a:solidFill>
                    <a:prstClr val="black"/>
                  </a:solidFill>
                  <a:latin typeface="Arial"/>
                </a:endParaRPr>
              </a:p>
            </p:txBody>
          </p:sp>
        </p:grpSp>
        <p:sp>
          <p:nvSpPr>
            <p:cNvPr id="37" name="Freeform 30" hidden="0"/>
            <p:cNvSpPr>
              <a:spLocks noChangeArrowheads="1"/>
            </p:cNvSpPr>
            <p:nvPr isPhoto="0" userDrawn="0"/>
          </p:nvSpPr>
          <p:spPr bwMode="auto">
            <a:xfrm>
              <a:off x="5990039" y="4126371"/>
              <a:ext cx="768660" cy="965336"/>
            </a:xfrm>
            <a:custGeom>
              <a:avLst/>
              <a:gdLst>
                <a:gd name="T0" fmla="*/ 1376 w 1880"/>
                <a:gd name="T1" fmla="*/ 2206 h 2357"/>
                <a:gd name="T2" fmla="*/ 1138 w 1880"/>
                <a:gd name="T3" fmla="*/ 2162 h 2357"/>
                <a:gd name="T4" fmla="*/ 961 w 1880"/>
                <a:gd name="T5" fmla="*/ 2188 h 2357"/>
                <a:gd name="T6" fmla="*/ 1050 w 1880"/>
                <a:gd name="T7" fmla="*/ 2268 h 2357"/>
                <a:gd name="T8" fmla="*/ 1394 w 1880"/>
                <a:gd name="T9" fmla="*/ 2356 h 2357"/>
                <a:gd name="T10" fmla="*/ 1782 w 1880"/>
                <a:gd name="T11" fmla="*/ 2250 h 2357"/>
                <a:gd name="T12" fmla="*/ 1729 w 1880"/>
                <a:gd name="T13" fmla="*/ 2223 h 2357"/>
                <a:gd name="T14" fmla="*/ 1862 w 1880"/>
                <a:gd name="T15" fmla="*/ 0 h 2357"/>
                <a:gd name="T16" fmla="*/ 1712 w 1880"/>
                <a:gd name="T17" fmla="*/ 70 h 2357"/>
                <a:gd name="T18" fmla="*/ 1650 w 1880"/>
                <a:gd name="T19" fmla="*/ 132 h 2357"/>
                <a:gd name="T20" fmla="*/ 1288 w 1880"/>
                <a:gd name="T21" fmla="*/ 88 h 2357"/>
                <a:gd name="T22" fmla="*/ 882 w 1880"/>
                <a:gd name="T23" fmla="*/ 79 h 2357"/>
                <a:gd name="T24" fmla="*/ 829 w 1880"/>
                <a:gd name="T25" fmla="*/ 132 h 2357"/>
                <a:gd name="T26" fmla="*/ 600 w 1880"/>
                <a:gd name="T27" fmla="*/ 220 h 2357"/>
                <a:gd name="T28" fmla="*/ 494 w 1880"/>
                <a:gd name="T29" fmla="*/ 300 h 2357"/>
                <a:gd name="T30" fmla="*/ 282 w 1880"/>
                <a:gd name="T31" fmla="*/ 317 h 2357"/>
                <a:gd name="T32" fmla="*/ 220 w 1880"/>
                <a:gd name="T33" fmla="*/ 414 h 2357"/>
                <a:gd name="T34" fmla="*/ 132 w 1880"/>
                <a:gd name="T35" fmla="*/ 538 h 2357"/>
                <a:gd name="T36" fmla="*/ 79 w 1880"/>
                <a:gd name="T37" fmla="*/ 617 h 2357"/>
                <a:gd name="T38" fmla="*/ 0 w 1880"/>
                <a:gd name="T39" fmla="*/ 776 h 2357"/>
                <a:gd name="T40" fmla="*/ 106 w 1880"/>
                <a:gd name="T41" fmla="*/ 847 h 2357"/>
                <a:gd name="T42" fmla="*/ 167 w 1880"/>
                <a:gd name="T43" fmla="*/ 1041 h 2357"/>
                <a:gd name="T44" fmla="*/ 238 w 1880"/>
                <a:gd name="T45" fmla="*/ 1147 h 2357"/>
                <a:gd name="T46" fmla="*/ 379 w 1880"/>
                <a:gd name="T47" fmla="*/ 1112 h 2357"/>
                <a:gd name="T48" fmla="*/ 582 w 1880"/>
                <a:gd name="T49" fmla="*/ 1129 h 2357"/>
                <a:gd name="T50" fmla="*/ 644 w 1880"/>
                <a:gd name="T51" fmla="*/ 1217 h 2357"/>
                <a:gd name="T52" fmla="*/ 423 w 1880"/>
                <a:gd name="T53" fmla="*/ 1200 h 2357"/>
                <a:gd name="T54" fmla="*/ 291 w 1880"/>
                <a:gd name="T55" fmla="*/ 1297 h 2357"/>
                <a:gd name="T56" fmla="*/ 388 w 1880"/>
                <a:gd name="T57" fmla="*/ 1482 h 2357"/>
                <a:gd name="T58" fmla="*/ 423 w 1880"/>
                <a:gd name="T59" fmla="*/ 1623 h 2357"/>
                <a:gd name="T60" fmla="*/ 547 w 1880"/>
                <a:gd name="T61" fmla="*/ 1685 h 2357"/>
                <a:gd name="T62" fmla="*/ 794 w 1880"/>
                <a:gd name="T63" fmla="*/ 1826 h 2357"/>
                <a:gd name="T64" fmla="*/ 838 w 1880"/>
                <a:gd name="T65" fmla="*/ 1765 h 2357"/>
                <a:gd name="T66" fmla="*/ 767 w 1880"/>
                <a:gd name="T67" fmla="*/ 1526 h 2357"/>
                <a:gd name="T68" fmla="*/ 891 w 1880"/>
                <a:gd name="T69" fmla="*/ 1535 h 2357"/>
                <a:gd name="T70" fmla="*/ 988 w 1880"/>
                <a:gd name="T71" fmla="*/ 1491 h 2357"/>
                <a:gd name="T72" fmla="*/ 909 w 1880"/>
                <a:gd name="T73" fmla="*/ 1403 h 2357"/>
                <a:gd name="T74" fmla="*/ 803 w 1880"/>
                <a:gd name="T75" fmla="*/ 1359 h 2357"/>
                <a:gd name="T76" fmla="*/ 944 w 1880"/>
                <a:gd name="T77" fmla="*/ 1341 h 2357"/>
                <a:gd name="T78" fmla="*/ 1076 w 1880"/>
                <a:gd name="T79" fmla="*/ 1350 h 2357"/>
                <a:gd name="T80" fmla="*/ 1191 w 1880"/>
                <a:gd name="T81" fmla="*/ 1279 h 2357"/>
                <a:gd name="T82" fmla="*/ 1120 w 1880"/>
                <a:gd name="T83" fmla="*/ 1094 h 2357"/>
                <a:gd name="T84" fmla="*/ 944 w 1880"/>
                <a:gd name="T85" fmla="*/ 1085 h 2357"/>
                <a:gd name="T86" fmla="*/ 820 w 1880"/>
                <a:gd name="T87" fmla="*/ 1076 h 2357"/>
                <a:gd name="T88" fmla="*/ 829 w 1880"/>
                <a:gd name="T89" fmla="*/ 997 h 2357"/>
                <a:gd name="T90" fmla="*/ 909 w 1880"/>
                <a:gd name="T91" fmla="*/ 882 h 2357"/>
                <a:gd name="T92" fmla="*/ 670 w 1880"/>
                <a:gd name="T93" fmla="*/ 582 h 2357"/>
                <a:gd name="T94" fmla="*/ 741 w 1880"/>
                <a:gd name="T95" fmla="*/ 467 h 2357"/>
                <a:gd name="T96" fmla="*/ 847 w 1880"/>
                <a:gd name="T97" fmla="*/ 529 h 2357"/>
                <a:gd name="T98" fmla="*/ 1067 w 1880"/>
                <a:gd name="T99" fmla="*/ 538 h 2357"/>
                <a:gd name="T100" fmla="*/ 1059 w 1880"/>
                <a:gd name="T101" fmla="*/ 397 h 2357"/>
                <a:gd name="T102" fmla="*/ 1164 w 1880"/>
                <a:gd name="T103" fmla="*/ 300 h 2357"/>
                <a:gd name="T104" fmla="*/ 1288 w 1880"/>
                <a:gd name="T105" fmla="*/ 362 h 2357"/>
                <a:gd name="T106" fmla="*/ 1376 w 1880"/>
                <a:gd name="T107" fmla="*/ 326 h 2357"/>
                <a:gd name="T108" fmla="*/ 1526 w 1880"/>
                <a:gd name="T109" fmla="*/ 264 h 2357"/>
                <a:gd name="T110" fmla="*/ 1729 w 1880"/>
                <a:gd name="T111" fmla="*/ 353 h 2357"/>
                <a:gd name="T112" fmla="*/ 1800 w 1880"/>
                <a:gd name="T113" fmla="*/ 238 h 2357"/>
                <a:gd name="T114" fmla="*/ 1879 w 1880"/>
                <a:gd name="T115" fmla="*/ 114 h 2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80" h="2357" fill="norm" stroke="1" extrusionOk="0">
                  <a:moveTo>
                    <a:pt x="1606" y="2215"/>
                  </a:moveTo>
                  <a:lnTo>
                    <a:pt x="1606" y="2215"/>
                  </a:lnTo>
                  <a:lnTo>
                    <a:pt x="1570" y="2206"/>
                  </a:lnTo>
                  <a:lnTo>
                    <a:pt x="1517" y="2206"/>
                  </a:lnTo>
                  <a:lnTo>
                    <a:pt x="1376" y="2206"/>
                  </a:lnTo>
                  <a:lnTo>
                    <a:pt x="1306" y="2206"/>
                  </a:lnTo>
                  <a:lnTo>
                    <a:pt x="1235" y="2197"/>
                  </a:lnTo>
                  <a:lnTo>
                    <a:pt x="1182" y="2188"/>
                  </a:lnTo>
                  <a:lnTo>
                    <a:pt x="1138" y="2162"/>
                  </a:lnTo>
                  <a:lnTo>
                    <a:pt x="1138" y="2162"/>
                  </a:lnTo>
                  <a:lnTo>
                    <a:pt x="1103" y="2144"/>
                  </a:lnTo>
                  <a:lnTo>
                    <a:pt x="1067" y="2144"/>
                  </a:lnTo>
                  <a:lnTo>
                    <a:pt x="1023" y="2153"/>
                  </a:lnTo>
                  <a:lnTo>
                    <a:pt x="988" y="2170"/>
                  </a:lnTo>
                  <a:lnTo>
                    <a:pt x="961" y="2188"/>
                  </a:lnTo>
                  <a:lnTo>
                    <a:pt x="944" y="2215"/>
                  </a:lnTo>
                  <a:lnTo>
                    <a:pt x="944" y="2232"/>
                  </a:lnTo>
                  <a:lnTo>
                    <a:pt x="961" y="2241"/>
                  </a:lnTo>
                  <a:lnTo>
                    <a:pt x="961" y="2241"/>
                  </a:lnTo>
                  <a:lnTo>
                    <a:pt x="1050" y="2268"/>
                  </a:lnTo>
                  <a:lnTo>
                    <a:pt x="1156" y="2303"/>
                  </a:lnTo>
                  <a:lnTo>
                    <a:pt x="1270" y="2338"/>
                  </a:lnTo>
                  <a:lnTo>
                    <a:pt x="1332" y="2347"/>
                  </a:lnTo>
                  <a:lnTo>
                    <a:pt x="1394" y="2356"/>
                  </a:lnTo>
                  <a:lnTo>
                    <a:pt x="1394" y="2356"/>
                  </a:lnTo>
                  <a:lnTo>
                    <a:pt x="1464" y="2347"/>
                  </a:lnTo>
                  <a:lnTo>
                    <a:pt x="1526" y="2338"/>
                  </a:lnTo>
                  <a:lnTo>
                    <a:pt x="1659" y="2312"/>
                  </a:lnTo>
                  <a:lnTo>
                    <a:pt x="1756" y="2268"/>
                  </a:lnTo>
                  <a:lnTo>
                    <a:pt x="1782" y="2250"/>
                  </a:lnTo>
                  <a:lnTo>
                    <a:pt x="1791" y="2232"/>
                  </a:lnTo>
                  <a:lnTo>
                    <a:pt x="1791" y="2232"/>
                  </a:lnTo>
                  <a:lnTo>
                    <a:pt x="1791" y="2215"/>
                  </a:lnTo>
                  <a:lnTo>
                    <a:pt x="1773" y="2215"/>
                  </a:lnTo>
                  <a:lnTo>
                    <a:pt x="1729" y="2223"/>
                  </a:lnTo>
                  <a:lnTo>
                    <a:pt x="1667" y="2232"/>
                  </a:lnTo>
                  <a:lnTo>
                    <a:pt x="1641" y="2223"/>
                  </a:lnTo>
                  <a:lnTo>
                    <a:pt x="1606" y="2215"/>
                  </a:lnTo>
                  <a:close/>
                  <a:moveTo>
                    <a:pt x="1862" y="0"/>
                  </a:moveTo>
                  <a:lnTo>
                    <a:pt x="1862" y="0"/>
                  </a:lnTo>
                  <a:lnTo>
                    <a:pt x="1809" y="9"/>
                  </a:lnTo>
                  <a:lnTo>
                    <a:pt x="1756" y="17"/>
                  </a:lnTo>
                  <a:lnTo>
                    <a:pt x="1720" y="44"/>
                  </a:lnTo>
                  <a:lnTo>
                    <a:pt x="1712" y="53"/>
                  </a:lnTo>
                  <a:lnTo>
                    <a:pt x="1712" y="70"/>
                  </a:lnTo>
                  <a:lnTo>
                    <a:pt x="1712" y="70"/>
                  </a:lnTo>
                  <a:lnTo>
                    <a:pt x="1720" y="79"/>
                  </a:lnTo>
                  <a:lnTo>
                    <a:pt x="1712" y="97"/>
                  </a:lnTo>
                  <a:lnTo>
                    <a:pt x="1694" y="123"/>
                  </a:lnTo>
                  <a:lnTo>
                    <a:pt x="1650" y="132"/>
                  </a:lnTo>
                  <a:lnTo>
                    <a:pt x="1597" y="141"/>
                  </a:lnTo>
                  <a:lnTo>
                    <a:pt x="1597" y="141"/>
                  </a:lnTo>
                  <a:lnTo>
                    <a:pt x="1464" y="123"/>
                  </a:lnTo>
                  <a:lnTo>
                    <a:pt x="1359" y="106"/>
                  </a:lnTo>
                  <a:lnTo>
                    <a:pt x="1288" y="88"/>
                  </a:lnTo>
                  <a:lnTo>
                    <a:pt x="1288" y="88"/>
                  </a:lnTo>
                  <a:lnTo>
                    <a:pt x="1253" y="79"/>
                  </a:lnTo>
                  <a:lnTo>
                    <a:pt x="1217" y="70"/>
                  </a:lnTo>
                  <a:lnTo>
                    <a:pt x="1103" y="70"/>
                  </a:lnTo>
                  <a:lnTo>
                    <a:pt x="882" y="79"/>
                  </a:lnTo>
                  <a:lnTo>
                    <a:pt x="882" y="79"/>
                  </a:lnTo>
                  <a:lnTo>
                    <a:pt x="882" y="97"/>
                  </a:lnTo>
                  <a:lnTo>
                    <a:pt x="882" y="97"/>
                  </a:lnTo>
                  <a:lnTo>
                    <a:pt x="864" y="114"/>
                  </a:lnTo>
                  <a:lnTo>
                    <a:pt x="829" y="132"/>
                  </a:lnTo>
                  <a:lnTo>
                    <a:pt x="750" y="176"/>
                  </a:lnTo>
                  <a:lnTo>
                    <a:pt x="661" y="212"/>
                  </a:lnTo>
                  <a:lnTo>
                    <a:pt x="626" y="220"/>
                  </a:lnTo>
                  <a:lnTo>
                    <a:pt x="600" y="220"/>
                  </a:lnTo>
                  <a:lnTo>
                    <a:pt x="600" y="220"/>
                  </a:lnTo>
                  <a:lnTo>
                    <a:pt x="591" y="220"/>
                  </a:lnTo>
                  <a:lnTo>
                    <a:pt x="573" y="220"/>
                  </a:lnTo>
                  <a:lnTo>
                    <a:pt x="547" y="247"/>
                  </a:lnTo>
                  <a:lnTo>
                    <a:pt x="511" y="282"/>
                  </a:lnTo>
                  <a:lnTo>
                    <a:pt x="494" y="300"/>
                  </a:lnTo>
                  <a:lnTo>
                    <a:pt x="467" y="309"/>
                  </a:lnTo>
                  <a:lnTo>
                    <a:pt x="467" y="309"/>
                  </a:lnTo>
                  <a:lnTo>
                    <a:pt x="397" y="317"/>
                  </a:lnTo>
                  <a:lnTo>
                    <a:pt x="335" y="317"/>
                  </a:lnTo>
                  <a:lnTo>
                    <a:pt x="282" y="317"/>
                  </a:lnTo>
                  <a:lnTo>
                    <a:pt x="264" y="326"/>
                  </a:lnTo>
                  <a:lnTo>
                    <a:pt x="256" y="335"/>
                  </a:lnTo>
                  <a:lnTo>
                    <a:pt x="256" y="335"/>
                  </a:lnTo>
                  <a:lnTo>
                    <a:pt x="247" y="370"/>
                  </a:lnTo>
                  <a:lnTo>
                    <a:pt x="220" y="414"/>
                  </a:lnTo>
                  <a:lnTo>
                    <a:pt x="185" y="467"/>
                  </a:lnTo>
                  <a:lnTo>
                    <a:pt x="150" y="503"/>
                  </a:lnTo>
                  <a:lnTo>
                    <a:pt x="150" y="503"/>
                  </a:lnTo>
                  <a:lnTo>
                    <a:pt x="141" y="520"/>
                  </a:lnTo>
                  <a:lnTo>
                    <a:pt x="132" y="538"/>
                  </a:lnTo>
                  <a:lnTo>
                    <a:pt x="123" y="573"/>
                  </a:lnTo>
                  <a:lnTo>
                    <a:pt x="114" y="600"/>
                  </a:lnTo>
                  <a:lnTo>
                    <a:pt x="106" y="609"/>
                  </a:lnTo>
                  <a:lnTo>
                    <a:pt x="79" y="617"/>
                  </a:lnTo>
                  <a:lnTo>
                    <a:pt x="79" y="617"/>
                  </a:lnTo>
                  <a:lnTo>
                    <a:pt x="70" y="626"/>
                  </a:lnTo>
                  <a:lnTo>
                    <a:pt x="53" y="635"/>
                  </a:lnTo>
                  <a:lnTo>
                    <a:pt x="35" y="670"/>
                  </a:lnTo>
                  <a:lnTo>
                    <a:pt x="0" y="776"/>
                  </a:lnTo>
                  <a:lnTo>
                    <a:pt x="0" y="776"/>
                  </a:lnTo>
                  <a:lnTo>
                    <a:pt x="8" y="785"/>
                  </a:lnTo>
                  <a:lnTo>
                    <a:pt x="8" y="785"/>
                  </a:lnTo>
                  <a:lnTo>
                    <a:pt x="44" y="803"/>
                  </a:lnTo>
                  <a:lnTo>
                    <a:pt x="79" y="820"/>
                  </a:lnTo>
                  <a:lnTo>
                    <a:pt x="106" y="847"/>
                  </a:lnTo>
                  <a:lnTo>
                    <a:pt x="132" y="882"/>
                  </a:lnTo>
                  <a:lnTo>
                    <a:pt x="150" y="917"/>
                  </a:lnTo>
                  <a:lnTo>
                    <a:pt x="158" y="953"/>
                  </a:lnTo>
                  <a:lnTo>
                    <a:pt x="167" y="997"/>
                  </a:lnTo>
                  <a:lnTo>
                    <a:pt x="167" y="1041"/>
                  </a:lnTo>
                  <a:lnTo>
                    <a:pt x="167" y="1041"/>
                  </a:lnTo>
                  <a:lnTo>
                    <a:pt x="167" y="1076"/>
                  </a:lnTo>
                  <a:lnTo>
                    <a:pt x="185" y="1112"/>
                  </a:lnTo>
                  <a:lnTo>
                    <a:pt x="211" y="1129"/>
                  </a:lnTo>
                  <a:lnTo>
                    <a:pt x="238" y="1147"/>
                  </a:lnTo>
                  <a:lnTo>
                    <a:pt x="273" y="1147"/>
                  </a:lnTo>
                  <a:lnTo>
                    <a:pt x="317" y="1147"/>
                  </a:lnTo>
                  <a:lnTo>
                    <a:pt x="353" y="1129"/>
                  </a:lnTo>
                  <a:lnTo>
                    <a:pt x="379" y="1112"/>
                  </a:lnTo>
                  <a:lnTo>
                    <a:pt x="379" y="1112"/>
                  </a:lnTo>
                  <a:lnTo>
                    <a:pt x="406" y="1085"/>
                  </a:lnTo>
                  <a:lnTo>
                    <a:pt x="450" y="1085"/>
                  </a:lnTo>
                  <a:lnTo>
                    <a:pt x="494" y="1094"/>
                  </a:lnTo>
                  <a:lnTo>
                    <a:pt x="538" y="1112"/>
                  </a:lnTo>
                  <a:lnTo>
                    <a:pt x="582" y="1129"/>
                  </a:lnTo>
                  <a:lnTo>
                    <a:pt x="617" y="1156"/>
                  </a:lnTo>
                  <a:lnTo>
                    <a:pt x="635" y="1182"/>
                  </a:lnTo>
                  <a:lnTo>
                    <a:pt x="644" y="1209"/>
                  </a:lnTo>
                  <a:lnTo>
                    <a:pt x="644" y="1209"/>
                  </a:lnTo>
                  <a:lnTo>
                    <a:pt x="644" y="1217"/>
                  </a:lnTo>
                  <a:lnTo>
                    <a:pt x="635" y="1217"/>
                  </a:lnTo>
                  <a:lnTo>
                    <a:pt x="608" y="1217"/>
                  </a:lnTo>
                  <a:lnTo>
                    <a:pt x="529" y="1209"/>
                  </a:lnTo>
                  <a:lnTo>
                    <a:pt x="476" y="1200"/>
                  </a:lnTo>
                  <a:lnTo>
                    <a:pt x="423" y="1200"/>
                  </a:lnTo>
                  <a:lnTo>
                    <a:pt x="379" y="1209"/>
                  </a:lnTo>
                  <a:lnTo>
                    <a:pt x="326" y="1235"/>
                  </a:lnTo>
                  <a:lnTo>
                    <a:pt x="326" y="1235"/>
                  </a:lnTo>
                  <a:lnTo>
                    <a:pt x="300" y="1262"/>
                  </a:lnTo>
                  <a:lnTo>
                    <a:pt x="291" y="1297"/>
                  </a:lnTo>
                  <a:lnTo>
                    <a:pt x="308" y="1323"/>
                  </a:lnTo>
                  <a:lnTo>
                    <a:pt x="326" y="1359"/>
                  </a:lnTo>
                  <a:lnTo>
                    <a:pt x="379" y="1420"/>
                  </a:lnTo>
                  <a:lnTo>
                    <a:pt x="388" y="1447"/>
                  </a:lnTo>
                  <a:lnTo>
                    <a:pt x="388" y="1482"/>
                  </a:lnTo>
                  <a:lnTo>
                    <a:pt x="388" y="1482"/>
                  </a:lnTo>
                  <a:lnTo>
                    <a:pt x="388" y="1517"/>
                  </a:lnTo>
                  <a:lnTo>
                    <a:pt x="388" y="1553"/>
                  </a:lnTo>
                  <a:lnTo>
                    <a:pt x="406" y="1588"/>
                  </a:lnTo>
                  <a:lnTo>
                    <a:pt x="423" y="1623"/>
                  </a:lnTo>
                  <a:lnTo>
                    <a:pt x="441" y="1650"/>
                  </a:lnTo>
                  <a:lnTo>
                    <a:pt x="476" y="1667"/>
                  </a:lnTo>
                  <a:lnTo>
                    <a:pt x="511" y="1685"/>
                  </a:lnTo>
                  <a:lnTo>
                    <a:pt x="547" y="1685"/>
                  </a:lnTo>
                  <a:lnTo>
                    <a:pt x="547" y="1685"/>
                  </a:lnTo>
                  <a:lnTo>
                    <a:pt x="582" y="1694"/>
                  </a:lnTo>
                  <a:lnTo>
                    <a:pt x="626" y="1712"/>
                  </a:lnTo>
                  <a:lnTo>
                    <a:pt x="697" y="1765"/>
                  </a:lnTo>
                  <a:lnTo>
                    <a:pt x="767" y="1809"/>
                  </a:lnTo>
                  <a:lnTo>
                    <a:pt x="794" y="1826"/>
                  </a:lnTo>
                  <a:lnTo>
                    <a:pt x="820" y="1818"/>
                  </a:lnTo>
                  <a:lnTo>
                    <a:pt x="820" y="1818"/>
                  </a:lnTo>
                  <a:lnTo>
                    <a:pt x="829" y="1818"/>
                  </a:lnTo>
                  <a:lnTo>
                    <a:pt x="838" y="1800"/>
                  </a:lnTo>
                  <a:lnTo>
                    <a:pt x="838" y="1765"/>
                  </a:lnTo>
                  <a:lnTo>
                    <a:pt x="829" y="1720"/>
                  </a:lnTo>
                  <a:lnTo>
                    <a:pt x="811" y="1676"/>
                  </a:lnTo>
                  <a:lnTo>
                    <a:pt x="776" y="1579"/>
                  </a:lnTo>
                  <a:lnTo>
                    <a:pt x="767" y="1544"/>
                  </a:lnTo>
                  <a:lnTo>
                    <a:pt x="767" y="1526"/>
                  </a:lnTo>
                  <a:lnTo>
                    <a:pt x="767" y="1526"/>
                  </a:lnTo>
                  <a:lnTo>
                    <a:pt x="785" y="1517"/>
                  </a:lnTo>
                  <a:lnTo>
                    <a:pt x="803" y="1517"/>
                  </a:lnTo>
                  <a:lnTo>
                    <a:pt x="856" y="1535"/>
                  </a:lnTo>
                  <a:lnTo>
                    <a:pt x="891" y="1535"/>
                  </a:lnTo>
                  <a:lnTo>
                    <a:pt x="917" y="1544"/>
                  </a:lnTo>
                  <a:lnTo>
                    <a:pt x="953" y="1535"/>
                  </a:lnTo>
                  <a:lnTo>
                    <a:pt x="979" y="1517"/>
                  </a:lnTo>
                  <a:lnTo>
                    <a:pt x="979" y="1517"/>
                  </a:lnTo>
                  <a:lnTo>
                    <a:pt x="988" y="1491"/>
                  </a:lnTo>
                  <a:lnTo>
                    <a:pt x="997" y="1465"/>
                  </a:lnTo>
                  <a:lnTo>
                    <a:pt x="988" y="1447"/>
                  </a:lnTo>
                  <a:lnTo>
                    <a:pt x="961" y="1429"/>
                  </a:lnTo>
                  <a:lnTo>
                    <a:pt x="944" y="1412"/>
                  </a:lnTo>
                  <a:lnTo>
                    <a:pt x="909" y="1403"/>
                  </a:lnTo>
                  <a:lnTo>
                    <a:pt x="838" y="1394"/>
                  </a:lnTo>
                  <a:lnTo>
                    <a:pt x="838" y="1394"/>
                  </a:lnTo>
                  <a:lnTo>
                    <a:pt x="811" y="1394"/>
                  </a:lnTo>
                  <a:lnTo>
                    <a:pt x="803" y="1376"/>
                  </a:lnTo>
                  <a:lnTo>
                    <a:pt x="803" y="1359"/>
                  </a:lnTo>
                  <a:lnTo>
                    <a:pt x="820" y="1341"/>
                  </a:lnTo>
                  <a:lnTo>
                    <a:pt x="838" y="1332"/>
                  </a:lnTo>
                  <a:lnTo>
                    <a:pt x="873" y="1323"/>
                  </a:lnTo>
                  <a:lnTo>
                    <a:pt x="909" y="1323"/>
                  </a:lnTo>
                  <a:lnTo>
                    <a:pt x="944" y="1341"/>
                  </a:lnTo>
                  <a:lnTo>
                    <a:pt x="944" y="1341"/>
                  </a:lnTo>
                  <a:lnTo>
                    <a:pt x="988" y="1359"/>
                  </a:lnTo>
                  <a:lnTo>
                    <a:pt x="1014" y="1359"/>
                  </a:lnTo>
                  <a:lnTo>
                    <a:pt x="1050" y="1359"/>
                  </a:lnTo>
                  <a:lnTo>
                    <a:pt x="1076" y="1350"/>
                  </a:lnTo>
                  <a:lnTo>
                    <a:pt x="1120" y="1332"/>
                  </a:lnTo>
                  <a:lnTo>
                    <a:pt x="1164" y="1315"/>
                  </a:lnTo>
                  <a:lnTo>
                    <a:pt x="1164" y="1315"/>
                  </a:lnTo>
                  <a:lnTo>
                    <a:pt x="1182" y="1297"/>
                  </a:lnTo>
                  <a:lnTo>
                    <a:pt x="1191" y="1279"/>
                  </a:lnTo>
                  <a:lnTo>
                    <a:pt x="1200" y="1244"/>
                  </a:lnTo>
                  <a:lnTo>
                    <a:pt x="1191" y="1200"/>
                  </a:lnTo>
                  <a:lnTo>
                    <a:pt x="1182" y="1165"/>
                  </a:lnTo>
                  <a:lnTo>
                    <a:pt x="1156" y="1120"/>
                  </a:lnTo>
                  <a:lnTo>
                    <a:pt x="1120" y="1094"/>
                  </a:lnTo>
                  <a:lnTo>
                    <a:pt x="1067" y="1067"/>
                  </a:lnTo>
                  <a:lnTo>
                    <a:pt x="1067" y="1067"/>
                  </a:lnTo>
                  <a:lnTo>
                    <a:pt x="1014" y="1059"/>
                  </a:lnTo>
                  <a:lnTo>
                    <a:pt x="970" y="1067"/>
                  </a:lnTo>
                  <a:lnTo>
                    <a:pt x="944" y="1085"/>
                  </a:lnTo>
                  <a:lnTo>
                    <a:pt x="917" y="1103"/>
                  </a:lnTo>
                  <a:lnTo>
                    <a:pt x="900" y="1112"/>
                  </a:lnTo>
                  <a:lnTo>
                    <a:pt x="882" y="1120"/>
                  </a:lnTo>
                  <a:lnTo>
                    <a:pt x="856" y="1112"/>
                  </a:lnTo>
                  <a:lnTo>
                    <a:pt x="820" y="1076"/>
                  </a:lnTo>
                  <a:lnTo>
                    <a:pt x="820" y="1076"/>
                  </a:lnTo>
                  <a:lnTo>
                    <a:pt x="794" y="1041"/>
                  </a:lnTo>
                  <a:lnTo>
                    <a:pt x="785" y="1023"/>
                  </a:lnTo>
                  <a:lnTo>
                    <a:pt x="803" y="1006"/>
                  </a:lnTo>
                  <a:lnTo>
                    <a:pt x="829" y="997"/>
                  </a:lnTo>
                  <a:lnTo>
                    <a:pt x="882" y="970"/>
                  </a:lnTo>
                  <a:lnTo>
                    <a:pt x="909" y="953"/>
                  </a:lnTo>
                  <a:lnTo>
                    <a:pt x="917" y="917"/>
                  </a:lnTo>
                  <a:lnTo>
                    <a:pt x="917" y="917"/>
                  </a:lnTo>
                  <a:lnTo>
                    <a:pt x="909" y="882"/>
                  </a:lnTo>
                  <a:lnTo>
                    <a:pt x="891" y="847"/>
                  </a:lnTo>
                  <a:lnTo>
                    <a:pt x="820" y="759"/>
                  </a:lnTo>
                  <a:lnTo>
                    <a:pt x="741" y="670"/>
                  </a:lnTo>
                  <a:lnTo>
                    <a:pt x="670" y="582"/>
                  </a:lnTo>
                  <a:lnTo>
                    <a:pt x="670" y="582"/>
                  </a:lnTo>
                  <a:lnTo>
                    <a:pt x="653" y="547"/>
                  </a:lnTo>
                  <a:lnTo>
                    <a:pt x="661" y="512"/>
                  </a:lnTo>
                  <a:lnTo>
                    <a:pt x="679" y="494"/>
                  </a:lnTo>
                  <a:lnTo>
                    <a:pt x="706" y="476"/>
                  </a:lnTo>
                  <a:lnTo>
                    <a:pt x="741" y="467"/>
                  </a:lnTo>
                  <a:lnTo>
                    <a:pt x="776" y="467"/>
                  </a:lnTo>
                  <a:lnTo>
                    <a:pt x="803" y="476"/>
                  </a:lnTo>
                  <a:lnTo>
                    <a:pt x="829" y="503"/>
                  </a:lnTo>
                  <a:lnTo>
                    <a:pt x="829" y="503"/>
                  </a:lnTo>
                  <a:lnTo>
                    <a:pt x="847" y="529"/>
                  </a:lnTo>
                  <a:lnTo>
                    <a:pt x="873" y="547"/>
                  </a:lnTo>
                  <a:lnTo>
                    <a:pt x="900" y="556"/>
                  </a:lnTo>
                  <a:lnTo>
                    <a:pt x="935" y="564"/>
                  </a:lnTo>
                  <a:lnTo>
                    <a:pt x="1006" y="556"/>
                  </a:lnTo>
                  <a:lnTo>
                    <a:pt x="1067" y="538"/>
                  </a:lnTo>
                  <a:lnTo>
                    <a:pt x="1067" y="538"/>
                  </a:lnTo>
                  <a:lnTo>
                    <a:pt x="1085" y="520"/>
                  </a:lnTo>
                  <a:lnTo>
                    <a:pt x="1085" y="494"/>
                  </a:lnTo>
                  <a:lnTo>
                    <a:pt x="1067" y="432"/>
                  </a:lnTo>
                  <a:lnTo>
                    <a:pt x="1059" y="397"/>
                  </a:lnTo>
                  <a:lnTo>
                    <a:pt x="1067" y="370"/>
                  </a:lnTo>
                  <a:lnTo>
                    <a:pt x="1085" y="335"/>
                  </a:lnTo>
                  <a:lnTo>
                    <a:pt x="1120" y="317"/>
                  </a:lnTo>
                  <a:lnTo>
                    <a:pt x="1120" y="317"/>
                  </a:lnTo>
                  <a:lnTo>
                    <a:pt x="1164" y="300"/>
                  </a:lnTo>
                  <a:lnTo>
                    <a:pt x="1200" y="300"/>
                  </a:lnTo>
                  <a:lnTo>
                    <a:pt x="1226" y="300"/>
                  </a:lnTo>
                  <a:lnTo>
                    <a:pt x="1244" y="317"/>
                  </a:lnTo>
                  <a:lnTo>
                    <a:pt x="1270" y="344"/>
                  </a:lnTo>
                  <a:lnTo>
                    <a:pt x="1288" y="362"/>
                  </a:lnTo>
                  <a:lnTo>
                    <a:pt x="1306" y="370"/>
                  </a:lnTo>
                  <a:lnTo>
                    <a:pt x="1306" y="370"/>
                  </a:lnTo>
                  <a:lnTo>
                    <a:pt x="1314" y="370"/>
                  </a:lnTo>
                  <a:lnTo>
                    <a:pt x="1332" y="362"/>
                  </a:lnTo>
                  <a:lnTo>
                    <a:pt x="1376" y="326"/>
                  </a:lnTo>
                  <a:lnTo>
                    <a:pt x="1403" y="300"/>
                  </a:lnTo>
                  <a:lnTo>
                    <a:pt x="1438" y="282"/>
                  </a:lnTo>
                  <a:lnTo>
                    <a:pt x="1473" y="264"/>
                  </a:lnTo>
                  <a:lnTo>
                    <a:pt x="1526" y="264"/>
                  </a:lnTo>
                  <a:lnTo>
                    <a:pt x="1526" y="264"/>
                  </a:lnTo>
                  <a:lnTo>
                    <a:pt x="1579" y="273"/>
                  </a:lnTo>
                  <a:lnTo>
                    <a:pt x="1632" y="291"/>
                  </a:lnTo>
                  <a:lnTo>
                    <a:pt x="1676" y="317"/>
                  </a:lnTo>
                  <a:lnTo>
                    <a:pt x="1729" y="353"/>
                  </a:lnTo>
                  <a:lnTo>
                    <a:pt x="1729" y="353"/>
                  </a:lnTo>
                  <a:lnTo>
                    <a:pt x="1773" y="300"/>
                  </a:lnTo>
                  <a:lnTo>
                    <a:pt x="1791" y="282"/>
                  </a:lnTo>
                  <a:lnTo>
                    <a:pt x="1800" y="256"/>
                  </a:lnTo>
                  <a:lnTo>
                    <a:pt x="1800" y="256"/>
                  </a:lnTo>
                  <a:lnTo>
                    <a:pt x="1800" y="238"/>
                  </a:lnTo>
                  <a:lnTo>
                    <a:pt x="1809" y="220"/>
                  </a:lnTo>
                  <a:lnTo>
                    <a:pt x="1835" y="194"/>
                  </a:lnTo>
                  <a:lnTo>
                    <a:pt x="1870" y="159"/>
                  </a:lnTo>
                  <a:lnTo>
                    <a:pt x="1879" y="141"/>
                  </a:lnTo>
                  <a:lnTo>
                    <a:pt x="1879" y="114"/>
                  </a:lnTo>
                  <a:lnTo>
                    <a:pt x="1879" y="114"/>
                  </a:lnTo>
                  <a:lnTo>
                    <a:pt x="1870" y="62"/>
                  </a:lnTo>
                  <a:lnTo>
                    <a:pt x="1862" y="0"/>
                  </a:ln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</p:grpSp>
      <p:sp>
        <p:nvSpPr>
          <p:cNvPr id="19" name="Freeform 18" hidden="0"/>
          <p:cNvSpPr/>
          <p:nvPr isPhoto="0" userDrawn="0"/>
        </p:nvSpPr>
        <p:spPr bwMode="auto">
          <a:xfrm>
            <a:off x="7105341" y="1800536"/>
            <a:ext cx="870318" cy="973444"/>
          </a:xfrm>
          <a:custGeom>
            <a:avLst/>
            <a:gdLst>
              <a:gd name="connsiteX0" fmla="*/ 164276 w 877140"/>
              <a:gd name="connsiteY0" fmla="*/ 0 h 981075"/>
              <a:gd name="connsiteX1" fmla="*/ 171896 w 877140"/>
              <a:gd name="connsiteY1" fmla="*/ 19050 h 981075"/>
              <a:gd name="connsiteX2" fmla="*/ 175706 w 877140"/>
              <a:gd name="connsiteY2" fmla="*/ 26670 h 981075"/>
              <a:gd name="connsiteX3" fmla="*/ 177611 w 877140"/>
              <a:gd name="connsiteY3" fmla="*/ 32385 h 981075"/>
              <a:gd name="connsiteX4" fmla="*/ 181421 w 877140"/>
              <a:gd name="connsiteY4" fmla="*/ 38100 h 981075"/>
              <a:gd name="connsiteX5" fmla="*/ 185231 w 877140"/>
              <a:gd name="connsiteY5" fmla="*/ 49530 h 981075"/>
              <a:gd name="connsiteX6" fmla="*/ 187136 w 877140"/>
              <a:gd name="connsiteY6" fmla="*/ 55245 h 981075"/>
              <a:gd name="connsiteX7" fmla="*/ 190946 w 877140"/>
              <a:gd name="connsiteY7" fmla="*/ 60960 h 981075"/>
              <a:gd name="connsiteX8" fmla="*/ 192851 w 877140"/>
              <a:gd name="connsiteY8" fmla="*/ 66675 h 981075"/>
              <a:gd name="connsiteX9" fmla="*/ 198566 w 877140"/>
              <a:gd name="connsiteY9" fmla="*/ 70485 h 981075"/>
              <a:gd name="connsiteX10" fmla="*/ 204281 w 877140"/>
              <a:gd name="connsiteY10" fmla="*/ 81915 h 981075"/>
              <a:gd name="connsiteX11" fmla="*/ 209996 w 877140"/>
              <a:gd name="connsiteY11" fmla="*/ 93345 h 981075"/>
              <a:gd name="connsiteX12" fmla="*/ 213806 w 877140"/>
              <a:gd name="connsiteY12" fmla="*/ 108585 h 981075"/>
              <a:gd name="connsiteX13" fmla="*/ 215711 w 877140"/>
              <a:gd name="connsiteY13" fmla="*/ 114300 h 981075"/>
              <a:gd name="connsiteX14" fmla="*/ 219521 w 877140"/>
              <a:gd name="connsiteY14" fmla="*/ 120015 h 981075"/>
              <a:gd name="connsiteX15" fmla="*/ 223331 w 877140"/>
              <a:gd name="connsiteY15" fmla="*/ 131445 h 981075"/>
              <a:gd name="connsiteX16" fmla="*/ 225236 w 877140"/>
              <a:gd name="connsiteY16" fmla="*/ 137160 h 981075"/>
              <a:gd name="connsiteX17" fmla="*/ 221426 w 877140"/>
              <a:gd name="connsiteY17" fmla="*/ 148590 h 981075"/>
              <a:gd name="connsiteX18" fmla="*/ 215711 w 877140"/>
              <a:gd name="connsiteY18" fmla="*/ 160020 h 981075"/>
              <a:gd name="connsiteX19" fmla="*/ 204281 w 877140"/>
              <a:gd name="connsiteY19" fmla="*/ 167640 h 981075"/>
              <a:gd name="connsiteX20" fmla="*/ 192851 w 877140"/>
              <a:gd name="connsiteY20" fmla="*/ 171450 h 981075"/>
              <a:gd name="connsiteX21" fmla="*/ 187136 w 877140"/>
              <a:gd name="connsiteY21" fmla="*/ 175260 h 981075"/>
              <a:gd name="connsiteX22" fmla="*/ 181421 w 877140"/>
              <a:gd name="connsiteY22" fmla="*/ 180975 h 981075"/>
              <a:gd name="connsiteX23" fmla="*/ 175706 w 877140"/>
              <a:gd name="connsiteY23" fmla="*/ 182880 h 981075"/>
              <a:gd name="connsiteX24" fmla="*/ 166181 w 877140"/>
              <a:gd name="connsiteY24" fmla="*/ 190500 h 981075"/>
              <a:gd name="connsiteX25" fmla="*/ 162371 w 877140"/>
              <a:gd name="connsiteY25" fmla="*/ 196215 h 981075"/>
              <a:gd name="connsiteX26" fmla="*/ 156656 w 877140"/>
              <a:gd name="connsiteY26" fmla="*/ 200025 h 981075"/>
              <a:gd name="connsiteX27" fmla="*/ 152846 w 877140"/>
              <a:gd name="connsiteY27" fmla="*/ 205740 h 981075"/>
              <a:gd name="connsiteX28" fmla="*/ 141416 w 877140"/>
              <a:gd name="connsiteY28" fmla="*/ 209550 h 981075"/>
              <a:gd name="connsiteX29" fmla="*/ 137606 w 877140"/>
              <a:gd name="connsiteY29" fmla="*/ 215265 h 981075"/>
              <a:gd name="connsiteX30" fmla="*/ 131891 w 877140"/>
              <a:gd name="connsiteY30" fmla="*/ 219075 h 981075"/>
              <a:gd name="connsiteX31" fmla="*/ 124271 w 877140"/>
              <a:gd name="connsiteY31" fmla="*/ 228600 h 981075"/>
              <a:gd name="connsiteX32" fmla="*/ 116651 w 877140"/>
              <a:gd name="connsiteY32" fmla="*/ 240030 h 981075"/>
              <a:gd name="connsiteX33" fmla="*/ 114746 w 877140"/>
              <a:gd name="connsiteY33" fmla="*/ 245745 h 981075"/>
              <a:gd name="connsiteX34" fmla="*/ 109031 w 877140"/>
              <a:gd name="connsiteY34" fmla="*/ 249555 h 981075"/>
              <a:gd name="connsiteX35" fmla="*/ 105221 w 877140"/>
              <a:gd name="connsiteY35" fmla="*/ 255270 h 981075"/>
              <a:gd name="connsiteX36" fmla="*/ 99506 w 877140"/>
              <a:gd name="connsiteY36" fmla="*/ 257175 h 981075"/>
              <a:gd name="connsiteX37" fmla="*/ 93791 w 877140"/>
              <a:gd name="connsiteY37" fmla="*/ 260985 h 981075"/>
              <a:gd name="connsiteX38" fmla="*/ 82361 w 877140"/>
              <a:gd name="connsiteY38" fmla="*/ 270510 h 981075"/>
              <a:gd name="connsiteX39" fmla="*/ 72836 w 877140"/>
              <a:gd name="connsiteY39" fmla="*/ 280035 h 981075"/>
              <a:gd name="connsiteX40" fmla="*/ 63311 w 877140"/>
              <a:gd name="connsiteY40" fmla="*/ 287655 h 981075"/>
              <a:gd name="connsiteX41" fmla="*/ 55691 w 877140"/>
              <a:gd name="connsiteY41" fmla="*/ 299085 h 981075"/>
              <a:gd name="connsiteX42" fmla="*/ 51881 w 877140"/>
              <a:gd name="connsiteY42" fmla="*/ 310515 h 981075"/>
              <a:gd name="connsiteX43" fmla="*/ 53786 w 877140"/>
              <a:gd name="connsiteY43" fmla="*/ 325755 h 981075"/>
              <a:gd name="connsiteX44" fmla="*/ 57596 w 877140"/>
              <a:gd name="connsiteY44" fmla="*/ 339090 h 981075"/>
              <a:gd name="connsiteX45" fmla="*/ 61406 w 877140"/>
              <a:gd name="connsiteY45" fmla="*/ 352425 h 981075"/>
              <a:gd name="connsiteX46" fmla="*/ 57596 w 877140"/>
              <a:gd name="connsiteY46" fmla="*/ 384810 h 981075"/>
              <a:gd name="connsiteX47" fmla="*/ 53786 w 877140"/>
              <a:gd name="connsiteY47" fmla="*/ 390525 h 981075"/>
              <a:gd name="connsiteX48" fmla="*/ 42356 w 877140"/>
              <a:gd name="connsiteY48" fmla="*/ 398145 h 981075"/>
              <a:gd name="connsiteX49" fmla="*/ 40451 w 877140"/>
              <a:gd name="connsiteY49" fmla="*/ 403860 h 981075"/>
              <a:gd name="connsiteX50" fmla="*/ 32831 w 877140"/>
              <a:gd name="connsiteY50" fmla="*/ 415290 h 981075"/>
              <a:gd name="connsiteX51" fmla="*/ 30926 w 877140"/>
              <a:gd name="connsiteY51" fmla="*/ 421005 h 981075"/>
              <a:gd name="connsiteX52" fmla="*/ 27116 w 877140"/>
              <a:gd name="connsiteY52" fmla="*/ 426720 h 981075"/>
              <a:gd name="connsiteX53" fmla="*/ 23306 w 877140"/>
              <a:gd name="connsiteY53" fmla="*/ 438150 h 981075"/>
              <a:gd name="connsiteX54" fmla="*/ 9971 w 877140"/>
              <a:gd name="connsiteY54" fmla="*/ 453390 h 981075"/>
              <a:gd name="connsiteX55" fmla="*/ 2351 w 877140"/>
              <a:gd name="connsiteY55" fmla="*/ 470535 h 981075"/>
              <a:gd name="connsiteX56" fmla="*/ 2351 w 877140"/>
              <a:gd name="connsiteY56" fmla="*/ 495300 h 981075"/>
              <a:gd name="connsiteX57" fmla="*/ 6161 w 877140"/>
              <a:gd name="connsiteY57" fmla="*/ 501015 h 981075"/>
              <a:gd name="connsiteX58" fmla="*/ 13781 w 877140"/>
              <a:gd name="connsiteY58" fmla="*/ 504825 h 981075"/>
              <a:gd name="connsiteX59" fmla="*/ 17591 w 877140"/>
              <a:gd name="connsiteY59" fmla="*/ 510540 h 981075"/>
              <a:gd name="connsiteX60" fmla="*/ 19496 w 877140"/>
              <a:gd name="connsiteY60" fmla="*/ 516255 h 981075"/>
              <a:gd name="connsiteX61" fmla="*/ 25211 w 877140"/>
              <a:gd name="connsiteY61" fmla="*/ 520065 h 981075"/>
              <a:gd name="connsiteX62" fmla="*/ 29021 w 877140"/>
              <a:gd name="connsiteY62" fmla="*/ 525780 h 981075"/>
              <a:gd name="connsiteX63" fmla="*/ 40451 w 877140"/>
              <a:gd name="connsiteY63" fmla="*/ 529590 h 981075"/>
              <a:gd name="connsiteX64" fmla="*/ 46166 w 877140"/>
              <a:gd name="connsiteY64" fmla="*/ 531495 h 981075"/>
              <a:gd name="connsiteX65" fmla="*/ 51881 w 877140"/>
              <a:gd name="connsiteY65" fmla="*/ 535305 h 981075"/>
              <a:gd name="connsiteX66" fmla="*/ 63311 w 877140"/>
              <a:gd name="connsiteY66" fmla="*/ 541020 h 981075"/>
              <a:gd name="connsiteX67" fmla="*/ 72836 w 877140"/>
              <a:gd name="connsiteY67" fmla="*/ 548640 h 981075"/>
              <a:gd name="connsiteX68" fmla="*/ 78551 w 877140"/>
              <a:gd name="connsiteY68" fmla="*/ 552450 h 981075"/>
              <a:gd name="connsiteX69" fmla="*/ 89981 w 877140"/>
              <a:gd name="connsiteY69" fmla="*/ 556260 h 981075"/>
              <a:gd name="connsiteX70" fmla="*/ 95696 w 877140"/>
              <a:gd name="connsiteY70" fmla="*/ 558165 h 981075"/>
              <a:gd name="connsiteX71" fmla="*/ 112841 w 877140"/>
              <a:gd name="connsiteY71" fmla="*/ 554355 h 981075"/>
              <a:gd name="connsiteX72" fmla="*/ 116651 w 877140"/>
              <a:gd name="connsiteY72" fmla="*/ 548640 h 981075"/>
              <a:gd name="connsiteX73" fmla="*/ 135701 w 877140"/>
              <a:gd name="connsiteY73" fmla="*/ 554355 h 981075"/>
              <a:gd name="connsiteX74" fmla="*/ 141416 w 877140"/>
              <a:gd name="connsiteY74" fmla="*/ 556260 h 981075"/>
              <a:gd name="connsiteX75" fmla="*/ 154751 w 877140"/>
              <a:gd name="connsiteY75" fmla="*/ 558165 h 981075"/>
              <a:gd name="connsiteX76" fmla="*/ 166181 w 877140"/>
              <a:gd name="connsiteY76" fmla="*/ 561975 h 981075"/>
              <a:gd name="connsiteX77" fmla="*/ 177611 w 877140"/>
              <a:gd name="connsiteY77" fmla="*/ 567690 h 981075"/>
              <a:gd name="connsiteX78" fmla="*/ 225236 w 877140"/>
              <a:gd name="connsiteY78" fmla="*/ 567690 h 981075"/>
              <a:gd name="connsiteX79" fmla="*/ 236666 w 877140"/>
              <a:gd name="connsiteY79" fmla="*/ 573405 h 981075"/>
              <a:gd name="connsiteX80" fmla="*/ 253811 w 877140"/>
              <a:gd name="connsiteY80" fmla="*/ 579120 h 981075"/>
              <a:gd name="connsiteX81" fmla="*/ 259526 w 877140"/>
              <a:gd name="connsiteY81" fmla="*/ 581025 h 981075"/>
              <a:gd name="connsiteX82" fmla="*/ 265241 w 877140"/>
              <a:gd name="connsiteY82" fmla="*/ 582930 h 981075"/>
              <a:gd name="connsiteX83" fmla="*/ 276671 w 877140"/>
              <a:gd name="connsiteY83" fmla="*/ 581025 h 981075"/>
              <a:gd name="connsiteX84" fmla="*/ 288101 w 877140"/>
              <a:gd name="connsiteY84" fmla="*/ 577215 h 981075"/>
              <a:gd name="connsiteX85" fmla="*/ 299531 w 877140"/>
              <a:gd name="connsiteY85" fmla="*/ 579120 h 981075"/>
              <a:gd name="connsiteX86" fmla="*/ 307151 w 877140"/>
              <a:gd name="connsiteY86" fmla="*/ 590550 h 981075"/>
              <a:gd name="connsiteX87" fmla="*/ 310961 w 877140"/>
              <a:gd name="connsiteY87" fmla="*/ 596265 h 981075"/>
              <a:gd name="connsiteX88" fmla="*/ 322391 w 877140"/>
              <a:gd name="connsiteY88" fmla="*/ 600075 h 981075"/>
              <a:gd name="connsiteX89" fmla="*/ 341441 w 877140"/>
              <a:gd name="connsiteY89" fmla="*/ 598170 h 981075"/>
              <a:gd name="connsiteX90" fmla="*/ 347156 w 877140"/>
              <a:gd name="connsiteY90" fmla="*/ 596265 h 981075"/>
              <a:gd name="connsiteX91" fmla="*/ 356681 w 877140"/>
              <a:gd name="connsiteY91" fmla="*/ 594360 h 981075"/>
              <a:gd name="connsiteX92" fmla="*/ 368111 w 877140"/>
              <a:gd name="connsiteY92" fmla="*/ 590550 h 981075"/>
              <a:gd name="connsiteX93" fmla="*/ 371921 w 877140"/>
              <a:gd name="connsiteY93" fmla="*/ 579120 h 981075"/>
              <a:gd name="connsiteX94" fmla="*/ 423356 w 877140"/>
              <a:gd name="connsiteY94" fmla="*/ 573405 h 981075"/>
              <a:gd name="connsiteX95" fmla="*/ 463361 w 877140"/>
              <a:gd name="connsiteY95" fmla="*/ 567690 h 981075"/>
              <a:gd name="connsiteX96" fmla="*/ 474791 w 877140"/>
              <a:gd name="connsiteY96" fmla="*/ 563880 h 981075"/>
              <a:gd name="connsiteX97" fmla="*/ 480506 w 877140"/>
              <a:gd name="connsiteY97" fmla="*/ 560070 h 981075"/>
              <a:gd name="connsiteX98" fmla="*/ 486221 w 877140"/>
              <a:gd name="connsiteY98" fmla="*/ 558165 h 981075"/>
              <a:gd name="connsiteX99" fmla="*/ 491936 w 877140"/>
              <a:gd name="connsiteY99" fmla="*/ 554355 h 981075"/>
              <a:gd name="connsiteX100" fmla="*/ 497651 w 877140"/>
              <a:gd name="connsiteY100" fmla="*/ 548640 h 981075"/>
              <a:gd name="connsiteX101" fmla="*/ 509081 w 877140"/>
              <a:gd name="connsiteY101" fmla="*/ 544830 h 981075"/>
              <a:gd name="connsiteX102" fmla="*/ 520511 w 877140"/>
              <a:gd name="connsiteY102" fmla="*/ 537210 h 981075"/>
              <a:gd name="connsiteX103" fmla="*/ 535751 w 877140"/>
              <a:gd name="connsiteY103" fmla="*/ 523875 h 981075"/>
              <a:gd name="connsiteX104" fmla="*/ 541466 w 877140"/>
              <a:gd name="connsiteY104" fmla="*/ 520065 h 981075"/>
              <a:gd name="connsiteX105" fmla="*/ 552896 w 877140"/>
              <a:gd name="connsiteY105" fmla="*/ 516255 h 981075"/>
              <a:gd name="connsiteX106" fmla="*/ 560516 w 877140"/>
              <a:gd name="connsiteY106" fmla="*/ 510540 h 981075"/>
              <a:gd name="connsiteX107" fmla="*/ 566231 w 877140"/>
              <a:gd name="connsiteY107" fmla="*/ 521970 h 981075"/>
              <a:gd name="connsiteX108" fmla="*/ 575756 w 877140"/>
              <a:gd name="connsiteY108" fmla="*/ 535305 h 981075"/>
              <a:gd name="connsiteX109" fmla="*/ 579566 w 877140"/>
              <a:gd name="connsiteY109" fmla="*/ 541020 h 981075"/>
              <a:gd name="connsiteX110" fmla="*/ 585281 w 877140"/>
              <a:gd name="connsiteY110" fmla="*/ 544830 h 981075"/>
              <a:gd name="connsiteX111" fmla="*/ 592901 w 877140"/>
              <a:gd name="connsiteY111" fmla="*/ 561975 h 981075"/>
              <a:gd name="connsiteX112" fmla="*/ 598616 w 877140"/>
              <a:gd name="connsiteY112" fmla="*/ 565785 h 981075"/>
              <a:gd name="connsiteX113" fmla="*/ 602426 w 877140"/>
              <a:gd name="connsiteY113" fmla="*/ 577215 h 981075"/>
              <a:gd name="connsiteX114" fmla="*/ 606236 w 877140"/>
              <a:gd name="connsiteY114" fmla="*/ 582930 h 981075"/>
              <a:gd name="connsiteX115" fmla="*/ 608141 w 877140"/>
              <a:gd name="connsiteY115" fmla="*/ 588645 h 981075"/>
              <a:gd name="connsiteX116" fmla="*/ 613856 w 877140"/>
              <a:gd name="connsiteY116" fmla="*/ 592455 h 981075"/>
              <a:gd name="connsiteX117" fmla="*/ 623381 w 877140"/>
              <a:gd name="connsiteY117" fmla="*/ 607695 h 981075"/>
              <a:gd name="connsiteX118" fmla="*/ 627191 w 877140"/>
              <a:gd name="connsiteY118" fmla="*/ 624840 h 981075"/>
              <a:gd name="connsiteX119" fmla="*/ 631001 w 877140"/>
              <a:gd name="connsiteY119" fmla="*/ 630555 h 981075"/>
              <a:gd name="connsiteX120" fmla="*/ 640526 w 877140"/>
              <a:gd name="connsiteY120" fmla="*/ 645795 h 981075"/>
              <a:gd name="connsiteX121" fmla="*/ 653861 w 877140"/>
              <a:gd name="connsiteY121" fmla="*/ 659130 h 981075"/>
              <a:gd name="connsiteX122" fmla="*/ 659576 w 877140"/>
              <a:gd name="connsiteY122" fmla="*/ 670560 h 981075"/>
              <a:gd name="connsiteX123" fmla="*/ 661481 w 877140"/>
              <a:gd name="connsiteY123" fmla="*/ 676275 h 981075"/>
              <a:gd name="connsiteX124" fmla="*/ 665291 w 877140"/>
              <a:gd name="connsiteY124" fmla="*/ 681990 h 981075"/>
              <a:gd name="connsiteX125" fmla="*/ 669101 w 877140"/>
              <a:gd name="connsiteY125" fmla="*/ 689610 h 981075"/>
              <a:gd name="connsiteX126" fmla="*/ 674816 w 877140"/>
              <a:gd name="connsiteY126" fmla="*/ 693420 h 981075"/>
              <a:gd name="connsiteX127" fmla="*/ 684341 w 877140"/>
              <a:gd name="connsiteY127" fmla="*/ 704850 h 981075"/>
              <a:gd name="connsiteX128" fmla="*/ 693866 w 877140"/>
              <a:gd name="connsiteY128" fmla="*/ 714375 h 981075"/>
              <a:gd name="connsiteX129" fmla="*/ 699581 w 877140"/>
              <a:gd name="connsiteY129" fmla="*/ 725805 h 981075"/>
              <a:gd name="connsiteX130" fmla="*/ 705296 w 877140"/>
              <a:gd name="connsiteY130" fmla="*/ 729615 h 981075"/>
              <a:gd name="connsiteX131" fmla="*/ 707201 w 877140"/>
              <a:gd name="connsiteY131" fmla="*/ 737235 h 981075"/>
              <a:gd name="connsiteX132" fmla="*/ 711011 w 877140"/>
              <a:gd name="connsiteY132" fmla="*/ 742950 h 981075"/>
              <a:gd name="connsiteX133" fmla="*/ 714821 w 877140"/>
              <a:gd name="connsiteY133" fmla="*/ 750570 h 981075"/>
              <a:gd name="connsiteX134" fmla="*/ 716726 w 877140"/>
              <a:gd name="connsiteY134" fmla="*/ 756285 h 981075"/>
              <a:gd name="connsiteX135" fmla="*/ 720536 w 877140"/>
              <a:gd name="connsiteY135" fmla="*/ 762000 h 981075"/>
              <a:gd name="connsiteX136" fmla="*/ 726251 w 877140"/>
              <a:gd name="connsiteY136" fmla="*/ 779145 h 981075"/>
              <a:gd name="connsiteX137" fmla="*/ 728156 w 877140"/>
              <a:gd name="connsiteY137" fmla="*/ 784860 h 981075"/>
              <a:gd name="connsiteX138" fmla="*/ 726251 w 877140"/>
              <a:gd name="connsiteY138" fmla="*/ 809625 h 981075"/>
              <a:gd name="connsiteX139" fmla="*/ 718631 w 877140"/>
              <a:gd name="connsiteY139" fmla="*/ 821055 h 981075"/>
              <a:gd name="connsiteX140" fmla="*/ 712916 w 877140"/>
              <a:gd name="connsiteY140" fmla="*/ 840105 h 981075"/>
              <a:gd name="connsiteX141" fmla="*/ 709106 w 877140"/>
              <a:gd name="connsiteY141" fmla="*/ 874395 h 981075"/>
              <a:gd name="connsiteX142" fmla="*/ 707201 w 877140"/>
              <a:gd name="connsiteY142" fmla="*/ 880110 h 981075"/>
              <a:gd name="connsiteX143" fmla="*/ 709106 w 877140"/>
              <a:gd name="connsiteY143" fmla="*/ 899160 h 981075"/>
              <a:gd name="connsiteX144" fmla="*/ 722441 w 877140"/>
              <a:gd name="connsiteY144" fmla="*/ 914400 h 981075"/>
              <a:gd name="connsiteX145" fmla="*/ 728156 w 877140"/>
              <a:gd name="connsiteY145" fmla="*/ 937260 h 981075"/>
              <a:gd name="connsiteX146" fmla="*/ 730061 w 877140"/>
              <a:gd name="connsiteY146" fmla="*/ 942975 h 981075"/>
              <a:gd name="connsiteX147" fmla="*/ 735776 w 877140"/>
              <a:gd name="connsiteY147" fmla="*/ 946785 h 981075"/>
              <a:gd name="connsiteX148" fmla="*/ 737681 w 877140"/>
              <a:gd name="connsiteY148" fmla="*/ 952500 h 981075"/>
              <a:gd name="connsiteX149" fmla="*/ 747206 w 877140"/>
              <a:gd name="connsiteY149" fmla="*/ 973455 h 981075"/>
              <a:gd name="connsiteX150" fmla="*/ 760541 w 877140"/>
              <a:gd name="connsiteY150" fmla="*/ 977265 h 981075"/>
              <a:gd name="connsiteX151" fmla="*/ 771971 w 877140"/>
              <a:gd name="connsiteY151" fmla="*/ 981075 h 981075"/>
              <a:gd name="connsiteX152" fmla="*/ 808166 w 877140"/>
              <a:gd name="connsiteY152" fmla="*/ 979170 h 981075"/>
              <a:gd name="connsiteX153" fmla="*/ 827216 w 877140"/>
              <a:gd name="connsiteY153" fmla="*/ 971550 h 981075"/>
              <a:gd name="connsiteX154" fmla="*/ 848171 w 877140"/>
              <a:gd name="connsiteY154" fmla="*/ 965835 h 981075"/>
              <a:gd name="connsiteX155" fmla="*/ 871031 w 877140"/>
              <a:gd name="connsiteY155" fmla="*/ 967740 h 981075"/>
              <a:gd name="connsiteX156" fmla="*/ 876746 w 877140"/>
              <a:gd name="connsiteY156" fmla="*/ 969645 h 981075"/>
              <a:gd name="connsiteX157" fmla="*/ 874841 w 877140"/>
              <a:gd name="connsiteY157" fmla="*/ 963930 h 981075"/>
              <a:gd name="connsiteX158" fmla="*/ 874841 w 877140"/>
              <a:gd name="connsiteY158" fmla="*/ 962025 h 98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</a:cxnLst>
            <a:rect l="l" t="t" r="r" b="b"/>
            <a:pathLst>
              <a:path w="877140" h="981075" fill="norm" stroke="1" extrusionOk="0">
                <a:moveTo>
                  <a:pt x="164276" y="0"/>
                </a:moveTo>
                <a:cubicBezTo>
                  <a:pt x="166816" y="6350"/>
                  <a:pt x="169202" y="12764"/>
                  <a:pt x="171896" y="19050"/>
                </a:cubicBezTo>
                <a:cubicBezTo>
                  <a:pt x="173015" y="21660"/>
                  <a:pt x="174587" y="24060"/>
                  <a:pt x="175706" y="26670"/>
                </a:cubicBezTo>
                <a:cubicBezTo>
                  <a:pt x="176497" y="28516"/>
                  <a:pt x="176713" y="30589"/>
                  <a:pt x="177611" y="32385"/>
                </a:cubicBezTo>
                <a:cubicBezTo>
                  <a:pt x="178635" y="34433"/>
                  <a:pt x="180491" y="36008"/>
                  <a:pt x="181421" y="38100"/>
                </a:cubicBezTo>
                <a:cubicBezTo>
                  <a:pt x="183052" y="41770"/>
                  <a:pt x="183961" y="45720"/>
                  <a:pt x="185231" y="49530"/>
                </a:cubicBezTo>
                <a:cubicBezTo>
                  <a:pt x="185866" y="51435"/>
                  <a:pt x="186022" y="53574"/>
                  <a:pt x="187136" y="55245"/>
                </a:cubicBezTo>
                <a:cubicBezTo>
                  <a:pt x="188406" y="57150"/>
                  <a:pt x="189922" y="58912"/>
                  <a:pt x="190946" y="60960"/>
                </a:cubicBezTo>
                <a:cubicBezTo>
                  <a:pt x="191844" y="62756"/>
                  <a:pt x="191597" y="65107"/>
                  <a:pt x="192851" y="66675"/>
                </a:cubicBezTo>
                <a:cubicBezTo>
                  <a:pt x="194281" y="68463"/>
                  <a:pt x="196661" y="69215"/>
                  <a:pt x="198566" y="70485"/>
                </a:cubicBezTo>
                <a:cubicBezTo>
                  <a:pt x="203354" y="84850"/>
                  <a:pt x="196895" y="67143"/>
                  <a:pt x="204281" y="81915"/>
                </a:cubicBezTo>
                <a:cubicBezTo>
                  <a:pt x="212168" y="97689"/>
                  <a:pt x="199077" y="76967"/>
                  <a:pt x="209996" y="93345"/>
                </a:cubicBezTo>
                <a:cubicBezTo>
                  <a:pt x="211266" y="98425"/>
                  <a:pt x="212150" y="103617"/>
                  <a:pt x="213806" y="108585"/>
                </a:cubicBezTo>
                <a:cubicBezTo>
                  <a:pt x="214441" y="110490"/>
                  <a:pt x="214813" y="112504"/>
                  <a:pt x="215711" y="114300"/>
                </a:cubicBezTo>
                <a:cubicBezTo>
                  <a:pt x="216735" y="116348"/>
                  <a:pt x="218591" y="117923"/>
                  <a:pt x="219521" y="120015"/>
                </a:cubicBezTo>
                <a:cubicBezTo>
                  <a:pt x="221152" y="123685"/>
                  <a:pt x="222061" y="127635"/>
                  <a:pt x="223331" y="131445"/>
                </a:cubicBezTo>
                <a:lnTo>
                  <a:pt x="225236" y="137160"/>
                </a:lnTo>
                <a:lnTo>
                  <a:pt x="221426" y="148590"/>
                </a:lnTo>
                <a:cubicBezTo>
                  <a:pt x="220067" y="152667"/>
                  <a:pt x="219187" y="156979"/>
                  <a:pt x="215711" y="160020"/>
                </a:cubicBezTo>
                <a:cubicBezTo>
                  <a:pt x="212265" y="163035"/>
                  <a:pt x="208625" y="166192"/>
                  <a:pt x="204281" y="167640"/>
                </a:cubicBezTo>
                <a:cubicBezTo>
                  <a:pt x="200471" y="168910"/>
                  <a:pt x="196193" y="169222"/>
                  <a:pt x="192851" y="171450"/>
                </a:cubicBezTo>
                <a:cubicBezTo>
                  <a:pt x="190946" y="172720"/>
                  <a:pt x="188895" y="173794"/>
                  <a:pt x="187136" y="175260"/>
                </a:cubicBezTo>
                <a:cubicBezTo>
                  <a:pt x="185066" y="176985"/>
                  <a:pt x="183663" y="179481"/>
                  <a:pt x="181421" y="180975"/>
                </a:cubicBezTo>
                <a:cubicBezTo>
                  <a:pt x="179750" y="182089"/>
                  <a:pt x="177611" y="182245"/>
                  <a:pt x="175706" y="182880"/>
                </a:cubicBezTo>
                <a:cubicBezTo>
                  <a:pt x="164787" y="199258"/>
                  <a:pt x="179326" y="179984"/>
                  <a:pt x="166181" y="190500"/>
                </a:cubicBezTo>
                <a:cubicBezTo>
                  <a:pt x="164393" y="191930"/>
                  <a:pt x="163990" y="194596"/>
                  <a:pt x="162371" y="196215"/>
                </a:cubicBezTo>
                <a:cubicBezTo>
                  <a:pt x="160752" y="197834"/>
                  <a:pt x="158561" y="198755"/>
                  <a:pt x="156656" y="200025"/>
                </a:cubicBezTo>
                <a:cubicBezTo>
                  <a:pt x="155386" y="201930"/>
                  <a:pt x="154788" y="204527"/>
                  <a:pt x="152846" y="205740"/>
                </a:cubicBezTo>
                <a:cubicBezTo>
                  <a:pt x="149440" y="207869"/>
                  <a:pt x="141416" y="209550"/>
                  <a:pt x="141416" y="209550"/>
                </a:cubicBezTo>
                <a:cubicBezTo>
                  <a:pt x="140146" y="211455"/>
                  <a:pt x="139225" y="213646"/>
                  <a:pt x="137606" y="215265"/>
                </a:cubicBezTo>
                <a:cubicBezTo>
                  <a:pt x="135987" y="216884"/>
                  <a:pt x="133321" y="217287"/>
                  <a:pt x="131891" y="219075"/>
                </a:cubicBezTo>
                <a:cubicBezTo>
                  <a:pt x="121375" y="232220"/>
                  <a:pt x="140649" y="217681"/>
                  <a:pt x="124271" y="228600"/>
                </a:cubicBezTo>
                <a:cubicBezTo>
                  <a:pt x="121731" y="232410"/>
                  <a:pt x="118099" y="235686"/>
                  <a:pt x="116651" y="240030"/>
                </a:cubicBezTo>
                <a:cubicBezTo>
                  <a:pt x="116016" y="241935"/>
                  <a:pt x="116000" y="244177"/>
                  <a:pt x="114746" y="245745"/>
                </a:cubicBezTo>
                <a:cubicBezTo>
                  <a:pt x="113316" y="247533"/>
                  <a:pt x="110936" y="248285"/>
                  <a:pt x="109031" y="249555"/>
                </a:cubicBezTo>
                <a:cubicBezTo>
                  <a:pt x="107761" y="251460"/>
                  <a:pt x="107009" y="253840"/>
                  <a:pt x="105221" y="255270"/>
                </a:cubicBezTo>
                <a:cubicBezTo>
                  <a:pt x="103653" y="256524"/>
                  <a:pt x="101302" y="256277"/>
                  <a:pt x="99506" y="257175"/>
                </a:cubicBezTo>
                <a:cubicBezTo>
                  <a:pt x="97458" y="258199"/>
                  <a:pt x="95550" y="259519"/>
                  <a:pt x="93791" y="260985"/>
                </a:cubicBezTo>
                <a:cubicBezTo>
                  <a:pt x="79123" y="273208"/>
                  <a:pt x="96550" y="261050"/>
                  <a:pt x="82361" y="270510"/>
                </a:cubicBezTo>
                <a:cubicBezTo>
                  <a:pt x="72201" y="285750"/>
                  <a:pt x="85536" y="267335"/>
                  <a:pt x="72836" y="280035"/>
                </a:cubicBezTo>
                <a:cubicBezTo>
                  <a:pt x="64219" y="288652"/>
                  <a:pt x="74437" y="283946"/>
                  <a:pt x="63311" y="287655"/>
                </a:cubicBezTo>
                <a:cubicBezTo>
                  <a:pt x="60771" y="291465"/>
                  <a:pt x="57139" y="294741"/>
                  <a:pt x="55691" y="299085"/>
                </a:cubicBezTo>
                <a:lnTo>
                  <a:pt x="51881" y="310515"/>
                </a:lnTo>
                <a:cubicBezTo>
                  <a:pt x="52516" y="315595"/>
                  <a:pt x="52944" y="320705"/>
                  <a:pt x="53786" y="325755"/>
                </a:cubicBezTo>
                <a:cubicBezTo>
                  <a:pt x="54977" y="332901"/>
                  <a:pt x="55784" y="332749"/>
                  <a:pt x="57596" y="339090"/>
                </a:cubicBezTo>
                <a:cubicBezTo>
                  <a:pt x="62380" y="355834"/>
                  <a:pt x="56838" y="338722"/>
                  <a:pt x="61406" y="352425"/>
                </a:cubicBezTo>
                <a:cubicBezTo>
                  <a:pt x="61249" y="353997"/>
                  <a:pt x="58859" y="380599"/>
                  <a:pt x="57596" y="384810"/>
                </a:cubicBezTo>
                <a:cubicBezTo>
                  <a:pt x="56938" y="387003"/>
                  <a:pt x="55509" y="389017"/>
                  <a:pt x="53786" y="390525"/>
                </a:cubicBezTo>
                <a:cubicBezTo>
                  <a:pt x="50340" y="393540"/>
                  <a:pt x="42356" y="398145"/>
                  <a:pt x="42356" y="398145"/>
                </a:cubicBezTo>
                <a:cubicBezTo>
                  <a:pt x="41721" y="400050"/>
                  <a:pt x="41426" y="402105"/>
                  <a:pt x="40451" y="403860"/>
                </a:cubicBezTo>
                <a:cubicBezTo>
                  <a:pt x="38227" y="407863"/>
                  <a:pt x="34279" y="410946"/>
                  <a:pt x="32831" y="415290"/>
                </a:cubicBezTo>
                <a:cubicBezTo>
                  <a:pt x="32196" y="417195"/>
                  <a:pt x="31824" y="419209"/>
                  <a:pt x="30926" y="421005"/>
                </a:cubicBezTo>
                <a:cubicBezTo>
                  <a:pt x="29902" y="423053"/>
                  <a:pt x="28046" y="424628"/>
                  <a:pt x="27116" y="426720"/>
                </a:cubicBezTo>
                <a:cubicBezTo>
                  <a:pt x="25485" y="430390"/>
                  <a:pt x="25534" y="434808"/>
                  <a:pt x="23306" y="438150"/>
                </a:cubicBezTo>
                <a:cubicBezTo>
                  <a:pt x="14416" y="451485"/>
                  <a:pt x="19496" y="447040"/>
                  <a:pt x="9971" y="453390"/>
                </a:cubicBezTo>
                <a:cubicBezTo>
                  <a:pt x="5437" y="466992"/>
                  <a:pt x="8389" y="461478"/>
                  <a:pt x="2351" y="470535"/>
                </a:cubicBezTo>
                <a:cubicBezTo>
                  <a:pt x="-324" y="481236"/>
                  <a:pt x="-1214" y="481038"/>
                  <a:pt x="2351" y="495300"/>
                </a:cubicBezTo>
                <a:cubicBezTo>
                  <a:pt x="2906" y="497521"/>
                  <a:pt x="4402" y="499549"/>
                  <a:pt x="6161" y="501015"/>
                </a:cubicBezTo>
                <a:cubicBezTo>
                  <a:pt x="8343" y="502833"/>
                  <a:pt x="11241" y="503555"/>
                  <a:pt x="13781" y="504825"/>
                </a:cubicBezTo>
                <a:cubicBezTo>
                  <a:pt x="15051" y="506730"/>
                  <a:pt x="16567" y="508492"/>
                  <a:pt x="17591" y="510540"/>
                </a:cubicBezTo>
                <a:cubicBezTo>
                  <a:pt x="18489" y="512336"/>
                  <a:pt x="18242" y="514687"/>
                  <a:pt x="19496" y="516255"/>
                </a:cubicBezTo>
                <a:cubicBezTo>
                  <a:pt x="20926" y="518043"/>
                  <a:pt x="23306" y="518795"/>
                  <a:pt x="25211" y="520065"/>
                </a:cubicBezTo>
                <a:cubicBezTo>
                  <a:pt x="26481" y="521970"/>
                  <a:pt x="27079" y="524567"/>
                  <a:pt x="29021" y="525780"/>
                </a:cubicBezTo>
                <a:cubicBezTo>
                  <a:pt x="32427" y="527909"/>
                  <a:pt x="36641" y="528320"/>
                  <a:pt x="40451" y="529590"/>
                </a:cubicBezTo>
                <a:cubicBezTo>
                  <a:pt x="42356" y="530225"/>
                  <a:pt x="44495" y="530381"/>
                  <a:pt x="46166" y="531495"/>
                </a:cubicBezTo>
                <a:cubicBezTo>
                  <a:pt x="48071" y="532765"/>
                  <a:pt x="49833" y="534281"/>
                  <a:pt x="51881" y="535305"/>
                </a:cubicBezTo>
                <a:cubicBezTo>
                  <a:pt x="67655" y="543192"/>
                  <a:pt x="46933" y="530101"/>
                  <a:pt x="63311" y="541020"/>
                </a:cubicBezTo>
                <a:cubicBezTo>
                  <a:pt x="69734" y="550654"/>
                  <a:pt x="63634" y="544039"/>
                  <a:pt x="72836" y="548640"/>
                </a:cubicBezTo>
                <a:cubicBezTo>
                  <a:pt x="74884" y="549664"/>
                  <a:pt x="76459" y="551520"/>
                  <a:pt x="78551" y="552450"/>
                </a:cubicBezTo>
                <a:cubicBezTo>
                  <a:pt x="82221" y="554081"/>
                  <a:pt x="86171" y="554990"/>
                  <a:pt x="89981" y="556260"/>
                </a:cubicBezTo>
                <a:lnTo>
                  <a:pt x="95696" y="558165"/>
                </a:lnTo>
                <a:cubicBezTo>
                  <a:pt x="95813" y="558146"/>
                  <a:pt x="110373" y="556330"/>
                  <a:pt x="112841" y="554355"/>
                </a:cubicBezTo>
                <a:cubicBezTo>
                  <a:pt x="114629" y="552925"/>
                  <a:pt x="115381" y="550545"/>
                  <a:pt x="116651" y="548640"/>
                </a:cubicBezTo>
                <a:cubicBezTo>
                  <a:pt x="128167" y="551519"/>
                  <a:pt x="121787" y="549717"/>
                  <a:pt x="135701" y="554355"/>
                </a:cubicBezTo>
                <a:cubicBezTo>
                  <a:pt x="137606" y="554990"/>
                  <a:pt x="139428" y="555976"/>
                  <a:pt x="141416" y="556260"/>
                </a:cubicBezTo>
                <a:lnTo>
                  <a:pt x="154751" y="558165"/>
                </a:lnTo>
                <a:cubicBezTo>
                  <a:pt x="158561" y="559435"/>
                  <a:pt x="162839" y="559747"/>
                  <a:pt x="166181" y="561975"/>
                </a:cubicBezTo>
                <a:cubicBezTo>
                  <a:pt x="173567" y="566899"/>
                  <a:pt x="169724" y="565061"/>
                  <a:pt x="177611" y="567690"/>
                </a:cubicBezTo>
                <a:cubicBezTo>
                  <a:pt x="201819" y="565673"/>
                  <a:pt x="200321" y="564576"/>
                  <a:pt x="225236" y="567690"/>
                </a:cubicBezTo>
                <a:cubicBezTo>
                  <a:pt x="232486" y="568596"/>
                  <a:pt x="230007" y="570445"/>
                  <a:pt x="236666" y="573405"/>
                </a:cubicBezTo>
                <a:lnTo>
                  <a:pt x="253811" y="579120"/>
                </a:lnTo>
                <a:lnTo>
                  <a:pt x="259526" y="581025"/>
                </a:lnTo>
                <a:lnTo>
                  <a:pt x="265241" y="582930"/>
                </a:lnTo>
                <a:cubicBezTo>
                  <a:pt x="269051" y="582295"/>
                  <a:pt x="272924" y="581962"/>
                  <a:pt x="276671" y="581025"/>
                </a:cubicBezTo>
                <a:cubicBezTo>
                  <a:pt x="280567" y="580051"/>
                  <a:pt x="288101" y="577215"/>
                  <a:pt x="288101" y="577215"/>
                </a:cubicBezTo>
                <a:cubicBezTo>
                  <a:pt x="291911" y="577850"/>
                  <a:pt x="296367" y="576905"/>
                  <a:pt x="299531" y="579120"/>
                </a:cubicBezTo>
                <a:cubicBezTo>
                  <a:pt x="303282" y="581746"/>
                  <a:pt x="304611" y="586740"/>
                  <a:pt x="307151" y="590550"/>
                </a:cubicBezTo>
                <a:cubicBezTo>
                  <a:pt x="308421" y="592455"/>
                  <a:pt x="308789" y="595541"/>
                  <a:pt x="310961" y="596265"/>
                </a:cubicBezTo>
                <a:lnTo>
                  <a:pt x="322391" y="600075"/>
                </a:lnTo>
                <a:cubicBezTo>
                  <a:pt x="328741" y="599440"/>
                  <a:pt x="335134" y="599140"/>
                  <a:pt x="341441" y="598170"/>
                </a:cubicBezTo>
                <a:cubicBezTo>
                  <a:pt x="343426" y="597865"/>
                  <a:pt x="345208" y="596752"/>
                  <a:pt x="347156" y="596265"/>
                </a:cubicBezTo>
                <a:cubicBezTo>
                  <a:pt x="350297" y="595480"/>
                  <a:pt x="353557" y="595212"/>
                  <a:pt x="356681" y="594360"/>
                </a:cubicBezTo>
                <a:cubicBezTo>
                  <a:pt x="360556" y="593303"/>
                  <a:pt x="368111" y="590550"/>
                  <a:pt x="368111" y="590550"/>
                </a:cubicBezTo>
                <a:cubicBezTo>
                  <a:pt x="369381" y="586740"/>
                  <a:pt x="368579" y="581348"/>
                  <a:pt x="371921" y="579120"/>
                </a:cubicBezTo>
                <a:cubicBezTo>
                  <a:pt x="390327" y="566849"/>
                  <a:pt x="375348" y="575405"/>
                  <a:pt x="423356" y="573405"/>
                </a:cubicBezTo>
                <a:cubicBezTo>
                  <a:pt x="443842" y="566576"/>
                  <a:pt x="430779" y="569862"/>
                  <a:pt x="463361" y="567690"/>
                </a:cubicBezTo>
                <a:cubicBezTo>
                  <a:pt x="467171" y="566420"/>
                  <a:pt x="471449" y="566108"/>
                  <a:pt x="474791" y="563880"/>
                </a:cubicBezTo>
                <a:cubicBezTo>
                  <a:pt x="476696" y="562610"/>
                  <a:pt x="478458" y="561094"/>
                  <a:pt x="480506" y="560070"/>
                </a:cubicBezTo>
                <a:cubicBezTo>
                  <a:pt x="482302" y="559172"/>
                  <a:pt x="484425" y="559063"/>
                  <a:pt x="486221" y="558165"/>
                </a:cubicBezTo>
                <a:cubicBezTo>
                  <a:pt x="488269" y="557141"/>
                  <a:pt x="490177" y="555821"/>
                  <a:pt x="491936" y="554355"/>
                </a:cubicBezTo>
                <a:cubicBezTo>
                  <a:pt x="494006" y="552630"/>
                  <a:pt x="495296" y="549948"/>
                  <a:pt x="497651" y="548640"/>
                </a:cubicBezTo>
                <a:cubicBezTo>
                  <a:pt x="501162" y="546690"/>
                  <a:pt x="505739" y="547058"/>
                  <a:pt x="509081" y="544830"/>
                </a:cubicBezTo>
                <a:lnTo>
                  <a:pt x="520511" y="537210"/>
                </a:lnTo>
                <a:cubicBezTo>
                  <a:pt x="526861" y="527685"/>
                  <a:pt x="522416" y="532765"/>
                  <a:pt x="535751" y="523875"/>
                </a:cubicBezTo>
                <a:cubicBezTo>
                  <a:pt x="537656" y="522605"/>
                  <a:pt x="539294" y="520789"/>
                  <a:pt x="541466" y="520065"/>
                </a:cubicBezTo>
                <a:lnTo>
                  <a:pt x="552896" y="516255"/>
                </a:lnTo>
                <a:cubicBezTo>
                  <a:pt x="555436" y="514350"/>
                  <a:pt x="557341" y="510540"/>
                  <a:pt x="560516" y="510540"/>
                </a:cubicBezTo>
                <a:cubicBezTo>
                  <a:pt x="563246" y="510540"/>
                  <a:pt x="565526" y="520561"/>
                  <a:pt x="566231" y="521970"/>
                </a:cubicBezTo>
                <a:cubicBezTo>
                  <a:pt x="567728" y="524963"/>
                  <a:pt x="574318" y="533292"/>
                  <a:pt x="575756" y="535305"/>
                </a:cubicBezTo>
                <a:cubicBezTo>
                  <a:pt x="577087" y="537168"/>
                  <a:pt x="577947" y="539401"/>
                  <a:pt x="579566" y="541020"/>
                </a:cubicBezTo>
                <a:cubicBezTo>
                  <a:pt x="581185" y="542639"/>
                  <a:pt x="583376" y="543560"/>
                  <a:pt x="585281" y="544830"/>
                </a:cubicBezTo>
                <a:cubicBezTo>
                  <a:pt x="587203" y="552517"/>
                  <a:pt x="587085" y="555190"/>
                  <a:pt x="592901" y="561975"/>
                </a:cubicBezTo>
                <a:cubicBezTo>
                  <a:pt x="594391" y="563713"/>
                  <a:pt x="596711" y="564515"/>
                  <a:pt x="598616" y="565785"/>
                </a:cubicBezTo>
                <a:cubicBezTo>
                  <a:pt x="599886" y="569595"/>
                  <a:pt x="600198" y="573873"/>
                  <a:pt x="602426" y="577215"/>
                </a:cubicBezTo>
                <a:cubicBezTo>
                  <a:pt x="603696" y="579120"/>
                  <a:pt x="605212" y="580882"/>
                  <a:pt x="606236" y="582930"/>
                </a:cubicBezTo>
                <a:cubicBezTo>
                  <a:pt x="607134" y="584726"/>
                  <a:pt x="606887" y="587077"/>
                  <a:pt x="608141" y="588645"/>
                </a:cubicBezTo>
                <a:cubicBezTo>
                  <a:pt x="609571" y="590433"/>
                  <a:pt x="611951" y="591185"/>
                  <a:pt x="613856" y="592455"/>
                </a:cubicBezTo>
                <a:cubicBezTo>
                  <a:pt x="618390" y="606057"/>
                  <a:pt x="614324" y="601657"/>
                  <a:pt x="623381" y="607695"/>
                </a:cubicBezTo>
                <a:cubicBezTo>
                  <a:pt x="624113" y="612085"/>
                  <a:pt x="624846" y="620150"/>
                  <a:pt x="627191" y="624840"/>
                </a:cubicBezTo>
                <a:cubicBezTo>
                  <a:pt x="628215" y="626888"/>
                  <a:pt x="630071" y="628463"/>
                  <a:pt x="631001" y="630555"/>
                </a:cubicBezTo>
                <a:cubicBezTo>
                  <a:pt x="637683" y="645589"/>
                  <a:pt x="630245" y="638941"/>
                  <a:pt x="640526" y="645795"/>
                </a:cubicBezTo>
                <a:cubicBezTo>
                  <a:pt x="649260" y="658896"/>
                  <a:pt x="643802" y="655777"/>
                  <a:pt x="653861" y="659130"/>
                </a:cubicBezTo>
                <a:cubicBezTo>
                  <a:pt x="658649" y="673495"/>
                  <a:pt x="652190" y="655788"/>
                  <a:pt x="659576" y="670560"/>
                </a:cubicBezTo>
                <a:cubicBezTo>
                  <a:pt x="660474" y="672356"/>
                  <a:pt x="660583" y="674479"/>
                  <a:pt x="661481" y="676275"/>
                </a:cubicBezTo>
                <a:cubicBezTo>
                  <a:pt x="662505" y="678323"/>
                  <a:pt x="664155" y="680002"/>
                  <a:pt x="665291" y="681990"/>
                </a:cubicBezTo>
                <a:cubicBezTo>
                  <a:pt x="666700" y="684456"/>
                  <a:pt x="667283" y="687428"/>
                  <a:pt x="669101" y="689610"/>
                </a:cubicBezTo>
                <a:cubicBezTo>
                  <a:pt x="670567" y="691369"/>
                  <a:pt x="672911" y="692150"/>
                  <a:pt x="674816" y="693420"/>
                </a:cubicBezTo>
                <a:cubicBezTo>
                  <a:pt x="684276" y="707609"/>
                  <a:pt x="672118" y="690182"/>
                  <a:pt x="684341" y="704850"/>
                </a:cubicBezTo>
                <a:cubicBezTo>
                  <a:pt x="692278" y="714375"/>
                  <a:pt x="683388" y="707390"/>
                  <a:pt x="693866" y="714375"/>
                </a:cubicBezTo>
                <a:cubicBezTo>
                  <a:pt x="695415" y="719023"/>
                  <a:pt x="695888" y="722112"/>
                  <a:pt x="699581" y="725805"/>
                </a:cubicBezTo>
                <a:cubicBezTo>
                  <a:pt x="701200" y="727424"/>
                  <a:pt x="703391" y="728345"/>
                  <a:pt x="705296" y="729615"/>
                </a:cubicBezTo>
                <a:cubicBezTo>
                  <a:pt x="705931" y="732155"/>
                  <a:pt x="706170" y="734829"/>
                  <a:pt x="707201" y="737235"/>
                </a:cubicBezTo>
                <a:cubicBezTo>
                  <a:pt x="708103" y="739339"/>
                  <a:pt x="709875" y="740962"/>
                  <a:pt x="711011" y="742950"/>
                </a:cubicBezTo>
                <a:cubicBezTo>
                  <a:pt x="712420" y="745416"/>
                  <a:pt x="713702" y="747960"/>
                  <a:pt x="714821" y="750570"/>
                </a:cubicBezTo>
                <a:cubicBezTo>
                  <a:pt x="715612" y="752416"/>
                  <a:pt x="715828" y="754489"/>
                  <a:pt x="716726" y="756285"/>
                </a:cubicBezTo>
                <a:cubicBezTo>
                  <a:pt x="717750" y="758333"/>
                  <a:pt x="719606" y="759908"/>
                  <a:pt x="720536" y="762000"/>
                </a:cubicBezTo>
                <a:lnTo>
                  <a:pt x="726251" y="779145"/>
                </a:lnTo>
                <a:lnTo>
                  <a:pt x="728156" y="784860"/>
                </a:lnTo>
                <a:cubicBezTo>
                  <a:pt x="727521" y="793115"/>
                  <a:pt x="728358" y="801618"/>
                  <a:pt x="726251" y="809625"/>
                </a:cubicBezTo>
                <a:cubicBezTo>
                  <a:pt x="725086" y="814053"/>
                  <a:pt x="720079" y="816711"/>
                  <a:pt x="718631" y="821055"/>
                </a:cubicBezTo>
                <a:cubicBezTo>
                  <a:pt x="713993" y="834969"/>
                  <a:pt x="715795" y="828589"/>
                  <a:pt x="712916" y="840105"/>
                </a:cubicBezTo>
                <a:cubicBezTo>
                  <a:pt x="712369" y="845575"/>
                  <a:pt x="710304" y="867803"/>
                  <a:pt x="709106" y="874395"/>
                </a:cubicBezTo>
                <a:cubicBezTo>
                  <a:pt x="708747" y="876371"/>
                  <a:pt x="707836" y="878205"/>
                  <a:pt x="707201" y="880110"/>
                </a:cubicBezTo>
                <a:cubicBezTo>
                  <a:pt x="707836" y="886460"/>
                  <a:pt x="707203" y="893069"/>
                  <a:pt x="709106" y="899160"/>
                </a:cubicBezTo>
                <a:cubicBezTo>
                  <a:pt x="712030" y="908518"/>
                  <a:pt x="715899" y="910039"/>
                  <a:pt x="722441" y="914400"/>
                </a:cubicBezTo>
                <a:cubicBezTo>
                  <a:pt x="730140" y="937496"/>
                  <a:pt x="723026" y="914173"/>
                  <a:pt x="728156" y="937260"/>
                </a:cubicBezTo>
                <a:cubicBezTo>
                  <a:pt x="728592" y="939220"/>
                  <a:pt x="728807" y="941407"/>
                  <a:pt x="730061" y="942975"/>
                </a:cubicBezTo>
                <a:cubicBezTo>
                  <a:pt x="731491" y="944763"/>
                  <a:pt x="733871" y="945515"/>
                  <a:pt x="735776" y="946785"/>
                </a:cubicBezTo>
                <a:cubicBezTo>
                  <a:pt x="736411" y="948690"/>
                  <a:pt x="737194" y="950552"/>
                  <a:pt x="737681" y="952500"/>
                </a:cubicBezTo>
                <a:cubicBezTo>
                  <a:pt x="739130" y="958296"/>
                  <a:pt x="739705" y="970955"/>
                  <a:pt x="747206" y="973455"/>
                </a:cubicBezTo>
                <a:cubicBezTo>
                  <a:pt x="766412" y="979857"/>
                  <a:pt x="736621" y="970089"/>
                  <a:pt x="760541" y="977265"/>
                </a:cubicBezTo>
                <a:cubicBezTo>
                  <a:pt x="764388" y="978419"/>
                  <a:pt x="771971" y="981075"/>
                  <a:pt x="771971" y="981075"/>
                </a:cubicBezTo>
                <a:cubicBezTo>
                  <a:pt x="784036" y="980440"/>
                  <a:pt x="796170" y="980609"/>
                  <a:pt x="808166" y="979170"/>
                </a:cubicBezTo>
                <a:cubicBezTo>
                  <a:pt x="817192" y="978087"/>
                  <a:pt x="819609" y="974593"/>
                  <a:pt x="827216" y="971550"/>
                </a:cubicBezTo>
                <a:cubicBezTo>
                  <a:pt x="836884" y="967683"/>
                  <a:pt x="838605" y="967748"/>
                  <a:pt x="848171" y="965835"/>
                </a:cubicBezTo>
                <a:cubicBezTo>
                  <a:pt x="855791" y="966470"/>
                  <a:pt x="863452" y="966729"/>
                  <a:pt x="871031" y="967740"/>
                </a:cubicBezTo>
                <a:cubicBezTo>
                  <a:pt x="873021" y="968005"/>
                  <a:pt x="875326" y="971065"/>
                  <a:pt x="876746" y="969645"/>
                </a:cubicBezTo>
                <a:cubicBezTo>
                  <a:pt x="878166" y="968225"/>
                  <a:pt x="875328" y="965878"/>
                  <a:pt x="874841" y="963930"/>
                </a:cubicBezTo>
                <a:cubicBezTo>
                  <a:pt x="874687" y="963314"/>
                  <a:pt x="874841" y="962660"/>
                  <a:pt x="874841" y="962025"/>
                </a:cubicBezTo>
              </a:path>
            </a:pathLst>
          </a:cu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3634">
              <a:defRPr/>
            </a:pPr>
            <a:endParaRPr lang="de-AT" sz="1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0" name="Freeform 19" hidden="0"/>
          <p:cNvSpPr/>
          <p:nvPr isPhoto="0" userDrawn="0"/>
        </p:nvSpPr>
        <p:spPr bwMode="auto">
          <a:xfrm>
            <a:off x="6710946" y="2648196"/>
            <a:ext cx="516020" cy="975335"/>
          </a:xfrm>
          <a:custGeom>
            <a:avLst/>
            <a:gdLst>
              <a:gd name="connsiteX0" fmla="*/ 0 w 520065"/>
              <a:gd name="connsiteY0" fmla="*/ 36195 h 982980"/>
              <a:gd name="connsiteX1" fmla="*/ 17145 w 520065"/>
              <a:gd name="connsiteY1" fmla="*/ 34290 h 982980"/>
              <a:gd name="connsiteX2" fmla="*/ 28575 w 520065"/>
              <a:gd name="connsiteY2" fmla="*/ 28575 h 982980"/>
              <a:gd name="connsiteX3" fmla="*/ 40005 w 520065"/>
              <a:gd name="connsiteY3" fmla="*/ 24765 h 982980"/>
              <a:gd name="connsiteX4" fmla="*/ 45720 w 520065"/>
              <a:gd name="connsiteY4" fmla="*/ 22860 h 982980"/>
              <a:gd name="connsiteX5" fmla="*/ 62865 w 520065"/>
              <a:gd name="connsiteY5" fmla="*/ 17145 h 982980"/>
              <a:gd name="connsiteX6" fmla="*/ 68580 w 520065"/>
              <a:gd name="connsiteY6" fmla="*/ 15240 h 982980"/>
              <a:gd name="connsiteX7" fmla="*/ 85725 w 520065"/>
              <a:gd name="connsiteY7" fmla="*/ 11430 h 982980"/>
              <a:gd name="connsiteX8" fmla="*/ 91440 w 520065"/>
              <a:gd name="connsiteY8" fmla="*/ 7620 h 982980"/>
              <a:gd name="connsiteX9" fmla="*/ 95250 w 520065"/>
              <a:gd name="connsiteY9" fmla="*/ 1905 h 982980"/>
              <a:gd name="connsiteX10" fmla="*/ 131445 w 520065"/>
              <a:gd name="connsiteY10" fmla="*/ 0 h 982980"/>
              <a:gd name="connsiteX11" fmla="*/ 165735 w 520065"/>
              <a:gd name="connsiteY11" fmla="*/ 5715 h 982980"/>
              <a:gd name="connsiteX12" fmla="*/ 171450 w 520065"/>
              <a:gd name="connsiteY12" fmla="*/ 7620 h 982980"/>
              <a:gd name="connsiteX13" fmla="*/ 182880 w 520065"/>
              <a:gd name="connsiteY13" fmla="*/ 15240 h 982980"/>
              <a:gd name="connsiteX14" fmla="*/ 188595 w 520065"/>
              <a:gd name="connsiteY14" fmla="*/ 19050 h 982980"/>
              <a:gd name="connsiteX15" fmla="*/ 200025 w 520065"/>
              <a:gd name="connsiteY15" fmla="*/ 22860 h 982980"/>
              <a:gd name="connsiteX16" fmla="*/ 211455 w 520065"/>
              <a:gd name="connsiteY16" fmla="*/ 30480 h 982980"/>
              <a:gd name="connsiteX17" fmla="*/ 215265 w 520065"/>
              <a:gd name="connsiteY17" fmla="*/ 36195 h 982980"/>
              <a:gd name="connsiteX18" fmla="*/ 224790 w 520065"/>
              <a:gd name="connsiteY18" fmla="*/ 47625 h 982980"/>
              <a:gd name="connsiteX19" fmla="*/ 228600 w 520065"/>
              <a:gd name="connsiteY19" fmla="*/ 59055 h 982980"/>
              <a:gd name="connsiteX20" fmla="*/ 236220 w 520065"/>
              <a:gd name="connsiteY20" fmla="*/ 70485 h 982980"/>
              <a:gd name="connsiteX21" fmla="*/ 238125 w 520065"/>
              <a:gd name="connsiteY21" fmla="*/ 76200 h 982980"/>
              <a:gd name="connsiteX22" fmla="*/ 249555 w 520065"/>
              <a:gd name="connsiteY22" fmla="*/ 93345 h 982980"/>
              <a:gd name="connsiteX23" fmla="*/ 253365 w 520065"/>
              <a:gd name="connsiteY23" fmla="*/ 99060 h 982980"/>
              <a:gd name="connsiteX24" fmla="*/ 257175 w 520065"/>
              <a:gd name="connsiteY24" fmla="*/ 104775 h 982980"/>
              <a:gd name="connsiteX25" fmla="*/ 262890 w 520065"/>
              <a:gd name="connsiteY25" fmla="*/ 123825 h 982980"/>
              <a:gd name="connsiteX26" fmla="*/ 268605 w 520065"/>
              <a:gd name="connsiteY26" fmla="*/ 127635 h 982980"/>
              <a:gd name="connsiteX27" fmla="*/ 272415 w 520065"/>
              <a:gd name="connsiteY27" fmla="*/ 133350 h 982980"/>
              <a:gd name="connsiteX28" fmla="*/ 283845 w 520065"/>
              <a:gd name="connsiteY28" fmla="*/ 139065 h 982980"/>
              <a:gd name="connsiteX29" fmla="*/ 293370 w 520065"/>
              <a:gd name="connsiteY29" fmla="*/ 140970 h 982980"/>
              <a:gd name="connsiteX30" fmla="*/ 304800 w 520065"/>
              <a:gd name="connsiteY30" fmla="*/ 144780 h 982980"/>
              <a:gd name="connsiteX31" fmla="*/ 302895 w 520065"/>
              <a:gd name="connsiteY31" fmla="*/ 167640 h 982980"/>
              <a:gd name="connsiteX32" fmla="*/ 299085 w 520065"/>
              <a:gd name="connsiteY32" fmla="*/ 184785 h 982980"/>
              <a:gd name="connsiteX33" fmla="*/ 304800 w 520065"/>
              <a:gd name="connsiteY33" fmla="*/ 207645 h 982980"/>
              <a:gd name="connsiteX34" fmla="*/ 310515 w 520065"/>
              <a:gd name="connsiteY34" fmla="*/ 211455 h 982980"/>
              <a:gd name="connsiteX35" fmla="*/ 314325 w 520065"/>
              <a:gd name="connsiteY35" fmla="*/ 217170 h 982980"/>
              <a:gd name="connsiteX36" fmla="*/ 320040 w 520065"/>
              <a:gd name="connsiteY36" fmla="*/ 219075 h 982980"/>
              <a:gd name="connsiteX37" fmla="*/ 356235 w 520065"/>
              <a:gd name="connsiteY37" fmla="*/ 222885 h 982980"/>
              <a:gd name="connsiteX38" fmla="*/ 365760 w 520065"/>
              <a:gd name="connsiteY38" fmla="*/ 224790 h 982980"/>
              <a:gd name="connsiteX39" fmla="*/ 377190 w 520065"/>
              <a:gd name="connsiteY39" fmla="*/ 228600 h 982980"/>
              <a:gd name="connsiteX40" fmla="*/ 388620 w 520065"/>
              <a:gd name="connsiteY40" fmla="*/ 232410 h 982980"/>
              <a:gd name="connsiteX41" fmla="*/ 400050 w 520065"/>
              <a:gd name="connsiteY41" fmla="*/ 236220 h 982980"/>
              <a:gd name="connsiteX42" fmla="*/ 405765 w 520065"/>
              <a:gd name="connsiteY42" fmla="*/ 238125 h 982980"/>
              <a:gd name="connsiteX43" fmla="*/ 415290 w 520065"/>
              <a:gd name="connsiteY43" fmla="*/ 240030 h 982980"/>
              <a:gd name="connsiteX44" fmla="*/ 426720 w 520065"/>
              <a:gd name="connsiteY44" fmla="*/ 243840 h 982980"/>
              <a:gd name="connsiteX45" fmla="*/ 434340 w 520065"/>
              <a:gd name="connsiteY45" fmla="*/ 245745 h 982980"/>
              <a:gd name="connsiteX46" fmla="*/ 440055 w 520065"/>
              <a:gd name="connsiteY46" fmla="*/ 251460 h 982980"/>
              <a:gd name="connsiteX47" fmla="*/ 443865 w 520065"/>
              <a:gd name="connsiteY47" fmla="*/ 262890 h 982980"/>
              <a:gd name="connsiteX48" fmla="*/ 445770 w 520065"/>
              <a:gd name="connsiteY48" fmla="*/ 306705 h 982980"/>
              <a:gd name="connsiteX49" fmla="*/ 443865 w 520065"/>
              <a:gd name="connsiteY49" fmla="*/ 312420 h 982980"/>
              <a:gd name="connsiteX50" fmla="*/ 438150 w 520065"/>
              <a:gd name="connsiteY50" fmla="*/ 318135 h 982980"/>
              <a:gd name="connsiteX51" fmla="*/ 426720 w 520065"/>
              <a:gd name="connsiteY51" fmla="*/ 325755 h 982980"/>
              <a:gd name="connsiteX52" fmla="*/ 424815 w 520065"/>
              <a:gd name="connsiteY52" fmla="*/ 331470 h 982980"/>
              <a:gd name="connsiteX53" fmla="*/ 421005 w 520065"/>
              <a:gd name="connsiteY53" fmla="*/ 337185 h 982980"/>
              <a:gd name="connsiteX54" fmla="*/ 422910 w 520065"/>
              <a:gd name="connsiteY54" fmla="*/ 386715 h 982980"/>
              <a:gd name="connsiteX55" fmla="*/ 424815 w 520065"/>
              <a:gd name="connsiteY55" fmla="*/ 392430 h 982980"/>
              <a:gd name="connsiteX56" fmla="*/ 428625 w 520065"/>
              <a:gd name="connsiteY56" fmla="*/ 398145 h 982980"/>
              <a:gd name="connsiteX57" fmla="*/ 434340 w 520065"/>
              <a:gd name="connsiteY57" fmla="*/ 401955 h 982980"/>
              <a:gd name="connsiteX58" fmla="*/ 443865 w 520065"/>
              <a:gd name="connsiteY58" fmla="*/ 419100 h 982980"/>
              <a:gd name="connsiteX59" fmla="*/ 447675 w 520065"/>
              <a:gd name="connsiteY59" fmla="*/ 424815 h 982980"/>
              <a:gd name="connsiteX60" fmla="*/ 449580 w 520065"/>
              <a:gd name="connsiteY60" fmla="*/ 430530 h 982980"/>
              <a:gd name="connsiteX61" fmla="*/ 455295 w 520065"/>
              <a:gd name="connsiteY61" fmla="*/ 434340 h 982980"/>
              <a:gd name="connsiteX62" fmla="*/ 457200 w 520065"/>
              <a:gd name="connsiteY62" fmla="*/ 440055 h 982980"/>
              <a:gd name="connsiteX63" fmla="*/ 464820 w 520065"/>
              <a:gd name="connsiteY63" fmla="*/ 451485 h 982980"/>
              <a:gd name="connsiteX64" fmla="*/ 466725 w 520065"/>
              <a:gd name="connsiteY64" fmla="*/ 457200 h 982980"/>
              <a:gd name="connsiteX65" fmla="*/ 474345 w 520065"/>
              <a:gd name="connsiteY65" fmla="*/ 468630 h 982980"/>
              <a:gd name="connsiteX66" fmla="*/ 478155 w 520065"/>
              <a:gd name="connsiteY66" fmla="*/ 480060 h 982980"/>
              <a:gd name="connsiteX67" fmla="*/ 461010 w 520065"/>
              <a:gd name="connsiteY67" fmla="*/ 485775 h 982980"/>
              <a:gd name="connsiteX68" fmla="*/ 455295 w 520065"/>
              <a:gd name="connsiteY68" fmla="*/ 487680 h 982980"/>
              <a:gd name="connsiteX69" fmla="*/ 449580 w 520065"/>
              <a:gd name="connsiteY69" fmla="*/ 491490 h 982980"/>
              <a:gd name="connsiteX70" fmla="*/ 447675 w 520065"/>
              <a:gd name="connsiteY70" fmla="*/ 497205 h 982980"/>
              <a:gd name="connsiteX71" fmla="*/ 441960 w 520065"/>
              <a:gd name="connsiteY71" fmla="*/ 499110 h 982980"/>
              <a:gd name="connsiteX72" fmla="*/ 438150 w 520065"/>
              <a:gd name="connsiteY72" fmla="*/ 510540 h 982980"/>
              <a:gd name="connsiteX73" fmla="*/ 432435 w 520065"/>
              <a:gd name="connsiteY73" fmla="*/ 516255 h 982980"/>
              <a:gd name="connsiteX74" fmla="*/ 430530 w 520065"/>
              <a:gd name="connsiteY74" fmla="*/ 556260 h 982980"/>
              <a:gd name="connsiteX75" fmla="*/ 430530 w 520065"/>
              <a:gd name="connsiteY75" fmla="*/ 581025 h 982980"/>
              <a:gd name="connsiteX76" fmla="*/ 434340 w 520065"/>
              <a:gd name="connsiteY76" fmla="*/ 586740 h 982980"/>
              <a:gd name="connsiteX77" fmla="*/ 436245 w 520065"/>
              <a:gd name="connsiteY77" fmla="*/ 592455 h 982980"/>
              <a:gd name="connsiteX78" fmla="*/ 445770 w 520065"/>
              <a:gd name="connsiteY78" fmla="*/ 603885 h 982980"/>
              <a:gd name="connsiteX79" fmla="*/ 447675 w 520065"/>
              <a:gd name="connsiteY79" fmla="*/ 609600 h 982980"/>
              <a:gd name="connsiteX80" fmla="*/ 461010 w 520065"/>
              <a:gd name="connsiteY80" fmla="*/ 624840 h 982980"/>
              <a:gd name="connsiteX81" fmla="*/ 466725 w 520065"/>
              <a:gd name="connsiteY81" fmla="*/ 626745 h 982980"/>
              <a:gd name="connsiteX82" fmla="*/ 480060 w 520065"/>
              <a:gd name="connsiteY82" fmla="*/ 641985 h 982980"/>
              <a:gd name="connsiteX83" fmla="*/ 483870 w 520065"/>
              <a:gd name="connsiteY83" fmla="*/ 653415 h 982980"/>
              <a:gd name="connsiteX84" fmla="*/ 495300 w 520065"/>
              <a:gd name="connsiteY84" fmla="*/ 661035 h 982980"/>
              <a:gd name="connsiteX85" fmla="*/ 499110 w 520065"/>
              <a:gd name="connsiteY85" fmla="*/ 666750 h 982980"/>
              <a:gd name="connsiteX86" fmla="*/ 504825 w 520065"/>
              <a:gd name="connsiteY86" fmla="*/ 670560 h 982980"/>
              <a:gd name="connsiteX87" fmla="*/ 514350 w 520065"/>
              <a:gd name="connsiteY87" fmla="*/ 687705 h 982980"/>
              <a:gd name="connsiteX88" fmla="*/ 520065 w 520065"/>
              <a:gd name="connsiteY88" fmla="*/ 699135 h 982980"/>
              <a:gd name="connsiteX89" fmla="*/ 518160 w 520065"/>
              <a:gd name="connsiteY89" fmla="*/ 712470 h 982980"/>
              <a:gd name="connsiteX90" fmla="*/ 512445 w 520065"/>
              <a:gd name="connsiteY90" fmla="*/ 714375 h 982980"/>
              <a:gd name="connsiteX91" fmla="*/ 502920 w 520065"/>
              <a:gd name="connsiteY91" fmla="*/ 716280 h 982980"/>
              <a:gd name="connsiteX92" fmla="*/ 491490 w 520065"/>
              <a:gd name="connsiteY92" fmla="*/ 721995 h 982980"/>
              <a:gd name="connsiteX93" fmla="*/ 485775 w 520065"/>
              <a:gd name="connsiteY93" fmla="*/ 725805 h 982980"/>
              <a:gd name="connsiteX94" fmla="*/ 474345 w 520065"/>
              <a:gd name="connsiteY94" fmla="*/ 729615 h 982980"/>
              <a:gd name="connsiteX95" fmla="*/ 468630 w 520065"/>
              <a:gd name="connsiteY95" fmla="*/ 731520 h 982980"/>
              <a:gd name="connsiteX96" fmla="*/ 461010 w 520065"/>
              <a:gd name="connsiteY96" fmla="*/ 733425 h 982980"/>
              <a:gd name="connsiteX97" fmla="*/ 449580 w 520065"/>
              <a:gd name="connsiteY97" fmla="*/ 737235 h 982980"/>
              <a:gd name="connsiteX98" fmla="*/ 443865 w 520065"/>
              <a:gd name="connsiteY98" fmla="*/ 739140 h 982980"/>
              <a:gd name="connsiteX99" fmla="*/ 438150 w 520065"/>
              <a:gd name="connsiteY99" fmla="*/ 741045 h 982980"/>
              <a:gd name="connsiteX100" fmla="*/ 432435 w 520065"/>
              <a:gd name="connsiteY100" fmla="*/ 744855 h 982980"/>
              <a:gd name="connsiteX101" fmla="*/ 415290 w 520065"/>
              <a:gd name="connsiteY101" fmla="*/ 750570 h 982980"/>
              <a:gd name="connsiteX102" fmla="*/ 409575 w 520065"/>
              <a:gd name="connsiteY102" fmla="*/ 752475 h 982980"/>
              <a:gd name="connsiteX103" fmla="*/ 403860 w 520065"/>
              <a:gd name="connsiteY103" fmla="*/ 756285 h 982980"/>
              <a:gd name="connsiteX104" fmla="*/ 392430 w 520065"/>
              <a:gd name="connsiteY104" fmla="*/ 760095 h 982980"/>
              <a:gd name="connsiteX105" fmla="*/ 386715 w 520065"/>
              <a:gd name="connsiteY105" fmla="*/ 762000 h 982980"/>
              <a:gd name="connsiteX106" fmla="*/ 381000 w 520065"/>
              <a:gd name="connsiteY106" fmla="*/ 765810 h 982980"/>
              <a:gd name="connsiteX107" fmla="*/ 379095 w 520065"/>
              <a:gd name="connsiteY107" fmla="*/ 771525 h 982980"/>
              <a:gd name="connsiteX108" fmla="*/ 367665 w 520065"/>
              <a:gd name="connsiteY108" fmla="*/ 781050 h 982980"/>
              <a:gd name="connsiteX109" fmla="*/ 321945 w 520065"/>
              <a:gd name="connsiteY109" fmla="*/ 788670 h 982980"/>
              <a:gd name="connsiteX110" fmla="*/ 304800 w 520065"/>
              <a:gd name="connsiteY110" fmla="*/ 796290 h 982980"/>
              <a:gd name="connsiteX111" fmla="*/ 270510 w 520065"/>
              <a:gd name="connsiteY111" fmla="*/ 802005 h 982980"/>
              <a:gd name="connsiteX112" fmla="*/ 259080 w 520065"/>
              <a:gd name="connsiteY112" fmla="*/ 805815 h 982980"/>
              <a:gd name="connsiteX113" fmla="*/ 249555 w 520065"/>
              <a:gd name="connsiteY113" fmla="*/ 822960 h 982980"/>
              <a:gd name="connsiteX114" fmla="*/ 251460 w 520065"/>
              <a:gd name="connsiteY114" fmla="*/ 847725 h 982980"/>
              <a:gd name="connsiteX115" fmla="*/ 240030 w 520065"/>
              <a:gd name="connsiteY115" fmla="*/ 855345 h 982980"/>
              <a:gd name="connsiteX116" fmla="*/ 234315 w 520065"/>
              <a:gd name="connsiteY116" fmla="*/ 859155 h 982980"/>
              <a:gd name="connsiteX117" fmla="*/ 226695 w 520065"/>
              <a:gd name="connsiteY117" fmla="*/ 878205 h 982980"/>
              <a:gd name="connsiteX118" fmla="*/ 224790 w 520065"/>
              <a:gd name="connsiteY118" fmla="*/ 883920 h 982980"/>
              <a:gd name="connsiteX119" fmla="*/ 220980 w 520065"/>
              <a:gd name="connsiteY119" fmla="*/ 889635 h 982980"/>
              <a:gd name="connsiteX120" fmla="*/ 219075 w 520065"/>
              <a:gd name="connsiteY120" fmla="*/ 895350 h 982980"/>
              <a:gd name="connsiteX121" fmla="*/ 215265 w 520065"/>
              <a:gd name="connsiteY121" fmla="*/ 901065 h 982980"/>
              <a:gd name="connsiteX122" fmla="*/ 213360 w 520065"/>
              <a:gd name="connsiteY122" fmla="*/ 906780 h 982980"/>
              <a:gd name="connsiteX123" fmla="*/ 207645 w 520065"/>
              <a:gd name="connsiteY123" fmla="*/ 910590 h 982980"/>
              <a:gd name="connsiteX124" fmla="*/ 201930 w 520065"/>
              <a:gd name="connsiteY124" fmla="*/ 922020 h 982980"/>
              <a:gd name="connsiteX125" fmla="*/ 196215 w 520065"/>
              <a:gd name="connsiteY125" fmla="*/ 925830 h 982980"/>
              <a:gd name="connsiteX126" fmla="*/ 186690 w 520065"/>
              <a:gd name="connsiteY126" fmla="*/ 935355 h 982980"/>
              <a:gd name="connsiteX127" fmla="*/ 180975 w 520065"/>
              <a:gd name="connsiteY127" fmla="*/ 946785 h 982980"/>
              <a:gd name="connsiteX128" fmla="*/ 177165 w 520065"/>
              <a:gd name="connsiteY128" fmla="*/ 952500 h 982980"/>
              <a:gd name="connsiteX129" fmla="*/ 175260 w 520065"/>
              <a:gd name="connsiteY129" fmla="*/ 960120 h 982980"/>
              <a:gd name="connsiteX130" fmla="*/ 163830 w 520065"/>
              <a:gd name="connsiteY130" fmla="*/ 982980 h 982980"/>
              <a:gd name="connsiteX131" fmla="*/ 161925 w 520065"/>
              <a:gd name="connsiteY131" fmla="*/ 98298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520065" h="982980" fill="norm" stroke="1" extrusionOk="0">
                <a:moveTo>
                  <a:pt x="0" y="36195"/>
                </a:moveTo>
                <a:cubicBezTo>
                  <a:pt x="5715" y="35560"/>
                  <a:pt x="11473" y="35235"/>
                  <a:pt x="17145" y="34290"/>
                </a:cubicBezTo>
                <a:cubicBezTo>
                  <a:pt x="25482" y="32900"/>
                  <a:pt x="20676" y="32086"/>
                  <a:pt x="28575" y="28575"/>
                </a:cubicBezTo>
                <a:cubicBezTo>
                  <a:pt x="32245" y="26944"/>
                  <a:pt x="36195" y="26035"/>
                  <a:pt x="40005" y="24765"/>
                </a:cubicBezTo>
                <a:lnTo>
                  <a:pt x="45720" y="22860"/>
                </a:lnTo>
                <a:lnTo>
                  <a:pt x="62865" y="17145"/>
                </a:lnTo>
                <a:cubicBezTo>
                  <a:pt x="64770" y="16510"/>
                  <a:pt x="66632" y="15727"/>
                  <a:pt x="68580" y="15240"/>
                </a:cubicBezTo>
                <a:cubicBezTo>
                  <a:pt x="79341" y="12550"/>
                  <a:pt x="73633" y="13848"/>
                  <a:pt x="85725" y="11430"/>
                </a:cubicBezTo>
                <a:cubicBezTo>
                  <a:pt x="87630" y="10160"/>
                  <a:pt x="89821" y="9239"/>
                  <a:pt x="91440" y="7620"/>
                </a:cubicBezTo>
                <a:cubicBezTo>
                  <a:pt x="93059" y="6001"/>
                  <a:pt x="93001" y="2333"/>
                  <a:pt x="95250" y="1905"/>
                </a:cubicBezTo>
                <a:cubicBezTo>
                  <a:pt x="107118" y="-356"/>
                  <a:pt x="119380" y="635"/>
                  <a:pt x="131445" y="0"/>
                </a:cubicBezTo>
                <a:cubicBezTo>
                  <a:pt x="158307" y="2239"/>
                  <a:pt x="147051" y="-513"/>
                  <a:pt x="165735" y="5715"/>
                </a:cubicBezTo>
                <a:cubicBezTo>
                  <a:pt x="167640" y="6350"/>
                  <a:pt x="169779" y="6506"/>
                  <a:pt x="171450" y="7620"/>
                </a:cubicBezTo>
                <a:lnTo>
                  <a:pt x="182880" y="15240"/>
                </a:lnTo>
                <a:cubicBezTo>
                  <a:pt x="184785" y="16510"/>
                  <a:pt x="186423" y="18326"/>
                  <a:pt x="188595" y="19050"/>
                </a:cubicBezTo>
                <a:cubicBezTo>
                  <a:pt x="192405" y="20320"/>
                  <a:pt x="196683" y="20632"/>
                  <a:pt x="200025" y="22860"/>
                </a:cubicBezTo>
                <a:lnTo>
                  <a:pt x="211455" y="30480"/>
                </a:lnTo>
                <a:cubicBezTo>
                  <a:pt x="212725" y="32385"/>
                  <a:pt x="213799" y="34436"/>
                  <a:pt x="215265" y="36195"/>
                </a:cubicBezTo>
                <a:cubicBezTo>
                  <a:pt x="219538" y="41322"/>
                  <a:pt x="222087" y="41544"/>
                  <a:pt x="224790" y="47625"/>
                </a:cubicBezTo>
                <a:cubicBezTo>
                  <a:pt x="226421" y="51295"/>
                  <a:pt x="226372" y="55713"/>
                  <a:pt x="228600" y="59055"/>
                </a:cubicBezTo>
                <a:cubicBezTo>
                  <a:pt x="231140" y="62865"/>
                  <a:pt x="234772" y="66141"/>
                  <a:pt x="236220" y="70485"/>
                </a:cubicBezTo>
                <a:cubicBezTo>
                  <a:pt x="236855" y="72390"/>
                  <a:pt x="237150" y="74445"/>
                  <a:pt x="238125" y="76200"/>
                </a:cubicBezTo>
                <a:lnTo>
                  <a:pt x="249555" y="93345"/>
                </a:lnTo>
                <a:lnTo>
                  <a:pt x="253365" y="99060"/>
                </a:lnTo>
                <a:lnTo>
                  <a:pt x="257175" y="104775"/>
                </a:lnTo>
                <a:cubicBezTo>
                  <a:pt x="258374" y="113168"/>
                  <a:pt x="257114" y="118049"/>
                  <a:pt x="262890" y="123825"/>
                </a:cubicBezTo>
                <a:cubicBezTo>
                  <a:pt x="264509" y="125444"/>
                  <a:pt x="266700" y="126365"/>
                  <a:pt x="268605" y="127635"/>
                </a:cubicBezTo>
                <a:cubicBezTo>
                  <a:pt x="269875" y="129540"/>
                  <a:pt x="270796" y="131731"/>
                  <a:pt x="272415" y="133350"/>
                </a:cubicBezTo>
                <a:cubicBezTo>
                  <a:pt x="275519" y="136454"/>
                  <a:pt x="279713" y="138032"/>
                  <a:pt x="283845" y="139065"/>
                </a:cubicBezTo>
                <a:cubicBezTo>
                  <a:pt x="286986" y="139850"/>
                  <a:pt x="290246" y="140118"/>
                  <a:pt x="293370" y="140970"/>
                </a:cubicBezTo>
                <a:cubicBezTo>
                  <a:pt x="297245" y="142027"/>
                  <a:pt x="304800" y="144780"/>
                  <a:pt x="304800" y="144780"/>
                </a:cubicBezTo>
                <a:cubicBezTo>
                  <a:pt x="304165" y="152400"/>
                  <a:pt x="303788" y="160046"/>
                  <a:pt x="302895" y="167640"/>
                </a:cubicBezTo>
                <a:cubicBezTo>
                  <a:pt x="302358" y="172208"/>
                  <a:pt x="300254" y="180108"/>
                  <a:pt x="299085" y="184785"/>
                </a:cubicBezTo>
                <a:cubicBezTo>
                  <a:pt x="300144" y="194317"/>
                  <a:pt x="298238" y="201083"/>
                  <a:pt x="304800" y="207645"/>
                </a:cubicBezTo>
                <a:cubicBezTo>
                  <a:pt x="306419" y="209264"/>
                  <a:pt x="308610" y="210185"/>
                  <a:pt x="310515" y="211455"/>
                </a:cubicBezTo>
                <a:cubicBezTo>
                  <a:pt x="311785" y="213360"/>
                  <a:pt x="312537" y="215740"/>
                  <a:pt x="314325" y="217170"/>
                </a:cubicBezTo>
                <a:cubicBezTo>
                  <a:pt x="315893" y="218424"/>
                  <a:pt x="318064" y="218716"/>
                  <a:pt x="320040" y="219075"/>
                </a:cubicBezTo>
                <a:cubicBezTo>
                  <a:pt x="328365" y="220589"/>
                  <a:pt x="349190" y="222245"/>
                  <a:pt x="356235" y="222885"/>
                </a:cubicBezTo>
                <a:cubicBezTo>
                  <a:pt x="359410" y="223520"/>
                  <a:pt x="362636" y="223938"/>
                  <a:pt x="365760" y="224790"/>
                </a:cubicBezTo>
                <a:cubicBezTo>
                  <a:pt x="369635" y="225847"/>
                  <a:pt x="373380" y="227330"/>
                  <a:pt x="377190" y="228600"/>
                </a:cubicBezTo>
                <a:lnTo>
                  <a:pt x="388620" y="232410"/>
                </a:lnTo>
                <a:lnTo>
                  <a:pt x="400050" y="236220"/>
                </a:lnTo>
                <a:cubicBezTo>
                  <a:pt x="401955" y="236855"/>
                  <a:pt x="403796" y="237731"/>
                  <a:pt x="405765" y="238125"/>
                </a:cubicBezTo>
                <a:cubicBezTo>
                  <a:pt x="408940" y="238760"/>
                  <a:pt x="412166" y="239178"/>
                  <a:pt x="415290" y="240030"/>
                </a:cubicBezTo>
                <a:cubicBezTo>
                  <a:pt x="419165" y="241087"/>
                  <a:pt x="422824" y="242866"/>
                  <a:pt x="426720" y="243840"/>
                </a:cubicBezTo>
                <a:lnTo>
                  <a:pt x="434340" y="245745"/>
                </a:lnTo>
                <a:cubicBezTo>
                  <a:pt x="436245" y="247650"/>
                  <a:pt x="438747" y="249105"/>
                  <a:pt x="440055" y="251460"/>
                </a:cubicBezTo>
                <a:cubicBezTo>
                  <a:pt x="442005" y="254971"/>
                  <a:pt x="443865" y="262890"/>
                  <a:pt x="443865" y="262890"/>
                </a:cubicBezTo>
                <a:cubicBezTo>
                  <a:pt x="444500" y="277495"/>
                  <a:pt x="445770" y="292086"/>
                  <a:pt x="445770" y="306705"/>
                </a:cubicBezTo>
                <a:cubicBezTo>
                  <a:pt x="445770" y="308713"/>
                  <a:pt x="444979" y="310749"/>
                  <a:pt x="443865" y="312420"/>
                </a:cubicBezTo>
                <a:cubicBezTo>
                  <a:pt x="442371" y="314662"/>
                  <a:pt x="440277" y="316481"/>
                  <a:pt x="438150" y="318135"/>
                </a:cubicBezTo>
                <a:cubicBezTo>
                  <a:pt x="434536" y="320946"/>
                  <a:pt x="426720" y="325755"/>
                  <a:pt x="426720" y="325755"/>
                </a:cubicBezTo>
                <a:cubicBezTo>
                  <a:pt x="426085" y="327660"/>
                  <a:pt x="425713" y="329674"/>
                  <a:pt x="424815" y="331470"/>
                </a:cubicBezTo>
                <a:cubicBezTo>
                  <a:pt x="423791" y="333518"/>
                  <a:pt x="421084" y="334897"/>
                  <a:pt x="421005" y="337185"/>
                </a:cubicBezTo>
                <a:cubicBezTo>
                  <a:pt x="420436" y="353697"/>
                  <a:pt x="421773" y="370232"/>
                  <a:pt x="422910" y="386715"/>
                </a:cubicBezTo>
                <a:cubicBezTo>
                  <a:pt x="423048" y="388718"/>
                  <a:pt x="423917" y="390634"/>
                  <a:pt x="424815" y="392430"/>
                </a:cubicBezTo>
                <a:cubicBezTo>
                  <a:pt x="425839" y="394478"/>
                  <a:pt x="427006" y="396526"/>
                  <a:pt x="428625" y="398145"/>
                </a:cubicBezTo>
                <a:cubicBezTo>
                  <a:pt x="430244" y="399764"/>
                  <a:pt x="432435" y="400685"/>
                  <a:pt x="434340" y="401955"/>
                </a:cubicBezTo>
                <a:cubicBezTo>
                  <a:pt x="437693" y="412014"/>
                  <a:pt x="435131" y="405999"/>
                  <a:pt x="443865" y="419100"/>
                </a:cubicBezTo>
                <a:cubicBezTo>
                  <a:pt x="445135" y="421005"/>
                  <a:pt x="446951" y="422643"/>
                  <a:pt x="447675" y="424815"/>
                </a:cubicBezTo>
                <a:cubicBezTo>
                  <a:pt x="448310" y="426720"/>
                  <a:pt x="448326" y="428962"/>
                  <a:pt x="449580" y="430530"/>
                </a:cubicBezTo>
                <a:cubicBezTo>
                  <a:pt x="451010" y="432318"/>
                  <a:pt x="453390" y="433070"/>
                  <a:pt x="455295" y="434340"/>
                </a:cubicBezTo>
                <a:cubicBezTo>
                  <a:pt x="455930" y="436245"/>
                  <a:pt x="456225" y="438300"/>
                  <a:pt x="457200" y="440055"/>
                </a:cubicBezTo>
                <a:cubicBezTo>
                  <a:pt x="459424" y="444058"/>
                  <a:pt x="463372" y="447141"/>
                  <a:pt x="464820" y="451485"/>
                </a:cubicBezTo>
                <a:cubicBezTo>
                  <a:pt x="465455" y="453390"/>
                  <a:pt x="465750" y="455445"/>
                  <a:pt x="466725" y="457200"/>
                </a:cubicBezTo>
                <a:cubicBezTo>
                  <a:pt x="468949" y="461203"/>
                  <a:pt x="472897" y="464286"/>
                  <a:pt x="474345" y="468630"/>
                </a:cubicBezTo>
                <a:lnTo>
                  <a:pt x="478155" y="480060"/>
                </a:lnTo>
                <a:lnTo>
                  <a:pt x="461010" y="485775"/>
                </a:lnTo>
                <a:cubicBezTo>
                  <a:pt x="459105" y="486410"/>
                  <a:pt x="456966" y="486566"/>
                  <a:pt x="455295" y="487680"/>
                </a:cubicBezTo>
                <a:lnTo>
                  <a:pt x="449580" y="491490"/>
                </a:lnTo>
                <a:cubicBezTo>
                  <a:pt x="448945" y="493395"/>
                  <a:pt x="449095" y="495785"/>
                  <a:pt x="447675" y="497205"/>
                </a:cubicBezTo>
                <a:cubicBezTo>
                  <a:pt x="446255" y="498625"/>
                  <a:pt x="443127" y="497476"/>
                  <a:pt x="441960" y="499110"/>
                </a:cubicBezTo>
                <a:cubicBezTo>
                  <a:pt x="439626" y="502378"/>
                  <a:pt x="440990" y="507700"/>
                  <a:pt x="438150" y="510540"/>
                </a:cubicBezTo>
                <a:lnTo>
                  <a:pt x="432435" y="516255"/>
                </a:lnTo>
                <a:cubicBezTo>
                  <a:pt x="431800" y="529590"/>
                  <a:pt x="431639" y="542956"/>
                  <a:pt x="430530" y="556260"/>
                </a:cubicBezTo>
                <a:cubicBezTo>
                  <a:pt x="428998" y="574639"/>
                  <a:pt x="420825" y="538970"/>
                  <a:pt x="430530" y="581025"/>
                </a:cubicBezTo>
                <a:cubicBezTo>
                  <a:pt x="431045" y="583256"/>
                  <a:pt x="433316" y="584692"/>
                  <a:pt x="434340" y="586740"/>
                </a:cubicBezTo>
                <a:cubicBezTo>
                  <a:pt x="435238" y="588536"/>
                  <a:pt x="435347" y="590659"/>
                  <a:pt x="436245" y="592455"/>
                </a:cubicBezTo>
                <a:cubicBezTo>
                  <a:pt x="438897" y="597759"/>
                  <a:pt x="441557" y="599672"/>
                  <a:pt x="445770" y="603885"/>
                </a:cubicBezTo>
                <a:cubicBezTo>
                  <a:pt x="446405" y="605790"/>
                  <a:pt x="446700" y="607845"/>
                  <a:pt x="447675" y="609600"/>
                </a:cubicBezTo>
                <a:cubicBezTo>
                  <a:pt x="452071" y="617513"/>
                  <a:pt x="453732" y="621201"/>
                  <a:pt x="461010" y="624840"/>
                </a:cubicBezTo>
                <a:cubicBezTo>
                  <a:pt x="462806" y="625738"/>
                  <a:pt x="464820" y="626110"/>
                  <a:pt x="466725" y="626745"/>
                </a:cubicBezTo>
                <a:cubicBezTo>
                  <a:pt x="475615" y="640080"/>
                  <a:pt x="470535" y="635635"/>
                  <a:pt x="480060" y="641985"/>
                </a:cubicBezTo>
                <a:cubicBezTo>
                  <a:pt x="481330" y="645795"/>
                  <a:pt x="480528" y="651187"/>
                  <a:pt x="483870" y="653415"/>
                </a:cubicBezTo>
                <a:lnTo>
                  <a:pt x="495300" y="661035"/>
                </a:lnTo>
                <a:cubicBezTo>
                  <a:pt x="496570" y="662940"/>
                  <a:pt x="497491" y="665131"/>
                  <a:pt x="499110" y="666750"/>
                </a:cubicBezTo>
                <a:cubicBezTo>
                  <a:pt x="500729" y="668369"/>
                  <a:pt x="503317" y="668837"/>
                  <a:pt x="504825" y="670560"/>
                </a:cubicBezTo>
                <a:cubicBezTo>
                  <a:pt x="518840" y="686577"/>
                  <a:pt x="508681" y="676367"/>
                  <a:pt x="514350" y="687705"/>
                </a:cubicBezTo>
                <a:cubicBezTo>
                  <a:pt x="521736" y="702477"/>
                  <a:pt x="515277" y="684770"/>
                  <a:pt x="520065" y="699135"/>
                </a:cubicBezTo>
                <a:cubicBezTo>
                  <a:pt x="519430" y="703580"/>
                  <a:pt x="520168" y="708454"/>
                  <a:pt x="518160" y="712470"/>
                </a:cubicBezTo>
                <a:cubicBezTo>
                  <a:pt x="517262" y="714266"/>
                  <a:pt x="514393" y="713888"/>
                  <a:pt x="512445" y="714375"/>
                </a:cubicBezTo>
                <a:cubicBezTo>
                  <a:pt x="509304" y="715160"/>
                  <a:pt x="506095" y="715645"/>
                  <a:pt x="502920" y="716280"/>
                </a:cubicBezTo>
                <a:cubicBezTo>
                  <a:pt x="486542" y="727199"/>
                  <a:pt x="507264" y="714108"/>
                  <a:pt x="491490" y="721995"/>
                </a:cubicBezTo>
                <a:cubicBezTo>
                  <a:pt x="489442" y="723019"/>
                  <a:pt x="487867" y="724875"/>
                  <a:pt x="485775" y="725805"/>
                </a:cubicBezTo>
                <a:cubicBezTo>
                  <a:pt x="482105" y="727436"/>
                  <a:pt x="478155" y="728345"/>
                  <a:pt x="474345" y="729615"/>
                </a:cubicBezTo>
                <a:cubicBezTo>
                  <a:pt x="472440" y="730250"/>
                  <a:pt x="470578" y="731033"/>
                  <a:pt x="468630" y="731520"/>
                </a:cubicBezTo>
                <a:cubicBezTo>
                  <a:pt x="466090" y="732155"/>
                  <a:pt x="463518" y="732673"/>
                  <a:pt x="461010" y="733425"/>
                </a:cubicBezTo>
                <a:cubicBezTo>
                  <a:pt x="457163" y="734579"/>
                  <a:pt x="453390" y="735965"/>
                  <a:pt x="449580" y="737235"/>
                </a:cubicBezTo>
                <a:lnTo>
                  <a:pt x="443865" y="739140"/>
                </a:lnTo>
                <a:cubicBezTo>
                  <a:pt x="441960" y="739775"/>
                  <a:pt x="439821" y="739931"/>
                  <a:pt x="438150" y="741045"/>
                </a:cubicBezTo>
                <a:cubicBezTo>
                  <a:pt x="436245" y="742315"/>
                  <a:pt x="434527" y="743925"/>
                  <a:pt x="432435" y="744855"/>
                </a:cubicBezTo>
                <a:lnTo>
                  <a:pt x="415290" y="750570"/>
                </a:lnTo>
                <a:cubicBezTo>
                  <a:pt x="413385" y="751205"/>
                  <a:pt x="411246" y="751361"/>
                  <a:pt x="409575" y="752475"/>
                </a:cubicBezTo>
                <a:cubicBezTo>
                  <a:pt x="407670" y="753745"/>
                  <a:pt x="405952" y="755355"/>
                  <a:pt x="403860" y="756285"/>
                </a:cubicBezTo>
                <a:cubicBezTo>
                  <a:pt x="400190" y="757916"/>
                  <a:pt x="396240" y="758825"/>
                  <a:pt x="392430" y="760095"/>
                </a:cubicBezTo>
                <a:cubicBezTo>
                  <a:pt x="390525" y="760730"/>
                  <a:pt x="388386" y="760886"/>
                  <a:pt x="386715" y="762000"/>
                </a:cubicBezTo>
                <a:lnTo>
                  <a:pt x="381000" y="765810"/>
                </a:lnTo>
                <a:cubicBezTo>
                  <a:pt x="380365" y="767715"/>
                  <a:pt x="380209" y="769854"/>
                  <a:pt x="379095" y="771525"/>
                </a:cubicBezTo>
                <a:cubicBezTo>
                  <a:pt x="376161" y="775925"/>
                  <a:pt x="371882" y="778239"/>
                  <a:pt x="367665" y="781050"/>
                </a:cubicBezTo>
                <a:cubicBezTo>
                  <a:pt x="355777" y="798881"/>
                  <a:pt x="368100" y="783725"/>
                  <a:pt x="321945" y="788670"/>
                </a:cubicBezTo>
                <a:cubicBezTo>
                  <a:pt x="306998" y="790271"/>
                  <a:pt x="314623" y="791924"/>
                  <a:pt x="304800" y="796290"/>
                </a:cubicBezTo>
                <a:cubicBezTo>
                  <a:pt x="291865" y="802039"/>
                  <a:pt x="286427" y="800679"/>
                  <a:pt x="270510" y="802005"/>
                </a:cubicBezTo>
                <a:cubicBezTo>
                  <a:pt x="266700" y="803275"/>
                  <a:pt x="261308" y="802473"/>
                  <a:pt x="259080" y="805815"/>
                </a:cubicBezTo>
                <a:cubicBezTo>
                  <a:pt x="250346" y="818916"/>
                  <a:pt x="252908" y="812901"/>
                  <a:pt x="249555" y="822960"/>
                </a:cubicBezTo>
                <a:cubicBezTo>
                  <a:pt x="252158" y="830770"/>
                  <a:pt x="256870" y="839224"/>
                  <a:pt x="251460" y="847725"/>
                </a:cubicBezTo>
                <a:cubicBezTo>
                  <a:pt x="249002" y="851588"/>
                  <a:pt x="243840" y="852805"/>
                  <a:pt x="240030" y="855345"/>
                </a:cubicBezTo>
                <a:lnTo>
                  <a:pt x="234315" y="859155"/>
                </a:lnTo>
                <a:cubicBezTo>
                  <a:pt x="228709" y="870367"/>
                  <a:pt x="231403" y="864081"/>
                  <a:pt x="226695" y="878205"/>
                </a:cubicBezTo>
                <a:cubicBezTo>
                  <a:pt x="226060" y="880110"/>
                  <a:pt x="225904" y="882249"/>
                  <a:pt x="224790" y="883920"/>
                </a:cubicBezTo>
                <a:cubicBezTo>
                  <a:pt x="223520" y="885825"/>
                  <a:pt x="222004" y="887587"/>
                  <a:pt x="220980" y="889635"/>
                </a:cubicBezTo>
                <a:cubicBezTo>
                  <a:pt x="220082" y="891431"/>
                  <a:pt x="219973" y="893554"/>
                  <a:pt x="219075" y="895350"/>
                </a:cubicBezTo>
                <a:cubicBezTo>
                  <a:pt x="218051" y="897398"/>
                  <a:pt x="216289" y="899017"/>
                  <a:pt x="215265" y="901065"/>
                </a:cubicBezTo>
                <a:cubicBezTo>
                  <a:pt x="214367" y="902861"/>
                  <a:pt x="214614" y="905212"/>
                  <a:pt x="213360" y="906780"/>
                </a:cubicBezTo>
                <a:cubicBezTo>
                  <a:pt x="211930" y="908568"/>
                  <a:pt x="209550" y="909320"/>
                  <a:pt x="207645" y="910590"/>
                </a:cubicBezTo>
                <a:cubicBezTo>
                  <a:pt x="206096" y="915238"/>
                  <a:pt x="205623" y="918327"/>
                  <a:pt x="201930" y="922020"/>
                </a:cubicBezTo>
                <a:cubicBezTo>
                  <a:pt x="200311" y="923639"/>
                  <a:pt x="198120" y="924560"/>
                  <a:pt x="196215" y="925830"/>
                </a:cubicBezTo>
                <a:cubicBezTo>
                  <a:pt x="186055" y="941070"/>
                  <a:pt x="199390" y="922655"/>
                  <a:pt x="186690" y="935355"/>
                </a:cubicBezTo>
                <a:cubicBezTo>
                  <a:pt x="181231" y="940814"/>
                  <a:pt x="184074" y="940587"/>
                  <a:pt x="180975" y="946785"/>
                </a:cubicBezTo>
                <a:cubicBezTo>
                  <a:pt x="179951" y="948833"/>
                  <a:pt x="178435" y="950595"/>
                  <a:pt x="177165" y="952500"/>
                </a:cubicBezTo>
                <a:cubicBezTo>
                  <a:pt x="176530" y="955040"/>
                  <a:pt x="176012" y="957612"/>
                  <a:pt x="175260" y="960120"/>
                </a:cubicBezTo>
                <a:cubicBezTo>
                  <a:pt x="174414" y="962939"/>
                  <a:pt x="168647" y="982980"/>
                  <a:pt x="163830" y="982980"/>
                </a:cubicBezTo>
                <a:lnTo>
                  <a:pt x="161925" y="982980"/>
                </a:lnTo>
              </a:path>
            </a:pathLst>
          </a:cu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3634">
              <a:defRPr/>
            </a:pPr>
            <a:endParaRPr lang="de-AT" sz="1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1" name="Freeform 20" hidden="0"/>
          <p:cNvSpPr/>
          <p:nvPr isPhoto="0" userDrawn="0"/>
        </p:nvSpPr>
        <p:spPr bwMode="auto">
          <a:xfrm>
            <a:off x="6351601" y="2679470"/>
            <a:ext cx="423401" cy="463229"/>
          </a:xfrm>
          <a:custGeom>
            <a:avLst/>
            <a:gdLst>
              <a:gd name="connsiteX0" fmla="*/ 352425 w 426720"/>
              <a:gd name="connsiteY0" fmla="*/ 0 h 466860"/>
              <a:gd name="connsiteX1" fmla="*/ 356235 w 426720"/>
              <a:gd name="connsiteY1" fmla="*/ 19050 h 466860"/>
              <a:gd name="connsiteX2" fmla="*/ 360045 w 426720"/>
              <a:gd name="connsiteY2" fmla="*/ 24765 h 466860"/>
              <a:gd name="connsiteX3" fmla="*/ 361950 w 426720"/>
              <a:gd name="connsiteY3" fmla="*/ 30480 h 466860"/>
              <a:gd name="connsiteX4" fmla="*/ 375285 w 426720"/>
              <a:gd name="connsiteY4" fmla="*/ 45720 h 466860"/>
              <a:gd name="connsiteX5" fmla="*/ 379095 w 426720"/>
              <a:gd name="connsiteY5" fmla="*/ 51435 h 466860"/>
              <a:gd name="connsiteX6" fmla="*/ 381000 w 426720"/>
              <a:gd name="connsiteY6" fmla="*/ 57150 h 466860"/>
              <a:gd name="connsiteX7" fmla="*/ 388620 w 426720"/>
              <a:gd name="connsiteY7" fmla="*/ 68580 h 466860"/>
              <a:gd name="connsiteX8" fmla="*/ 392430 w 426720"/>
              <a:gd name="connsiteY8" fmla="*/ 74295 h 466860"/>
              <a:gd name="connsiteX9" fmla="*/ 398145 w 426720"/>
              <a:gd name="connsiteY9" fmla="*/ 78105 h 466860"/>
              <a:gd name="connsiteX10" fmla="*/ 401955 w 426720"/>
              <a:gd name="connsiteY10" fmla="*/ 83820 h 466860"/>
              <a:gd name="connsiteX11" fmla="*/ 407670 w 426720"/>
              <a:gd name="connsiteY11" fmla="*/ 87630 h 466860"/>
              <a:gd name="connsiteX12" fmla="*/ 409575 w 426720"/>
              <a:gd name="connsiteY12" fmla="*/ 97155 h 466860"/>
              <a:gd name="connsiteX13" fmla="*/ 411480 w 426720"/>
              <a:gd name="connsiteY13" fmla="*/ 104775 h 466860"/>
              <a:gd name="connsiteX14" fmla="*/ 413385 w 426720"/>
              <a:gd name="connsiteY14" fmla="*/ 121920 h 466860"/>
              <a:gd name="connsiteX15" fmla="*/ 417195 w 426720"/>
              <a:gd name="connsiteY15" fmla="*/ 127635 h 466860"/>
              <a:gd name="connsiteX16" fmla="*/ 419100 w 426720"/>
              <a:gd name="connsiteY16" fmla="*/ 133350 h 466860"/>
              <a:gd name="connsiteX17" fmla="*/ 421005 w 426720"/>
              <a:gd name="connsiteY17" fmla="*/ 146685 h 466860"/>
              <a:gd name="connsiteX18" fmla="*/ 422910 w 426720"/>
              <a:gd name="connsiteY18" fmla="*/ 152400 h 466860"/>
              <a:gd name="connsiteX19" fmla="*/ 426720 w 426720"/>
              <a:gd name="connsiteY19" fmla="*/ 165735 h 466860"/>
              <a:gd name="connsiteX20" fmla="*/ 422910 w 426720"/>
              <a:gd name="connsiteY20" fmla="*/ 180975 h 466860"/>
              <a:gd name="connsiteX21" fmla="*/ 407670 w 426720"/>
              <a:gd name="connsiteY21" fmla="*/ 177165 h 466860"/>
              <a:gd name="connsiteX22" fmla="*/ 405765 w 426720"/>
              <a:gd name="connsiteY22" fmla="*/ 171450 h 466860"/>
              <a:gd name="connsiteX23" fmla="*/ 394335 w 426720"/>
              <a:gd name="connsiteY23" fmla="*/ 163830 h 466860"/>
              <a:gd name="connsiteX24" fmla="*/ 390525 w 426720"/>
              <a:gd name="connsiteY24" fmla="*/ 158115 h 466860"/>
              <a:gd name="connsiteX25" fmla="*/ 384810 w 426720"/>
              <a:gd name="connsiteY25" fmla="*/ 156210 h 466860"/>
              <a:gd name="connsiteX26" fmla="*/ 379095 w 426720"/>
              <a:gd name="connsiteY26" fmla="*/ 152400 h 466860"/>
              <a:gd name="connsiteX27" fmla="*/ 367665 w 426720"/>
              <a:gd name="connsiteY27" fmla="*/ 148590 h 466860"/>
              <a:gd name="connsiteX28" fmla="*/ 356235 w 426720"/>
              <a:gd name="connsiteY28" fmla="*/ 144780 h 466860"/>
              <a:gd name="connsiteX29" fmla="*/ 344805 w 426720"/>
              <a:gd name="connsiteY29" fmla="*/ 140970 h 466860"/>
              <a:gd name="connsiteX30" fmla="*/ 339090 w 426720"/>
              <a:gd name="connsiteY30" fmla="*/ 139065 h 466860"/>
              <a:gd name="connsiteX31" fmla="*/ 327660 w 426720"/>
              <a:gd name="connsiteY31" fmla="*/ 133350 h 466860"/>
              <a:gd name="connsiteX32" fmla="*/ 318135 w 426720"/>
              <a:gd name="connsiteY32" fmla="*/ 131445 h 466860"/>
              <a:gd name="connsiteX33" fmla="*/ 312420 w 426720"/>
              <a:gd name="connsiteY33" fmla="*/ 129540 h 466860"/>
              <a:gd name="connsiteX34" fmla="*/ 300990 w 426720"/>
              <a:gd name="connsiteY34" fmla="*/ 127635 h 466860"/>
              <a:gd name="connsiteX35" fmla="*/ 285750 w 426720"/>
              <a:gd name="connsiteY35" fmla="*/ 123825 h 466860"/>
              <a:gd name="connsiteX36" fmla="*/ 224790 w 426720"/>
              <a:gd name="connsiteY36" fmla="*/ 121920 h 466860"/>
              <a:gd name="connsiteX37" fmla="*/ 217170 w 426720"/>
              <a:gd name="connsiteY37" fmla="*/ 120015 h 466860"/>
              <a:gd name="connsiteX38" fmla="*/ 211455 w 426720"/>
              <a:gd name="connsiteY38" fmla="*/ 118110 h 466860"/>
              <a:gd name="connsiteX39" fmla="*/ 167640 w 426720"/>
              <a:gd name="connsiteY39" fmla="*/ 116205 h 466860"/>
              <a:gd name="connsiteX40" fmla="*/ 148590 w 426720"/>
              <a:gd name="connsiteY40" fmla="*/ 110490 h 466860"/>
              <a:gd name="connsiteX41" fmla="*/ 142875 w 426720"/>
              <a:gd name="connsiteY41" fmla="*/ 106680 h 466860"/>
              <a:gd name="connsiteX42" fmla="*/ 131445 w 426720"/>
              <a:gd name="connsiteY42" fmla="*/ 102870 h 466860"/>
              <a:gd name="connsiteX43" fmla="*/ 106680 w 426720"/>
              <a:gd name="connsiteY43" fmla="*/ 104775 h 466860"/>
              <a:gd name="connsiteX44" fmla="*/ 97155 w 426720"/>
              <a:gd name="connsiteY44" fmla="*/ 116205 h 466860"/>
              <a:gd name="connsiteX45" fmla="*/ 91440 w 426720"/>
              <a:gd name="connsiteY45" fmla="*/ 118110 h 466860"/>
              <a:gd name="connsiteX46" fmla="*/ 74295 w 426720"/>
              <a:gd name="connsiteY46" fmla="*/ 125730 h 466860"/>
              <a:gd name="connsiteX47" fmla="*/ 68580 w 426720"/>
              <a:gd name="connsiteY47" fmla="*/ 127635 h 466860"/>
              <a:gd name="connsiteX48" fmla="*/ 51435 w 426720"/>
              <a:gd name="connsiteY48" fmla="*/ 125730 h 466860"/>
              <a:gd name="connsiteX49" fmla="*/ 45720 w 426720"/>
              <a:gd name="connsiteY49" fmla="*/ 120015 h 466860"/>
              <a:gd name="connsiteX50" fmla="*/ 40005 w 426720"/>
              <a:gd name="connsiteY50" fmla="*/ 116205 h 466860"/>
              <a:gd name="connsiteX51" fmla="*/ 5715 w 426720"/>
              <a:gd name="connsiteY51" fmla="*/ 121920 h 466860"/>
              <a:gd name="connsiteX52" fmla="*/ 1905 w 426720"/>
              <a:gd name="connsiteY52" fmla="*/ 127635 h 466860"/>
              <a:gd name="connsiteX53" fmla="*/ 3810 w 426720"/>
              <a:gd name="connsiteY53" fmla="*/ 142875 h 466860"/>
              <a:gd name="connsiteX54" fmla="*/ 0 w 426720"/>
              <a:gd name="connsiteY54" fmla="*/ 154305 h 466860"/>
              <a:gd name="connsiteX55" fmla="*/ 1905 w 426720"/>
              <a:gd name="connsiteY55" fmla="*/ 161925 h 466860"/>
              <a:gd name="connsiteX56" fmla="*/ 3810 w 426720"/>
              <a:gd name="connsiteY56" fmla="*/ 167640 h 466860"/>
              <a:gd name="connsiteX57" fmla="*/ 15240 w 426720"/>
              <a:gd name="connsiteY57" fmla="*/ 171450 h 466860"/>
              <a:gd name="connsiteX58" fmla="*/ 20955 w 426720"/>
              <a:gd name="connsiteY58" fmla="*/ 184785 h 466860"/>
              <a:gd name="connsiteX59" fmla="*/ 26670 w 426720"/>
              <a:gd name="connsiteY59" fmla="*/ 188595 h 466860"/>
              <a:gd name="connsiteX60" fmla="*/ 34290 w 426720"/>
              <a:gd name="connsiteY60" fmla="*/ 196215 h 466860"/>
              <a:gd name="connsiteX61" fmla="*/ 41910 w 426720"/>
              <a:gd name="connsiteY61" fmla="*/ 207645 h 466860"/>
              <a:gd name="connsiteX62" fmla="*/ 45720 w 426720"/>
              <a:gd name="connsiteY62" fmla="*/ 213360 h 466860"/>
              <a:gd name="connsiteX63" fmla="*/ 55245 w 426720"/>
              <a:gd name="connsiteY63" fmla="*/ 230505 h 466860"/>
              <a:gd name="connsiteX64" fmla="*/ 59055 w 426720"/>
              <a:gd name="connsiteY64" fmla="*/ 236220 h 466860"/>
              <a:gd name="connsiteX65" fmla="*/ 64770 w 426720"/>
              <a:gd name="connsiteY65" fmla="*/ 247650 h 466860"/>
              <a:gd name="connsiteX66" fmla="*/ 68580 w 426720"/>
              <a:gd name="connsiteY66" fmla="*/ 259080 h 466860"/>
              <a:gd name="connsiteX67" fmla="*/ 70485 w 426720"/>
              <a:gd name="connsiteY67" fmla="*/ 264795 h 466860"/>
              <a:gd name="connsiteX68" fmla="*/ 72390 w 426720"/>
              <a:gd name="connsiteY68" fmla="*/ 270510 h 466860"/>
              <a:gd name="connsiteX69" fmla="*/ 80010 w 426720"/>
              <a:gd name="connsiteY69" fmla="*/ 281940 h 466860"/>
              <a:gd name="connsiteX70" fmla="*/ 81915 w 426720"/>
              <a:gd name="connsiteY70" fmla="*/ 287655 h 466860"/>
              <a:gd name="connsiteX71" fmla="*/ 93345 w 426720"/>
              <a:gd name="connsiteY71" fmla="*/ 295275 h 466860"/>
              <a:gd name="connsiteX72" fmla="*/ 106680 w 426720"/>
              <a:gd name="connsiteY72" fmla="*/ 310515 h 466860"/>
              <a:gd name="connsiteX73" fmla="*/ 112395 w 426720"/>
              <a:gd name="connsiteY73" fmla="*/ 321945 h 466860"/>
              <a:gd name="connsiteX74" fmla="*/ 118110 w 426720"/>
              <a:gd name="connsiteY74" fmla="*/ 325755 h 466860"/>
              <a:gd name="connsiteX75" fmla="*/ 127635 w 426720"/>
              <a:gd name="connsiteY75" fmla="*/ 333375 h 466860"/>
              <a:gd name="connsiteX76" fmla="*/ 139065 w 426720"/>
              <a:gd name="connsiteY76" fmla="*/ 340995 h 466860"/>
              <a:gd name="connsiteX77" fmla="*/ 144780 w 426720"/>
              <a:gd name="connsiteY77" fmla="*/ 352425 h 466860"/>
              <a:gd name="connsiteX78" fmla="*/ 150495 w 426720"/>
              <a:gd name="connsiteY78" fmla="*/ 354330 h 466860"/>
              <a:gd name="connsiteX79" fmla="*/ 158115 w 426720"/>
              <a:gd name="connsiteY79" fmla="*/ 365760 h 466860"/>
              <a:gd name="connsiteX80" fmla="*/ 161925 w 426720"/>
              <a:gd name="connsiteY80" fmla="*/ 371475 h 466860"/>
              <a:gd name="connsiteX81" fmla="*/ 163830 w 426720"/>
              <a:gd name="connsiteY81" fmla="*/ 377190 h 466860"/>
              <a:gd name="connsiteX82" fmla="*/ 173355 w 426720"/>
              <a:gd name="connsiteY82" fmla="*/ 388620 h 466860"/>
              <a:gd name="connsiteX83" fmla="*/ 179070 w 426720"/>
              <a:gd name="connsiteY83" fmla="*/ 392430 h 466860"/>
              <a:gd name="connsiteX84" fmla="*/ 186690 w 426720"/>
              <a:gd name="connsiteY84" fmla="*/ 401955 h 466860"/>
              <a:gd name="connsiteX85" fmla="*/ 190500 w 426720"/>
              <a:gd name="connsiteY85" fmla="*/ 407670 h 466860"/>
              <a:gd name="connsiteX86" fmla="*/ 201930 w 426720"/>
              <a:gd name="connsiteY86" fmla="*/ 413385 h 466860"/>
              <a:gd name="connsiteX87" fmla="*/ 203835 w 426720"/>
              <a:gd name="connsiteY87" fmla="*/ 419100 h 466860"/>
              <a:gd name="connsiteX88" fmla="*/ 209550 w 426720"/>
              <a:gd name="connsiteY88" fmla="*/ 422910 h 466860"/>
              <a:gd name="connsiteX89" fmla="*/ 215265 w 426720"/>
              <a:gd name="connsiteY89" fmla="*/ 428625 h 466860"/>
              <a:gd name="connsiteX90" fmla="*/ 224790 w 426720"/>
              <a:gd name="connsiteY90" fmla="*/ 436245 h 466860"/>
              <a:gd name="connsiteX91" fmla="*/ 236220 w 426720"/>
              <a:gd name="connsiteY91" fmla="*/ 453390 h 466860"/>
              <a:gd name="connsiteX92" fmla="*/ 240030 w 426720"/>
              <a:gd name="connsiteY92" fmla="*/ 459105 h 466860"/>
              <a:gd name="connsiteX93" fmla="*/ 245745 w 426720"/>
              <a:gd name="connsiteY93" fmla="*/ 461010 h 466860"/>
              <a:gd name="connsiteX94" fmla="*/ 249555 w 426720"/>
              <a:gd name="connsiteY94" fmla="*/ 462915 h 46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426720" h="466860" fill="norm" stroke="1" extrusionOk="0">
                <a:moveTo>
                  <a:pt x="352425" y="0"/>
                </a:moveTo>
                <a:cubicBezTo>
                  <a:pt x="353127" y="4914"/>
                  <a:pt x="353575" y="13730"/>
                  <a:pt x="356235" y="19050"/>
                </a:cubicBezTo>
                <a:cubicBezTo>
                  <a:pt x="357259" y="21098"/>
                  <a:pt x="359021" y="22717"/>
                  <a:pt x="360045" y="24765"/>
                </a:cubicBezTo>
                <a:cubicBezTo>
                  <a:pt x="360943" y="26561"/>
                  <a:pt x="360975" y="28725"/>
                  <a:pt x="361950" y="30480"/>
                </a:cubicBezTo>
                <a:cubicBezTo>
                  <a:pt x="368487" y="42246"/>
                  <a:pt x="366937" y="40154"/>
                  <a:pt x="375285" y="45720"/>
                </a:cubicBezTo>
                <a:cubicBezTo>
                  <a:pt x="376555" y="47625"/>
                  <a:pt x="378071" y="49387"/>
                  <a:pt x="379095" y="51435"/>
                </a:cubicBezTo>
                <a:cubicBezTo>
                  <a:pt x="379993" y="53231"/>
                  <a:pt x="380025" y="55395"/>
                  <a:pt x="381000" y="57150"/>
                </a:cubicBezTo>
                <a:cubicBezTo>
                  <a:pt x="383224" y="61153"/>
                  <a:pt x="386080" y="64770"/>
                  <a:pt x="388620" y="68580"/>
                </a:cubicBezTo>
                <a:cubicBezTo>
                  <a:pt x="389890" y="70485"/>
                  <a:pt x="390525" y="73025"/>
                  <a:pt x="392430" y="74295"/>
                </a:cubicBezTo>
                <a:lnTo>
                  <a:pt x="398145" y="78105"/>
                </a:lnTo>
                <a:cubicBezTo>
                  <a:pt x="399415" y="80010"/>
                  <a:pt x="400336" y="82201"/>
                  <a:pt x="401955" y="83820"/>
                </a:cubicBezTo>
                <a:cubicBezTo>
                  <a:pt x="403574" y="85439"/>
                  <a:pt x="406534" y="85642"/>
                  <a:pt x="407670" y="87630"/>
                </a:cubicBezTo>
                <a:cubicBezTo>
                  <a:pt x="409276" y="90441"/>
                  <a:pt x="408873" y="93994"/>
                  <a:pt x="409575" y="97155"/>
                </a:cubicBezTo>
                <a:cubicBezTo>
                  <a:pt x="410143" y="99711"/>
                  <a:pt x="410845" y="102235"/>
                  <a:pt x="411480" y="104775"/>
                </a:cubicBezTo>
                <a:cubicBezTo>
                  <a:pt x="412115" y="110490"/>
                  <a:pt x="411990" y="116342"/>
                  <a:pt x="413385" y="121920"/>
                </a:cubicBezTo>
                <a:cubicBezTo>
                  <a:pt x="413940" y="124141"/>
                  <a:pt x="416171" y="125587"/>
                  <a:pt x="417195" y="127635"/>
                </a:cubicBezTo>
                <a:cubicBezTo>
                  <a:pt x="418093" y="129431"/>
                  <a:pt x="418465" y="131445"/>
                  <a:pt x="419100" y="133350"/>
                </a:cubicBezTo>
                <a:cubicBezTo>
                  <a:pt x="419735" y="137795"/>
                  <a:pt x="420124" y="142282"/>
                  <a:pt x="421005" y="146685"/>
                </a:cubicBezTo>
                <a:cubicBezTo>
                  <a:pt x="421399" y="148654"/>
                  <a:pt x="422358" y="150469"/>
                  <a:pt x="422910" y="152400"/>
                </a:cubicBezTo>
                <a:cubicBezTo>
                  <a:pt x="427694" y="169144"/>
                  <a:pt x="422152" y="152032"/>
                  <a:pt x="426720" y="165735"/>
                </a:cubicBezTo>
                <a:cubicBezTo>
                  <a:pt x="425450" y="170815"/>
                  <a:pt x="426613" y="177272"/>
                  <a:pt x="422910" y="180975"/>
                </a:cubicBezTo>
                <a:cubicBezTo>
                  <a:pt x="421761" y="182124"/>
                  <a:pt x="410041" y="177955"/>
                  <a:pt x="407670" y="177165"/>
                </a:cubicBezTo>
                <a:cubicBezTo>
                  <a:pt x="407035" y="175260"/>
                  <a:pt x="407185" y="172870"/>
                  <a:pt x="405765" y="171450"/>
                </a:cubicBezTo>
                <a:cubicBezTo>
                  <a:pt x="402527" y="168212"/>
                  <a:pt x="394335" y="163830"/>
                  <a:pt x="394335" y="163830"/>
                </a:cubicBezTo>
                <a:cubicBezTo>
                  <a:pt x="393065" y="161925"/>
                  <a:pt x="392313" y="159545"/>
                  <a:pt x="390525" y="158115"/>
                </a:cubicBezTo>
                <a:cubicBezTo>
                  <a:pt x="388957" y="156861"/>
                  <a:pt x="386606" y="157108"/>
                  <a:pt x="384810" y="156210"/>
                </a:cubicBezTo>
                <a:cubicBezTo>
                  <a:pt x="382762" y="155186"/>
                  <a:pt x="381187" y="153330"/>
                  <a:pt x="379095" y="152400"/>
                </a:cubicBezTo>
                <a:cubicBezTo>
                  <a:pt x="375425" y="150769"/>
                  <a:pt x="371475" y="149860"/>
                  <a:pt x="367665" y="148590"/>
                </a:cubicBezTo>
                <a:lnTo>
                  <a:pt x="356235" y="144780"/>
                </a:lnTo>
                <a:lnTo>
                  <a:pt x="344805" y="140970"/>
                </a:lnTo>
                <a:cubicBezTo>
                  <a:pt x="342900" y="140335"/>
                  <a:pt x="340761" y="140179"/>
                  <a:pt x="339090" y="139065"/>
                </a:cubicBezTo>
                <a:cubicBezTo>
                  <a:pt x="333503" y="135340"/>
                  <a:pt x="333970" y="134927"/>
                  <a:pt x="327660" y="133350"/>
                </a:cubicBezTo>
                <a:cubicBezTo>
                  <a:pt x="324519" y="132565"/>
                  <a:pt x="321276" y="132230"/>
                  <a:pt x="318135" y="131445"/>
                </a:cubicBezTo>
                <a:cubicBezTo>
                  <a:pt x="316187" y="130958"/>
                  <a:pt x="314380" y="129976"/>
                  <a:pt x="312420" y="129540"/>
                </a:cubicBezTo>
                <a:cubicBezTo>
                  <a:pt x="308649" y="128702"/>
                  <a:pt x="304761" y="128473"/>
                  <a:pt x="300990" y="127635"/>
                </a:cubicBezTo>
                <a:cubicBezTo>
                  <a:pt x="292584" y="125767"/>
                  <a:pt x="296630" y="124413"/>
                  <a:pt x="285750" y="123825"/>
                </a:cubicBezTo>
                <a:cubicBezTo>
                  <a:pt x="265450" y="122728"/>
                  <a:pt x="245110" y="122555"/>
                  <a:pt x="224790" y="121920"/>
                </a:cubicBezTo>
                <a:cubicBezTo>
                  <a:pt x="222250" y="121285"/>
                  <a:pt x="219687" y="120734"/>
                  <a:pt x="217170" y="120015"/>
                </a:cubicBezTo>
                <a:cubicBezTo>
                  <a:pt x="215239" y="119463"/>
                  <a:pt x="213457" y="118264"/>
                  <a:pt x="211455" y="118110"/>
                </a:cubicBezTo>
                <a:cubicBezTo>
                  <a:pt x="196879" y="116989"/>
                  <a:pt x="182245" y="116840"/>
                  <a:pt x="167640" y="116205"/>
                </a:cubicBezTo>
                <a:cubicBezTo>
                  <a:pt x="163380" y="115140"/>
                  <a:pt x="151373" y="112345"/>
                  <a:pt x="148590" y="110490"/>
                </a:cubicBezTo>
                <a:cubicBezTo>
                  <a:pt x="146685" y="109220"/>
                  <a:pt x="144967" y="107610"/>
                  <a:pt x="142875" y="106680"/>
                </a:cubicBezTo>
                <a:cubicBezTo>
                  <a:pt x="139205" y="105049"/>
                  <a:pt x="131445" y="102870"/>
                  <a:pt x="131445" y="102870"/>
                </a:cubicBezTo>
                <a:cubicBezTo>
                  <a:pt x="123190" y="103505"/>
                  <a:pt x="114712" y="102767"/>
                  <a:pt x="106680" y="104775"/>
                </a:cubicBezTo>
                <a:cubicBezTo>
                  <a:pt x="101403" y="106094"/>
                  <a:pt x="100711" y="113360"/>
                  <a:pt x="97155" y="116205"/>
                </a:cubicBezTo>
                <a:cubicBezTo>
                  <a:pt x="95587" y="117459"/>
                  <a:pt x="93236" y="117212"/>
                  <a:pt x="91440" y="118110"/>
                </a:cubicBezTo>
                <a:cubicBezTo>
                  <a:pt x="73327" y="127167"/>
                  <a:pt x="103783" y="115901"/>
                  <a:pt x="74295" y="125730"/>
                </a:cubicBezTo>
                <a:lnTo>
                  <a:pt x="68580" y="127635"/>
                </a:lnTo>
                <a:cubicBezTo>
                  <a:pt x="62865" y="127000"/>
                  <a:pt x="56890" y="127548"/>
                  <a:pt x="51435" y="125730"/>
                </a:cubicBezTo>
                <a:cubicBezTo>
                  <a:pt x="48879" y="124878"/>
                  <a:pt x="47790" y="121740"/>
                  <a:pt x="45720" y="120015"/>
                </a:cubicBezTo>
                <a:cubicBezTo>
                  <a:pt x="43961" y="118549"/>
                  <a:pt x="41910" y="117475"/>
                  <a:pt x="40005" y="116205"/>
                </a:cubicBezTo>
                <a:cubicBezTo>
                  <a:pt x="29484" y="116906"/>
                  <a:pt x="14495" y="113140"/>
                  <a:pt x="5715" y="121920"/>
                </a:cubicBezTo>
                <a:cubicBezTo>
                  <a:pt x="4096" y="123539"/>
                  <a:pt x="3175" y="125730"/>
                  <a:pt x="1905" y="127635"/>
                </a:cubicBezTo>
                <a:cubicBezTo>
                  <a:pt x="2540" y="132715"/>
                  <a:pt x="4175" y="137768"/>
                  <a:pt x="3810" y="142875"/>
                </a:cubicBezTo>
                <a:cubicBezTo>
                  <a:pt x="3524" y="146881"/>
                  <a:pt x="0" y="154305"/>
                  <a:pt x="0" y="154305"/>
                </a:cubicBezTo>
                <a:cubicBezTo>
                  <a:pt x="635" y="156845"/>
                  <a:pt x="1186" y="159408"/>
                  <a:pt x="1905" y="161925"/>
                </a:cubicBezTo>
                <a:cubicBezTo>
                  <a:pt x="2457" y="163856"/>
                  <a:pt x="2176" y="166473"/>
                  <a:pt x="3810" y="167640"/>
                </a:cubicBezTo>
                <a:cubicBezTo>
                  <a:pt x="7078" y="169974"/>
                  <a:pt x="15240" y="171450"/>
                  <a:pt x="15240" y="171450"/>
                </a:cubicBezTo>
                <a:cubicBezTo>
                  <a:pt x="16697" y="177279"/>
                  <a:pt x="16570" y="180400"/>
                  <a:pt x="20955" y="184785"/>
                </a:cubicBezTo>
                <a:cubicBezTo>
                  <a:pt x="22574" y="186404"/>
                  <a:pt x="24765" y="187325"/>
                  <a:pt x="26670" y="188595"/>
                </a:cubicBezTo>
                <a:cubicBezTo>
                  <a:pt x="31750" y="203835"/>
                  <a:pt x="24130" y="186055"/>
                  <a:pt x="34290" y="196215"/>
                </a:cubicBezTo>
                <a:cubicBezTo>
                  <a:pt x="37528" y="199453"/>
                  <a:pt x="39370" y="203835"/>
                  <a:pt x="41910" y="207645"/>
                </a:cubicBezTo>
                <a:cubicBezTo>
                  <a:pt x="43180" y="209550"/>
                  <a:pt x="44996" y="211188"/>
                  <a:pt x="45720" y="213360"/>
                </a:cubicBezTo>
                <a:cubicBezTo>
                  <a:pt x="49073" y="223419"/>
                  <a:pt x="46511" y="217404"/>
                  <a:pt x="55245" y="230505"/>
                </a:cubicBezTo>
                <a:cubicBezTo>
                  <a:pt x="56515" y="232410"/>
                  <a:pt x="58331" y="234048"/>
                  <a:pt x="59055" y="236220"/>
                </a:cubicBezTo>
                <a:cubicBezTo>
                  <a:pt x="66003" y="257063"/>
                  <a:pt x="54922" y="225493"/>
                  <a:pt x="64770" y="247650"/>
                </a:cubicBezTo>
                <a:cubicBezTo>
                  <a:pt x="66401" y="251320"/>
                  <a:pt x="67310" y="255270"/>
                  <a:pt x="68580" y="259080"/>
                </a:cubicBezTo>
                <a:lnTo>
                  <a:pt x="70485" y="264795"/>
                </a:lnTo>
                <a:cubicBezTo>
                  <a:pt x="71120" y="266700"/>
                  <a:pt x="71276" y="268839"/>
                  <a:pt x="72390" y="270510"/>
                </a:cubicBezTo>
                <a:cubicBezTo>
                  <a:pt x="74930" y="274320"/>
                  <a:pt x="78562" y="277596"/>
                  <a:pt x="80010" y="281940"/>
                </a:cubicBezTo>
                <a:cubicBezTo>
                  <a:pt x="80645" y="283845"/>
                  <a:pt x="80495" y="286235"/>
                  <a:pt x="81915" y="287655"/>
                </a:cubicBezTo>
                <a:cubicBezTo>
                  <a:pt x="85153" y="290893"/>
                  <a:pt x="93345" y="295275"/>
                  <a:pt x="93345" y="295275"/>
                </a:cubicBezTo>
                <a:cubicBezTo>
                  <a:pt x="102235" y="308610"/>
                  <a:pt x="97155" y="304165"/>
                  <a:pt x="106680" y="310515"/>
                </a:cubicBezTo>
                <a:cubicBezTo>
                  <a:pt x="108229" y="315163"/>
                  <a:pt x="108702" y="318252"/>
                  <a:pt x="112395" y="321945"/>
                </a:cubicBezTo>
                <a:cubicBezTo>
                  <a:pt x="114014" y="323564"/>
                  <a:pt x="116205" y="324485"/>
                  <a:pt x="118110" y="325755"/>
                </a:cubicBezTo>
                <a:cubicBezTo>
                  <a:pt x="125150" y="336315"/>
                  <a:pt x="117892" y="327962"/>
                  <a:pt x="127635" y="333375"/>
                </a:cubicBezTo>
                <a:cubicBezTo>
                  <a:pt x="131638" y="335599"/>
                  <a:pt x="139065" y="340995"/>
                  <a:pt x="139065" y="340995"/>
                </a:cubicBezTo>
                <a:cubicBezTo>
                  <a:pt x="140320" y="344760"/>
                  <a:pt x="141423" y="349739"/>
                  <a:pt x="144780" y="352425"/>
                </a:cubicBezTo>
                <a:cubicBezTo>
                  <a:pt x="146348" y="353679"/>
                  <a:pt x="148590" y="353695"/>
                  <a:pt x="150495" y="354330"/>
                </a:cubicBezTo>
                <a:lnTo>
                  <a:pt x="158115" y="365760"/>
                </a:lnTo>
                <a:cubicBezTo>
                  <a:pt x="159385" y="367665"/>
                  <a:pt x="161201" y="369303"/>
                  <a:pt x="161925" y="371475"/>
                </a:cubicBezTo>
                <a:cubicBezTo>
                  <a:pt x="162560" y="373380"/>
                  <a:pt x="162932" y="375394"/>
                  <a:pt x="163830" y="377190"/>
                </a:cubicBezTo>
                <a:cubicBezTo>
                  <a:pt x="165971" y="381471"/>
                  <a:pt x="169744" y="385611"/>
                  <a:pt x="173355" y="388620"/>
                </a:cubicBezTo>
                <a:cubicBezTo>
                  <a:pt x="175114" y="390086"/>
                  <a:pt x="177165" y="391160"/>
                  <a:pt x="179070" y="392430"/>
                </a:cubicBezTo>
                <a:cubicBezTo>
                  <a:pt x="182779" y="403556"/>
                  <a:pt x="178073" y="393338"/>
                  <a:pt x="186690" y="401955"/>
                </a:cubicBezTo>
                <a:cubicBezTo>
                  <a:pt x="188309" y="403574"/>
                  <a:pt x="188881" y="406051"/>
                  <a:pt x="190500" y="407670"/>
                </a:cubicBezTo>
                <a:cubicBezTo>
                  <a:pt x="194193" y="411363"/>
                  <a:pt x="197282" y="411836"/>
                  <a:pt x="201930" y="413385"/>
                </a:cubicBezTo>
                <a:cubicBezTo>
                  <a:pt x="202565" y="415290"/>
                  <a:pt x="202581" y="417532"/>
                  <a:pt x="203835" y="419100"/>
                </a:cubicBezTo>
                <a:cubicBezTo>
                  <a:pt x="205265" y="420888"/>
                  <a:pt x="207791" y="421444"/>
                  <a:pt x="209550" y="422910"/>
                </a:cubicBezTo>
                <a:cubicBezTo>
                  <a:pt x="211620" y="424635"/>
                  <a:pt x="213540" y="426555"/>
                  <a:pt x="215265" y="428625"/>
                </a:cubicBezTo>
                <a:cubicBezTo>
                  <a:pt x="221893" y="436579"/>
                  <a:pt x="215408" y="433118"/>
                  <a:pt x="224790" y="436245"/>
                </a:cubicBezTo>
                <a:lnTo>
                  <a:pt x="236220" y="453390"/>
                </a:lnTo>
                <a:cubicBezTo>
                  <a:pt x="237490" y="455295"/>
                  <a:pt x="237858" y="458381"/>
                  <a:pt x="240030" y="459105"/>
                </a:cubicBezTo>
                <a:lnTo>
                  <a:pt x="245745" y="461010"/>
                </a:lnTo>
                <a:cubicBezTo>
                  <a:pt x="250259" y="467782"/>
                  <a:pt x="249555" y="469015"/>
                  <a:pt x="249555" y="462915"/>
                </a:cubicBezTo>
              </a:path>
            </a:pathLst>
          </a:cu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3634">
              <a:defRPr/>
            </a:pPr>
            <a:endParaRPr lang="de-AT" sz="1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0" name="Freeform 42" hidden="0"/>
          <p:cNvSpPr>
            <a:spLocks noChangeArrowheads="1"/>
          </p:cNvSpPr>
          <p:nvPr isPhoto="0" userDrawn="0"/>
        </p:nvSpPr>
        <p:spPr bwMode="auto">
          <a:xfrm>
            <a:off x="5280702" y="2562444"/>
            <a:ext cx="1376765" cy="1516411"/>
          </a:xfrm>
          <a:custGeom>
            <a:avLst/>
            <a:gdLst>
              <a:gd name="T0" fmla="*/ 1986 w 3389"/>
              <a:gd name="T1" fmla="*/ 3238 h 3733"/>
              <a:gd name="T2" fmla="*/ 1739 w 3389"/>
              <a:gd name="T3" fmla="*/ 3326 h 3733"/>
              <a:gd name="T4" fmla="*/ 2047 w 3389"/>
              <a:gd name="T5" fmla="*/ 3520 h 3733"/>
              <a:gd name="T6" fmla="*/ 2383 w 3389"/>
              <a:gd name="T7" fmla="*/ 3732 h 3733"/>
              <a:gd name="T8" fmla="*/ 2471 w 3389"/>
              <a:gd name="T9" fmla="*/ 3609 h 3733"/>
              <a:gd name="T10" fmla="*/ 2559 w 3389"/>
              <a:gd name="T11" fmla="*/ 3291 h 3733"/>
              <a:gd name="T12" fmla="*/ 2347 w 3389"/>
              <a:gd name="T13" fmla="*/ 3238 h 3733"/>
              <a:gd name="T14" fmla="*/ 2674 w 3389"/>
              <a:gd name="T15" fmla="*/ 1932 h 3733"/>
              <a:gd name="T16" fmla="*/ 2303 w 3389"/>
              <a:gd name="T17" fmla="*/ 1782 h 3733"/>
              <a:gd name="T18" fmla="*/ 2083 w 3389"/>
              <a:gd name="T19" fmla="*/ 1359 h 3733"/>
              <a:gd name="T20" fmla="*/ 1703 w 3389"/>
              <a:gd name="T21" fmla="*/ 1023 h 3733"/>
              <a:gd name="T22" fmla="*/ 1721 w 3389"/>
              <a:gd name="T23" fmla="*/ 803 h 3733"/>
              <a:gd name="T24" fmla="*/ 1721 w 3389"/>
              <a:gd name="T25" fmla="*/ 626 h 3733"/>
              <a:gd name="T26" fmla="*/ 1853 w 3389"/>
              <a:gd name="T27" fmla="*/ 158 h 3733"/>
              <a:gd name="T28" fmla="*/ 1659 w 3389"/>
              <a:gd name="T29" fmla="*/ 17 h 3733"/>
              <a:gd name="T30" fmla="*/ 1403 w 3389"/>
              <a:gd name="T31" fmla="*/ 35 h 3733"/>
              <a:gd name="T32" fmla="*/ 1218 w 3389"/>
              <a:gd name="T33" fmla="*/ 97 h 3733"/>
              <a:gd name="T34" fmla="*/ 1086 w 3389"/>
              <a:gd name="T35" fmla="*/ 194 h 3733"/>
              <a:gd name="T36" fmla="*/ 997 w 3389"/>
              <a:gd name="T37" fmla="*/ 229 h 3733"/>
              <a:gd name="T38" fmla="*/ 856 w 3389"/>
              <a:gd name="T39" fmla="*/ 264 h 3733"/>
              <a:gd name="T40" fmla="*/ 741 w 3389"/>
              <a:gd name="T41" fmla="*/ 379 h 3733"/>
              <a:gd name="T42" fmla="*/ 618 w 3389"/>
              <a:gd name="T43" fmla="*/ 379 h 3733"/>
              <a:gd name="T44" fmla="*/ 441 w 3389"/>
              <a:gd name="T45" fmla="*/ 344 h 3733"/>
              <a:gd name="T46" fmla="*/ 88 w 3389"/>
              <a:gd name="T47" fmla="*/ 511 h 3733"/>
              <a:gd name="T48" fmla="*/ 133 w 3389"/>
              <a:gd name="T49" fmla="*/ 661 h 3733"/>
              <a:gd name="T50" fmla="*/ 0 w 3389"/>
              <a:gd name="T51" fmla="*/ 750 h 3733"/>
              <a:gd name="T52" fmla="*/ 115 w 3389"/>
              <a:gd name="T53" fmla="*/ 900 h 3733"/>
              <a:gd name="T54" fmla="*/ 88 w 3389"/>
              <a:gd name="T55" fmla="*/ 1041 h 3733"/>
              <a:gd name="T56" fmla="*/ 283 w 3389"/>
              <a:gd name="T57" fmla="*/ 1103 h 3733"/>
              <a:gd name="T58" fmla="*/ 274 w 3389"/>
              <a:gd name="T59" fmla="*/ 1235 h 3733"/>
              <a:gd name="T60" fmla="*/ 494 w 3389"/>
              <a:gd name="T61" fmla="*/ 1103 h 3733"/>
              <a:gd name="T62" fmla="*/ 741 w 3389"/>
              <a:gd name="T63" fmla="*/ 1014 h 3733"/>
              <a:gd name="T64" fmla="*/ 1041 w 3389"/>
              <a:gd name="T65" fmla="*/ 1191 h 3733"/>
              <a:gd name="T66" fmla="*/ 1200 w 3389"/>
              <a:gd name="T67" fmla="*/ 1526 h 3733"/>
              <a:gd name="T68" fmla="*/ 1544 w 3389"/>
              <a:gd name="T69" fmla="*/ 1835 h 3733"/>
              <a:gd name="T70" fmla="*/ 1977 w 3389"/>
              <a:gd name="T71" fmla="*/ 2135 h 3733"/>
              <a:gd name="T72" fmla="*/ 2286 w 3389"/>
              <a:gd name="T73" fmla="*/ 2338 h 3733"/>
              <a:gd name="T74" fmla="*/ 2542 w 3389"/>
              <a:gd name="T75" fmla="*/ 2541 h 3733"/>
              <a:gd name="T76" fmla="*/ 2639 w 3389"/>
              <a:gd name="T77" fmla="*/ 2664 h 3733"/>
              <a:gd name="T78" fmla="*/ 2727 w 3389"/>
              <a:gd name="T79" fmla="*/ 2876 h 3733"/>
              <a:gd name="T80" fmla="*/ 2647 w 3389"/>
              <a:gd name="T81" fmla="*/ 3123 h 3733"/>
              <a:gd name="T82" fmla="*/ 2692 w 3389"/>
              <a:gd name="T83" fmla="*/ 3282 h 3733"/>
              <a:gd name="T84" fmla="*/ 2850 w 3389"/>
              <a:gd name="T85" fmla="*/ 3009 h 3733"/>
              <a:gd name="T86" fmla="*/ 3036 w 3389"/>
              <a:gd name="T87" fmla="*/ 2832 h 3733"/>
              <a:gd name="T88" fmla="*/ 2877 w 3389"/>
              <a:gd name="T89" fmla="*/ 2629 h 3733"/>
              <a:gd name="T90" fmla="*/ 3106 w 3389"/>
              <a:gd name="T91" fmla="*/ 2470 h 3733"/>
              <a:gd name="T92" fmla="*/ 3370 w 3389"/>
              <a:gd name="T93" fmla="*/ 2585 h 3733"/>
              <a:gd name="T94" fmla="*/ 3317 w 3389"/>
              <a:gd name="T95" fmla="*/ 2400 h 3733"/>
              <a:gd name="T96" fmla="*/ 609 w 3389"/>
              <a:gd name="T97" fmla="*/ 2259 h 3733"/>
              <a:gd name="T98" fmla="*/ 433 w 3389"/>
              <a:gd name="T99" fmla="*/ 2294 h 3733"/>
              <a:gd name="T100" fmla="*/ 547 w 3389"/>
              <a:gd name="T101" fmla="*/ 2612 h 3733"/>
              <a:gd name="T102" fmla="*/ 574 w 3389"/>
              <a:gd name="T103" fmla="*/ 2956 h 3733"/>
              <a:gd name="T104" fmla="*/ 697 w 3389"/>
              <a:gd name="T105" fmla="*/ 2929 h 3733"/>
              <a:gd name="T106" fmla="*/ 891 w 3389"/>
              <a:gd name="T107" fmla="*/ 2797 h 3733"/>
              <a:gd name="T108" fmla="*/ 927 w 3389"/>
              <a:gd name="T109" fmla="*/ 2320 h 3733"/>
              <a:gd name="T110" fmla="*/ 688 w 3389"/>
              <a:gd name="T111" fmla="*/ 2214 h 3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389" h="3733" fill="norm" stroke="1" extrusionOk="0">
                <a:moveTo>
                  <a:pt x="2347" y="3238"/>
                </a:moveTo>
                <a:lnTo>
                  <a:pt x="2347" y="3238"/>
                </a:lnTo>
                <a:lnTo>
                  <a:pt x="2233" y="3256"/>
                </a:lnTo>
                <a:lnTo>
                  <a:pt x="2136" y="3273"/>
                </a:lnTo>
                <a:lnTo>
                  <a:pt x="2065" y="3265"/>
                </a:lnTo>
                <a:lnTo>
                  <a:pt x="1986" y="3238"/>
                </a:lnTo>
                <a:lnTo>
                  <a:pt x="1986" y="3238"/>
                </a:lnTo>
                <a:lnTo>
                  <a:pt x="1941" y="3220"/>
                </a:lnTo>
                <a:lnTo>
                  <a:pt x="1897" y="3220"/>
                </a:lnTo>
                <a:lnTo>
                  <a:pt x="1853" y="3229"/>
                </a:lnTo>
                <a:lnTo>
                  <a:pt x="1809" y="3247"/>
                </a:lnTo>
                <a:lnTo>
                  <a:pt x="1774" y="3273"/>
                </a:lnTo>
                <a:lnTo>
                  <a:pt x="1747" y="3300"/>
                </a:lnTo>
                <a:lnTo>
                  <a:pt x="1739" y="3326"/>
                </a:lnTo>
                <a:lnTo>
                  <a:pt x="1739" y="3353"/>
                </a:lnTo>
                <a:lnTo>
                  <a:pt x="1739" y="3353"/>
                </a:lnTo>
                <a:lnTo>
                  <a:pt x="1765" y="3388"/>
                </a:lnTo>
                <a:lnTo>
                  <a:pt x="1818" y="3432"/>
                </a:lnTo>
                <a:lnTo>
                  <a:pt x="1906" y="3476"/>
                </a:lnTo>
                <a:lnTo>
                  <a:pt x="2047" y="3520"/>
                </a:lnTo>
                <a:lnTo>
                  <a:pt x="2047" y="3520"/>
                </a:lnTo>
                <a:lnTo>
                  <a:pt x="2118" y="3547"/>
                </a:lnTo>
                <a:lnTo>
                  <a:pt x="2180" y="3573"/>
                </a:lnTo>
                <a:lnTo>
                  <a:pt x="2224" y="3609"/>
                </a:lnTo>
                <a:lnTo>
                  <a:pt x="2259" y="3644"/>
                </a:lnTo>
                <a:lnTo>
                  <a:pt x="2321" y="3706"/>
                </a:lnTo>
                <a:lnTo>
                  <a:pt x="2347" y="3723"/>
                </a:lnTo>
                <a:lnTo>
                  <a:pt x="2383" y="3732"/>
                </a:lnTo>
                <a:lnTo>
                  <a:pt x="2383" y="3732"/>
                </a:lnTo>
                <a:lnTo>
                  <a:pt x="2409" y="3732"/>
                </a:lnTo>
                <a:lnTo>
                  <a:pt x="2436" y="3715"/>
                </a:lnTo>
                <a:lnTo>
                  <a:pt x="2453" y="3697"/>
                </a:lnTo>
                <a:lnTo>
                  <a:pt x="2462" y="3679"/>
                </a:lnTo>
                <a:lnTo>
                  <a:pt x="2471" y="3644"/>
                </a:lnTo>
                <a:lnTo>
                  <a:pt x="2471" y="3609"/>
                </a:lnTo>
                <a:lnTo>
                  <a:pt x="2462" y="3529"/>
                </a:lnTo>
                <a:lnTo>
                  <a:pt x="2462" y="3529"/>
                </a:lnTo>
                <a:lnTo>
                  <a:pt x="2462" y="3485"/>
                </a:lnTo>
                <a:lnTo>
                  <a:pt x="2471" y="3441"/>
                </a:lnTo>
                <a:lnTo>
                  <a:pt x="2489" y="3397"/>
                </a:lnTo>
                <a:lnTo>
                  <a:pt x="2506" y="3353"/>
                </a:lnTo>
                <a:lnTo>
                  <a:pt x="2559" y="3291"/>
                </a:lnTo>
                <a:lnTo>
                  <a:pt x="2586" y="3256"/>
                </a:lnTo>
                <a:lnTo>
                  <a:pt x="2586" y="3256"/>
                </a:lnTo>
                <a:lnTo>
                  <a:pt x="2586" y="3247"/>
                </a:lnTo>
                <a:lnTo>
                  <a:pt x="2577" y="3238"/>
                </a:lnTo>
                <a:lnTo>
                  <a:pt x="2542" y="3220"/>
                </a:lnTo>
                <a:lnTo>
                  <a:pt x="2462" y="3220"/>
                </a:lnTo>
                <a:lnTo>
                  <a:pt x="2347" y="3238"/>
                </a:lnTo>
                <a:close/>
                <a:moveTo>
                  <a:pt x="2797" y="2100"/>
                </a:moveTo>
                <a:lnTo>
                  <a:pt x="2797" y="2100"/>
                </a:lnTo>
                <a:lnTo>
                  <a:pt x="2762" y="2064"/>
                </a:lnTo>
                <a:lnTo>
                  <a:pt x="2744" y="2038"/>
                </a:lnTo>
                <a:lnTo>
                  <a:pt x="2718" y="1976"/>
                </a:lnTo>
                <a:lnTo>
                  <a:pt x="2700" y="1950"/>
                </a:lnTo>
                <a:lnTo>
                  <a:pt x="2674" y="1932"/>
                </a:lnTo>
                <a:lnTo>
                  <a:pt x="2639" y="1923"/>
                </a:lnTo>
                <a:lnTo>
                  <a:pt x="2577" y="1923"/>
                </a:lnTo>
                <a:lnTo>
                  <a:pt x="2577" y="1923"/>
                </a:lnTo>
                <a:lnTo>
                  <a:pt x="2515" y="1914"/>
                </a:lnTo>
                <a:lnTo>
                  <a:pt x="2444" y="1888"/>
                </a:lnTo>
                <a:lnTo>
                  <a:pt x="2374" y="1844"/>
                </a:lnTo>
                <a:lnTo>
                  <a:pt x="2303" y="1782"/>
                </a:lnTo>
                <a:lnTo>
                  <a:pt x="2250" y="1711"/>
                </a:lnTo>
                <a:lnTo>
                  <a:pt x="2197" y="1632"/>
                </a:lnTo>
                <a:lnTo>
                  <a:pt x="2153" y="1544"/>
                </a:lnTo>
                <a:lnTo>
                  <a:pt x="2118" y="1447"/>
                </a:lnTo>
                <a:lnTo>
                  <a:pt x="2118" y="1447"/>
                </a:lnTo>
                <a:lnTo>
                  <a:pt x="2100" y="1403"/>
                </a:lnTo>
                <a:lnTo>
                  <a:pt x="2083" y="1359"/>
                </a:lnTo>
                <a:lnTo>
                  <a:pt x="2039" y="1288"/>
                </a:lnTo>
                <a:lnTo>
                  <a:pt x="1977" y="1235"/>
                </a:lnTo>
                <a:lnTo>
                  <a:pt x="1915" y="1191"/>
                </a:lnTo>
                <a:lnTo>
                  <a:pt x="1783" y="1111"/>
                </a:lnTo>
                <a:lnTo>
                  <a:pt x="1739" y="1067"/>
                </a:lnTo>
                <a:lnTo>
                  <a:pt x="1721" y="1050"/>
                </a:lnTo>
                <a:lnTo>
                  <a:pt x="1703" y="1023"/>
                </a:lnTo>
                <a:lnTo>
                  <a:pt x="1703" y="1023"/>
                </a:lnTo>
                <a:lnTo>
                  <a:pt x="1686" y="970"/>
                </a:lnTo>
                <a:lnTo>
                  <a:pt x="1677" y="926"/>
                </a:lnTo>
                <a:lnTo>
                  <a:pt x="1686" y="891"/>
                </a:lnTo>
                <a:lnTo>
                  <a:pt x="1703" y="864"/>
                </a:lnTo>
                <a:lnTo>
                  <a:pt x="1712" y="829"/>
                </a:lnTo>
                <a:lnTo>
                  <a:pt x="1721" y="803"/>
                </a:lnTo>
                <a:lnTo>
                  <a:pt x="1721" y="767"/>
                </a:lnTo>
                <a:lnTo>
                  <a:pt x="1703" y="723"/>
                </a:lnTo>
                <a:lnTo>
                  <a:pt x="1703" y="723"/>
                </a:lnTo>
                <a:lnTo>
                  <a:pt x="1694" y="697"/>
                </a:lnTo>
                <a:lnTo>
                  <a:pt x="1703" y="670"/>
                </a:lnTo>
                <a:lnTo>
                  <a:pt x="1712" y="644"/>
                </a:lnTo>
                <a:lnTo>
                  <a:pt x="1721" y="626"/>
                </a:lnTo>
                <a:lnTo>
                  <a:pt x="1774" y="582"/>
                </a:lnTo>
                <a:lnTo>
                  <a:pt x="1836" y="556"/>
                </a:lnTo>
                <a:lnTo>
                  <a:pt x="1836" y="556"/>
                </a:lnTo>
                <a:lnTo>
                  <a:pt x="1836" y="441"/>
                </a:lnTo>
                <a:lnTo>
                  <a:pt x="1836" y="335"/>
                </a:lnTo>
                <a:lnTo>
                  <a:pt x="1853" y="158"/>
                </a:lnTo>
                <a:lnTo>
                  <a:pt x="1853" y="158"/>
                </a:lnTo>
                <a:lnTo>
                  <a:pt x="1756" y="141"/>
                </a:lnTo>
                <a:lnTo>
                  <a:pt x="1703" y="123"/>
                </a:lnTo>
                <a:lnTo>
                  <a:pt x="1703" y="123"/>
                </a:lnTo>
                <a:lnTo>
                  <a:pt x="1694" y="114"/>
                </a:lnTo>
                <a:lnTo>
                  <a:pt x="1677" y="97"/>
                </a:lnTo>
                <a:lnTo>
                  <a:pt x="1668" y="61"/>
                </a:lnTo>
                <a:lnTo>
                  <a:pt x="1659" y="17"/>
                </a:lnTo>
                <a:lnTo>
                  <a:pt x="1650" y="8"/>
                </a:lnTo>
                <a:lnTo>
                  <a:pt x="1641" y="0"/>
                </a:lnTo>
                <a:lnTo>
                  <a:pt x="1641" y="0"/>
                </a:lnTo>
                <a:lnTo>
                  <a:pt x="1527" y="8"/>
                </a:lnTo>
                <a:lnTo>
                  <a:pt x="1456" y="17"/>
                </a:lnTo>
                <a:lnTo>
                  <a:pt x="1421" y="26"/>
                </a:lnTo>
                <a:lnTo>
                  <a:pt x="1403" y="35"/>
                </a:lnTo>
                <a:lnTo>
                  <a:pt x="1403" y="35"/>
                </a:lnTo>
                <a:lnTo>
                  <a:pt x="1368" y="61"/>
                </a:lnTo>
                <a:lnTo>
                  <a:pt x="1324" y="88"/>
                </a:lnTo>
                <a:lnTo>
                  <a:pt x="1262" y="106"/>
                </a:lnTo>
                <a:lnTo>
                  <a:pt x="1244" y="106"/>
                </a:lnTo>
                <a:lnTo>
                  <a:pt x="1218" y="97"/>
                </a:lnTo>
                <a:lnTo>
                  <a:pt x="1218" y="97"/>
                </a:lnTo>
                <a:lnTo>
                  <a:pt x="1183" y="70"/>
                </a:lnTo>
                <a:lnTo>
                  <a:pt x="1130" y="123"/>
                </a:lnTo>
                <a:lnTo>
                  <a:pt x="1130" y="123"/>
                </a:lnTo>
                <a:lnTo>
                  <a:pt x="1121" y="158"/>
                </a:lnTo>
                <a:lnTo>
                  <a:pt x="1103" y="185"/>
                </a:lnTo>
                <a:lnTo>
                  <a:pt x="1094" y="194"/>
                </a:lnTo>
                <a:lnTo>
                  <a:pt x="1086" y="194"/>
                </a:lnTo>
                <a:lnTo>
                  <a:pt x="1086" y="194"/>
                </a:lnTo>
                <a:lnTo>
                  <a:pt x="1024" y="194"/>
                </a:lnTo>
                <a:lnTo>
                  <a:pt x="1015" y="194"/>
                </a:lnTo>
                <a:lnTo>
                  <a:pt x="1006" y="203"/>
                </a:lnTo>
                <a:lnTo>
                  <a:pt x="997" y="211"/>
                </a:lnTo>
                <a:lnTo>
                  <a:pt x="997" y="229"/>
                </a:lnTo>
                <a:lnTo>
                  <a:pt x="997" y="229"/>
                </a:lnTo>
                <a:lnTo>
                  <a:pt x="988" y="256"/>
                </a:lnTo>
                <a:lnTo>
                  <a:pt x="980" y="264"/>
                </a:lnTo>
                <a:lnTo>
                  <a:pt x="962" y="273"/>
                </a:lnTo>
                <a:lnTo>
                  <a:pt x="936" y="273"/>
                </a:lnTo>
                <a:lnTo>
                  <a:pt x="891" y="273"/>
                </a:lnTo>
                <a:lnTo>
                  <a:pt x="856" y="264"/>
                </a:lnTo>
                <a:lnTo>
                  <a:pt x="856" y="264"/>
                </a:lnTo>
                <a:lnTo>
                  <a:pt x="821" y="264"/>
                </a:lnTo>
                <a:lnTo>
                  <a:pt x="786" y="273"/>
                </a:lnTo>
                <a:lnTo>
                  <a:pt x="759" y="300"/>
                </a:lnTo>
                <a:lnTo>
                  <a:pt x="750" y="308"/>
                </a:lnTo>
                <a:lnTo>
                  <a:pt x="750" y="326"/>
                </a:lnTo>
                <a:lnTo>
                  <a:pt x="750" y="326"/>
                </a:lnTo>
                <a:lnTo>
                  <a:pt x="741" y="379"/>
                </a:lnTo>
                <a:lnTo>
                  <a:pt x="733" y="423"/>
                </a:lnTo>
                <a:lnTo>
                  <a:pt x="724" y="441"/>
                </a:lnTo>
                <a:lnTo>
                  <a:pt x="706" y="450"/>
                </a:lnTo>
                <a:lnTo>
                  <a:pt x="688" y="450"/>
                </a:lnTo>
                <a:lnTo>
                  <a:pt x="671" y="432"/>
                </a:lnTo>
                <a:lnTo>
                  <a:pt x="671" y="432"/>
                </a:lnTo>
                <a:lnTo>
                  <a:pt x="618" y="379"/>
                </a:lnTo>
                <a:lnTo>
                  <a:pt x="565" y="308"/>
                </a:lnTo>
                <a:lnTo>
                  <a:pt x="530" y="247"/>
                </a:lnTo>
                <a:lnTo>
                  <a:pt x="512" y="238"/>
                </a:lnTo>
                <a:lnTo>
                  <a:pt x="503" y="229"/>
                </a:lnTo>
                <a:lnTo>
                  <a:pt x="503" y="229"/>
                </a:lnTo>
                <a:lnTo>
                  <a:pt x="477" y="273"/>
                </a:lnTo>
                <a:lnTo>
                  <a:pt x="441" y="344"/>
                </a:lnTo>
                <a:lnTo>
                  <a:pt x="397" y="414"/>
                </a:lnTo>
                <a:lnTo>
                  <a:pt x="371" y="432"/>
                </a:lnTo>
                <a:lnTo>
                  <a:pt x="353" y="441"/>
                </a:lnTo>
                <a:lnTo>
                  <a:pt x="353" y="441"/>
                </a:lnTo>
                <a:lnTo>
                  <a:pt x="97" y="458"/>
                </a:lnTo>
                <a:lnTo>
                  <a:pt x="97" y="458"/>
                </a:lnTo>
                <a:lnTo>
                  <a:pt x="88" y="511"/>
                </a:lnTo>
                <a:lnTo>
                  <a:pt x="97" y="556"/>
                </a:lnTo>
                <a:lnTo>
                  <a:pt x="106" y="582"/>
                </a:lnTo>
                <a:lnTo>
                  <a:pt x="133" y="600"/>
                </a:lnTo>
                <a:lnTo>
                  <a:pt x="133" y="600"/>
                </a:lnTo>
                <a:lnTo>
                  <a:pt x="141" y="608"/>
                </a:lnTo>
                <a:lnTo>
                  <a:pt x="141" y="626"/>
                </a:lnTo>
                <a:lnTo>
                  <a:pt x="133" y="661"/>
                </a:lnTo>
                <a:lnTo>
                  <a:pt x="106" y="697"/>
                </a:lnTo>
                <a:lnTo>
                  <a:pt x="71" y="723"/>
                </a:lnTo>
                <a:lnTo>
                  <a:pt x="71" y="723"/>
                </a:lnTo>
                <a:lnTo>
                  <a:pt x="44" y="732"/>
                </a:lnTo>
                <a:lnTo>
                  <a:pt x="9" y="741"/>
                </a:lnTo>
                <a:lnTo>
                  <a:pt x="0" y="741"/>
                </a:lnTo>
                <a:lnTo>
                  <a:pt x="0" y="750"/>
                </a:lnTo>
                <a:lnTo>
                  <a:pt x="0" y="767"/>
                </a:lnTo>
                <a:lnTo>
                  <a:pt x="9" y="794"/>
                </a:lnTo>
                <a:lnTo>
                  <a:pt x="9" y="794"/>
                </a:lnTo>
                <a:lnTo>
                  <a:pt x="53" y="838"/>
                </a:lnTo>
                <a:lnTo>
                  <a:pt x="88" y="873"/>
                </a:lnTo>
                <a:lnTo>
                  <a:pt x="106" y="882"/>
                </a:lnTo>
                <a:lnTo>
                  <a:pt x="115" y="900"/>
                </a:lnTo>
                <a:lnTo>
                  <a:pt x="115" y="917"/>
                </a:lnTo>
                <a:lnTo>
                  <a:pt x="97" y="944"/>
                </a:lnTo>
                <a:lnTo>
                  <a:pt x="97" y="944"/>
                </a:lnTo>
                <a:lnTo>
                  <a:pt x="88" y="970"/>
                </a:lnTo>
                <a:lnTo>
                  <a:pt x="80" y="997"/>
                </a:lnTo>
                <a:lnTo>
                  <a:pt x="80" y="1023"/>
                </a:lnTo>
                <a:lnTo>
                  <a:pt x="88" y="1041"/>
                </a:lnTo>
                <a:lnTo>
                  <a:pt x="106" y="1059"/>
                </a:lnTo>
                <a:lnTo>
                  <a:pt x="124" y="1076"/>
                </a:lnTo>
                <a:lnTo>
                  <a:pt x="141" y="1085"/>
                </a:lnTo>
                <a:lnTo>
                  <a:pt x="168" y="1094"/>
                </a:lnTo>
                <a:lnTo>
                  <a:pt x="168" y="1094"/>
                </a:lnTo>
                <a:lnTo>
                  <a:pt x="265" y="1094"/>
                </a:lnTo>
                <a:lnTo>
                  <a:pt x="283" y="1103"/>
                </a:lnTo>
                <a:lnTo>
                  <a:pt x="300" y="1111"/>
                </a:lnTo>
                <a:lnTo>
                  <a:pt x="309" y="1120"/>
                </a:lnTo>
                <a:lnTo>
                  <a:pt x="300" y="1138"/>
                </a:lnTo>
                <a:lnTo>
                  <a:pt x="300" y="1138"/>
                </a:lnTo>
                <a:lnTo>
                  <a:pt x="283" y="1182"/>
                </a:lnTo>
                <a:lnTo>
                  <a:pt x="274" y="1235"/>
                </a:lnTo>
                <a:lnTo>
                  <a:pt x="274" y="1235"/>
                </a:lnTo>
                <a:lnTo>
                  <a:pt x="344" y="1217"/>
                </a:lnTo>
                <a:lnTo>
                  <a:pt x="380" y="1209"/>
                </a:lnTo>
                <a:lnTo>
                  <a:pt x="415" y="1191"/>
                </a:lnTo>
                <a:lnTo>
                  <a:pt x="415" y="1191"/>
                </a:lnTo>
                <a:lnTo>
                  <a:pt x="441" y="1173"/>
                </a:lnTo>
                <a:lnTo>
                  <a:pt x="459" y="1156"/>
                </a:lnTo>
                <a:lnTo>
                  <a:pt x="494" y="1103"/>
                </a:lnTo>
                <a:lnTo>
                  <a:pt x="512" y="1085"/>
                </a:lnTo>
                <a:lnTo>
                  <a:pt x="538" y="1059"/>
                </a:lnTo>
                <a:lnTo>
                  <a:pt x="574" y="1041"/>
                </a:lnTo>
                <a:lnTo>
                  <a:pt x="618" y="1023"/>
                </a:lnTo>
                <a:lnTo>
                  <a:pt x="618" y="1023"/>
                </a:lnTo>
                <a:lnTo>
                  <a:pt x="680" y="1014"/>
                </a:lnTo>
                <a:lnTo>
                  <a:pt x="741" y="1014"/>
                </a:lnTo>
                <a:lnTo>
                  <a:pt x="803" y="1032"/>
                </a:lnTo>
                <a:lnTo>
                  <a:pt x="865" y="1059"/>
                </a:lnTo>
                <a:lnTo>
                  <a:pt x="918" y="1085"/>
                </a:lnTo>
                <a:lnTo>
                  <a:pt x="971" y="1120"/>
                </a:lnTo>
                <a:lnTo>
                  <a:pt x="1006" y="1156"/>
                </a:lnTo>
                <a:lnTo>
                  <a:pt x="1041" y="1191"/>
                </a:lnTo>
                <a:lnTo>
                  <a:pt x="1041" y="1191"/>
                </a:lnTo>
                <a:lnTo>
                  <a:pt x="1103" y="1288"/>
                </a:lnTo>
                <a:lnTo>
                  <a:pt x="1121" y="1323"/>
                </a:lnTo>
                <a:lnTo>
                  <a:pt x="1130" y="1367"/>
                </a:lnTo>
                <a:lnTo>
                  <a:pt x="1130" y="1367"/>
                </a:lnTo>
                <a:lnTo>
                  <a:pt x="1147" y="1438"/>
                </a:lnTo>
                <a:lnTo>
                  <a:pt x="1165" y="1482"/>
                </a:lnTo>
                <a:lnTo>
                  <a:pt x="1200" y="1526"/>
                </a:lnTo>
                <a:lnTo>
                  <a:pt x="1236" y="1579"/>
                </a:lnTo>
                <a:lnTo>
                  <a:pt x="1280" y="1632"/>
                </a:lnTo>
                <a:lnTo>
                  <a:pt x="1341" y="1676"/>
                </a:lnTo>
                <a:lnTo>
                  <a:pt x="1412" y="1729"/>
                </a:lnTo>
                <a:lnTo>
                  <a:pt x="1412" y="1729"/>
                </a:lnTo>
                <a:lnTo>
                  <a:pt x="1483" y="1782"/>
                </a:lnTo>
                <a:lnTo>
                  <a:pt x="1544" y="1835"/>
                </a:lnTo>
                <a:lnTo>
                  <a:pt x="1650" y="1932"/>
                </a:lnTo>
                <a:lnTo>
                  <a:pt x="1739" y="2020"/>
                </a:lnTo>
                <a:lnTo>
                  <a:pt x="1774" y="2056"/>
                </a:lnTo>
                <a:lnTo>
                  <a:pt x="1818" y="2082"/>
                </a:lnTo>
                <a:lnTo>
                  <a:pt x="1818" y="2082"/>
                </a:lnTo>
                <a:lnTo>
                  <a:pt x="1897" y="2109"/>
                </a:lnTo>
                <a:lnTo>
                  <a:pt x="1977" y="2135"/>
                </a:lnTo>
                <a:lnTo>
                  <a:pt x="2047" y="2162"/>
                </a:lnTo>
                <a:lnTo>
                  <a:pt x="2074" y="2179"/>
                </a:lnTo>
                <a:lnTo>
                  <a:pt x="2100" y="2206"/>
                </a:lnTo>
                <a:lnTo>
                  <a:pt x="2100" y="2206"/>
                </a:lnTo>
                <a:lnTo>
                  <a:pt x="2153" y="2259"/>
                </a:lnTo>
                <a:lnTo>
                  <a:pt x="2215" y="2303"/>
                </a:lnTo>
                <a:lnTo>
                  <a:pt x="2286" y="2338"/>
                </a:lnTo>
                <a:lnTo>
                  <a:pt x="2365" y="2373"/>
                </a:lnTo>
                <a:lnTo>
                  <a:pt x="2365" y="2373"/>
                </a:lnTo>
                <a:lnTo>
                  <a:pt x="2392" y="2391"/>
                </a:lnTo>
                <a:lnTo>
                  <a:pt x="2427" y="2417"/>
                </a:lnTo>
                <a:lnTo>
                  <a:pt x="2471" y="2470"/>
                </a:lnTo>
                <a:lnTo>
                  <a:pt x="2515" y="2523"/>
                </a:lnTo>
                <a:lnTo>
                  <a:pt x="2542" y="2541"/>
                </a:lnTo>
                <a:lnTo>
                  <a:pt x="2568" y="2550"/>
                </a:lnTo>
                <a:lnTo>
                  <a:pt x="2568" y="2550"/>
                </a:lnTo>
                <a:lnTo>
                  <a:pt x="2603" y="2559"/>
                </a:lnTo>
                <a:lnTo>
                  <a:pt x="2621" y="2567"/>
                </a:lnTo>
                <a:lnTo>
                  <a:pt x="2630" y="2594"/>
                </a:lnTo>
                <a:lnTo>
                  <a:pt x="2639" y="2612"/>
                </a:lnTo>
                <a:lnTo>
                  <a:pt x="2639" y="2664"/>
                </a:lnTo>
                <a:lnTo>
                  <a:pt x="2647" y="2700"/>
                </a:lnTo>
                <a:lnTo>
                  <a:pt x="2665" y="2726"/>
                </a:lnTo>
                <a:lnTo>
                  <a:pt x="2665" y="2726"/>
                </a:lnTo>
                <a:lnTo>
                  <a:pt x="2692" y="2753"/>
                </a:lnTo>
                <a:lnTo>
                  <a:pt x="2709" y="2797"/>
                </a:lnTo>
                <a:lnTo>
                  <a:pt x="2718" y="2832"/>
                </a:lnTo>
                <a:lnTo>
                  <a:pt x="2727" y="2876"/>
                </a:lnTo>
                <a:lnTo>
                  <a:pt x="2727" y="2929"/>
                </a:lnTo>
                <a:lnTo>
                  <a:pt x="2718" y="2973"/>
                </a:lnTo>
                <a:lnTo>
                  <a:pt x="2700" y="3009"/>
                </a:lnTo>
                <a:lnTo>
                  <a:pt x="2683" y="3044"/>
                </a:lnTo>
                <a:lnTo>
                  <a:pt x="2683" y="3044"/>
                </a:lnTo>
                <a:lnTo>
                  <a:pt x="2665" y="3079"/>
                </a:lnTo>
                <a:lnTo>
                  <a:pt x="2647" y="3123"/>
                </a:lnTo>
                <a:lnTo>
                  <a:pt x="2647" y="3159"/>
                </a:lnTo>
                <a:lnTo>
                  <a:pt x="2647" y="3194"/>
                </a:lnTo>
                <a:lnTo>
                  <a:pt x="2656" y="3229"/>
                </a:lnTo>
                <a:lnTo>
                  <a:pt x="2665" y="3256"/>
                </a:lnTo>
                <a:lnTo>
                  <a:pt x="2683" y="3273"/>
                </a:lnTo>
                <a:lnTo>
                  <a:pt x="2692" y="3282"/>
                </a:lnTo>
                <a:lnTo>
                  <a:pt x="2692" y="3282"/>
                </a:lnTo>
                <a:lnTo>
                  <a:pt x="2709" y="3273"/>
                </a:lnTo>
                <a:lnTo>
                  <a:pt x="2736" y="3256"/>
                </a:lnTo>
                <a:lnTo>
                  <a:pt x="2780" y="3194"/>
                </a:lnTo>
                <a:lnTo>
                  <a:pt x="2824" y="3115"/>
                </a:lnTo>
                <a:lnTo>
                  <a:pt x="2842" y="3035"/>
                </a:lnTo>
                <a:lnTo>
                  <a:pt x="2842" y="3035"/>
                </a:lnTo>
                <a:lnTo>
                  <a:pt x="2850" y="3009"/>
                </a:lnTo>
                <a:lnTo>
                  <a:pt x="2868" y="2982"/>
                </a:lnTo>
                <a:lnTo>
                  <a:pt x="2912" y="2947"/>
                </a:lnTo>
                <a:lnTo>
                  <a:pt x="2965" y="2912"/>
                </a:lnTo>
                <a:lnTo>
                  <a:pt x="2992" y="2894"/>
                </a:lnTo>
                <a:lnTo>
                  <a:pt x="3018" y="2859"/>
                </a:lnTo>
                <a:lnTo>
                  <a:pt x="3018" y="2859"/>
                </a:lnTo>
                <a:lnTo>
                  <a:pt x="3036" y="2832"/>
                </a:lnTo>
                <a:lnTo>
                  <a:pt x="3027" y="2806"/>
                </a:lnTo>
                <a:lnTo>
                  <a:pt x="3009" y="2779"/>
                </a:lnTo>
                <a:lnTo>
                  <a:pt x="2983" y="2753"/>
                </a:lnTo>
                <a:lnTo>
                  <a:pt x="2921" y="2700"/>
                </a:lnTo>
                <a:lnTo>
                  <a:pt x="2895" y="2664"/>
                </a:lnTo>
                <a:lnTo>
                  <a:pt x="2877" y="2629"/>
                </a:lnTo>
                <a:lnTo>
                  <a:pt x="2877" y="2629"/>
                </a:lnTo>
                <a:lnTo>
                  <a:pt x="2877" y="2585"/>
                </a:lnTo>
                <a:lnTo>
                  <a:pt x="2886" y="2541"/>
                </a:lnTo>
                <a:lnTo>
                  <a:pt x="2912" y="2514"/>
                </a:lnTo>
                <a:lnTo>
                  <a:pt x="2956" y="2488"/>
                </a:lnTo>
                <a:lnTo>
                  <a:pt x="3000" y="2470"/>
                </a:lnTo>
                <a:lnTo>
                  <a:pt x="3053" y="2462"/>
                </a:lnTo>
                <a:lnTo>
                  <a:pt x="3106" y="2470"/>
                </a:lnTo>
                <a:lnTo>
                  <a:pt x="3168" y="2497"/>
                </a:lnTo>
                <a:lnTo>
                  <a:pt x="3168" y="2497"/>
                </a:lnTo>
                <a:lnTo>
                  <a:pt x="3265" y="2567"/>
                </a:lnTo>
                <a:lnTo>
                  <a:pt x="3299" y="2585"/>
                </a:lnTo>
                <a:lnTo>
                  <a:pt x="3335" y="2603"/>
                </a:lnTo>
                <a:lnTo>
                  <a:pt x="3352" y="2603"/>
                </a:lnTo>
                <a:lnTo>
                  <a:pt x="3370" y="2585"/>
                </a:lnTo>
                <a:lnTo>
                  <a:pt x="3379" y="2559"/>
                </a:lnTo>
                <a:lnTo>
                  <a:pt x="3388" y="2514"/>
                </a:lnTo>
                <a:lnTo>
                  <a:pt x="3388" y="2514"/>
                </a:lnTo>
                <a:lnTo>
                  <a:pt x="3388" y="2488"/>
                </a:lnTo>
                <a:lnTo>
                  <a:pt x="3370" y="2453"/>
                </a:lnTo>
                <a:lnTo>
                  <a:pt x="3344" y="2426"/>
                </a:lnTo>
                <a:lnTo>
                  <a:pt x="3317" y="2400"/>
                </a:lnTo>
                <a:lnTo>
                  <a:pt x="3239" y="2338"/>
                </a:lnTo>
                <a:lnTo>
                  <a:pt x="3142" y="2276"/>
                </a:lnTo>
                <a:lnTo>
                  <a:pt x="2939" y="2170"/>
                </a:lnTo>
                <a:lnTo>
                  <a:pt x="2797" y="2100"/>
                </a:lnTo>
                <a:close/>
                <a:moveTo>
                  <a:pt x="644" y="2241"/>
                </a:moveTo>
                <a:lnTo>
                  <a:pt x="644" y="2241"/>
                </a:lnTo>
                <a:lnTo>
                  <a:pt x="609" y="2259"/>
                </a:lnTo>
                <a:lnTo>
                  <a:pt x="574" y="2267"/>
                </a:lnTo>
                <a:lnTo>
                  <a:pt x="547" y="2276"/>
                </a:lnTo>
                <a:lnTo>
                  <a:pt x="521" y="2267"/>
                </a:lnTo>
                <a:lnTo>
                  <a:pt x="468" y="2267"/>
                </a:lnTo>
                <a:lnTo>
                  <a:pt x="450" y="2267"/>
                </a:lnTo>
                <a:lnTo>
                  <a:pt x="433" y="2294"/>
                </a:lnTo>
                <a:lnTo>
                  <a:pt x="433" y="2294"/>
                </a:lnTo>
                <a:lnTo>
                  <a:pt x="424" y="2303"/>
                </a:lnTo>
                <a:lnTo>
                  <a:pt x="424" y="2320"/>
                </a:lnTo>
                <a:lnTo>
                  <a:pt x="433" y="2364"/>
                </a:lnTo>
                <a:lnTo>
                  <a:pt x="486" y="2444"/>
                </a:lnTo>
                <a:lnTo>
                  <a:pt x="512" y="2497"/>
                </a:lnTo>
                <a:lnTo>
                  <a:pt x="530" y="2550"/>
                </a:lnTo>
                <a:lnTo>
                  <a:pt x="547" y="2612"/>
                </a:lnTo>
                <a:lnTo>
                  <a:pt x="538" y="2673"/>
                </a:lnTo>
                <a:lnTo>
                  <a:pt x="538" y="2673"/>
                </a:lnTo>
                <a:lnTo>
                  <a:pt x="530" y="2735"/>
                </a:lnTo>
                <a:lnTo>
                  <a:pt x="530" y="2806"/>
                </a:lnTo>
                <a:lnTo>
                  <a:pt x="538" y="2867"/>
                </a:lnTo>
                <a:lnTo>
                  <a:pt x="547" y="2920"/>
                </a:lnTo>
                <a:lnTo>
                  <a:pt x="574" y="2956"/>
                </a:lnTo>
                <a:lnTo>
                  <a:pt x="600" y="2982"/>
                </a:lnTo>
                <a:lnTo>
                  <a:pt x="609" y="2982"/>
                </a:lnTo>
                <a:lnTo>
                  <a:pt x="627" y="2982"/>
                </a:lnTo>
                <a:lnTo>
                  <a:pt x="644" y="2973"/>
                </a:lnTo>
                <a:lnTo>
                  <a:pt x="662" y="2956"/>
                </a:lnTo>
                <a:lnTo>
                  <a:pt x="662" y="2956"/>
                </a:lnTo>
                <a:lnTo>
                  <a:pt x="697" y="2929"/>
                </a:lnTo>
                <a:lnTo>
                  <a:pt x="733" y="2903"/>
                </a:lnTo>
                <a:lnTo>
                  <a:pt x="786" y="2885"/>
                </a:lnTo>
                <a:lnTo>
                  <a:pt x="830" y="2867"/>
                </a:lnTo>
                <a:lnTo>
                  <a:pt x="847" y="2850"/>
                </a:lnTo>
                <a:lnTo>
                  <a:pt x="874" y="2832"/>
                </a:lnTo>
                <a:lnTo>
                  <a:pt x="874" y="2832"/>
                </a:lnTo>
                <a:lnTo>
                  <a:pt x="891" y="2797"/>
                </a:lnTo>
                <a:lnTo>
                  <a:pt x="900" y="2744"/>
                </a:lnTo>
                <a:lnTo>
                  <a:pt x="900" y="2612"/>
                </a:lnTo>
                <a:lnTo>
                  <a:pt x="900" y="2470"/>
                </a:lnTo>
                <a:lnTo>
                  <a:pt x="909" y="2400"/>
                </a:lnTo>
                <a:lnTo>
                  <a:pt x="918" y="2347"/>
                </a:lnTo>
                <a:lnTo>
                  <a:pt x="918" y="2347"/>
                </a:lnTo>
                <a:lnTo>
                  <a:pt x="927" y="2320"/>
                </a:lnTo>
                <a:lnTo>
                  <a:pt x="927" y="2303"/>
                </a:lnTo>
                <a:lnTo>
                  <a:pt x="909" y="2259"/>
                </a:lnTo>
                <a:lnTo>
                  <a:pt x="874" y="2232"/>
                </a:lnTo>
                <a:lnTo>
                  <a:pt x="830" y="2214"/>
                </a:lnTo>
                <a:lnTo>
                  <a:pt x="786" y="2197"/>
                </a:lnTo>
                <a:lnTo>
                  <a:pt x="733" y="2197"/>
                </a:lnTo>
                <a:lnTo>
                  <a:pt x="688" y="2214"/>
                </a:lnTo>
                <a:lnTo>
                  <a:pt x="644" y="224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pPr defTabSz="453634">
              <a:defRPr/>
            </a:pPr>
            <a:endParaRPr lang="de-DE" sz="1800">
              <a:solidFill>
                <a:prstClr val="black"/>
              </a:solidFill>
              <a:latin typeface="Arial"/>
            </a:endParaRPr>
          </a:p>
        </p:txBody>
      </p:sp>
      <p:sp>
        <p:nvSpPr>
          <p:cNvPr id="24" name="Freeform 23" hidden="0"/>
          <p:cNvSpPr/>
          <p:nvPr isPhoto="0" userDrawn="0"/>
        </p:nvSpPr>
        <p:spPr bwMode="auto">
          <a:xfrm>
            <a:off x="6502815" y="3257866"/>
            <a:ext cx="242037" cy="438523"/>
          </a:xfrm>
          <a:custGeom>
            <a:avLst/>
            <a:gdLst>
              <a:gd name="connsiteX0" fmla="*/ 0 w 243934"/>
              <a:gd name="connsiteY0" fmla="*/ 0 h 441960"/>
              <a:gd name="connsiteX1" fmla="*/ 11430 w 243934"/>
              <a:gd name="connsiteY1" fmla="*/ 19050 h 441960"/>
              <a:gd name="connsiteX2" fmla="*/ 22860 w 243934"/>
              <a:gd name="connsiteY2" fmla="*/ 22860 h 441960"/>
              <a:gd name="connsiteX3" fmla="*/ 30480 w 243934"/>
              <a:gd name="connsiteY3" fmla="*/ 34290 h 441960"/>
              <a:gd name="connsiteX4" fmla="*/ 53340 w 243934"/>
              <a:gd name="connsiteY4" fmla="*/ 41910 h 441960"/>
              <a:gd name="connsiteX5" fmla="*/ 76200 w 243934"/>
              <a:gd name="connsiteY5" fmla="*/ 53340 h 441960"/>
              <a:gd name="connsiteX6" fmla="*/ 87630 w 243934"/>
              <a:gd name="connsiteY6" fmla="*/ 60960 h 441960"/>
              <a:gd name="connsiteX7" fmla="*/ 106680 w 243934"/>
              <a:gd name="connsiteY7" fmla="*/ 76200 h 441960"/>
              <a:gd name="connsiteX8" fmla="*/ 125730 w 243934"/>
              <a:gd name="connsiteY8" fmla="*/ 91440 h 441960"/>
              <a:gd name="connsiteX9" fmla="*/ 133350 w 243934"/>
              <a:gd name="connsiteY9" fmla="*/ 102870 h 441960"/>
              <a:gd name="connsiteX10" fmla="*/ 144780 w 243934"/>
              <a:gd name="connsiteY10" fmla="*/ 106680 h 441960"/>
              <a:gd name="connsiteX11" fmla="*/ 156210 w 243934"/>
              <a:gd name="connsiteY11" fmla="*/ 114300 h 441960"/>
              <a:gd name="connsiteX12" fmla="*/ 175260 w 243934"/>
              <a:gd name="connsiteY12" fmla="*/ 137160 h 441960"/>
              <a:gd name="connsiteX13" fmla="*/ 182880 w 243934"/>
              <a:gd name="connsiteY13" fmla="*/ 175260 h 441960"/>
              <a:gd name="connsiteX14" fmla="*/ 190500 w 243934"/>
              <a:gd name="connsiteY14" fmla="*/ 220980 h 441960"/>
              <a:gd name="connsiteX15" fmla="*/ 198120 w 243934"/>
              <a:gd name="connsiteY15" fmla="*/ 236220 h 441960"/>
              <a:gd name="connsiteX16" fmla="*/ 205740 w 243934"/>
              <a:gd name="connsiteY16" fmla="*/ 259080 h 441960"/>
              <a:gd name="connsiteX17" fmla="*/ 209550 w 243934"/>
              <a:gd name="connsiteY17" fmla="*/ 270510 h 441960"/>
              <a:gd name="connsiteX18" fmla="*/ 220980 w 243934"/>
              <a:gd name="connsiteY18" fmla="*/ 323850 h 441960"/>
              <a:gd name="connsiteX19" fmla="*/ 228600 w 243934"/>
              <a:gd name="connsiteY19" fmla="*/ 335280 h 441960"/>
              <a:gd name="connsiteX20" fmla="*/ 232410 w 243934"/>
              <a:gd name="connsiteY20" fmla="*/ 388620 h 441960"/>
              <a:gd name="connsiteX21" fmla="*/ 240030 w 243934"/>
              <a:gd name="connsiteY21" fmla="*/ 400050 h 441960"/>
              <a:gd name="connsiteX22" fmla="*/ 243840 w 243934"/>
              <a:gd name="connsiteY22" fmla="*/ 441960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3934" h="441960" fill="norm" stroke="1" extrusionOk="0">
                <a:moveTo>
                  <a:pt x="0" y="0"/>
                </a:moveTo>
                <a:cubicBezTo>
                  <a:pt x="3810" y="6350"/>
                  <a:pt x="6194" y="13814"/>
                  <a:pt x="11430" y="19050"/>
                </a:cubicBezTo>
                <a:cubicBezTo>
                  <a:pt x="14270" y="21890"/>
                  <a:pt x="19724" y="20351"/>
                  <a:pt x="22860" y="22860"/>
                </a:cubicBezTo>
                <a:cubicBezTo>
                  <a:pt x="26436" y="25721"/>
                  <a:pt x="26597" y="31863"/>
                  <a:pt x="30480" y="34290"/>
                </a:cubicBezTo>
                <a:cubicBezTo>
                  <a:pt x="37291" y="38547"/>
                  <a:pt x="46657" y="37455"/>
                  <a:pt x="53340" y="41910"/>
                </a:cubicBezTo>
                <a:cubicBezTo>
                  <a:pt x="86097" y="63748"/>
                  <a:pt x="44652" y="37566"/>
                  <a:pt x="76200" y="53340"/>
                </a:cubicBezTo>
                <a:cubicBezTo>
                  <a:pt x="80296" y="55388"/>
                  <a:pt x="83820" y="58420"/>
                  <a:pt x="87630" y="60960"/>
                </a:cubicBezTo>
                <a:cubicBezTo>
                  <a:pt x="109468" y="93717"/>
                  <a:pt x="80390" y="55168"/>
                  <a:pt x="106680" y="76200"/>
                </a:cubicBezTo>
                <a:cubicBezTo>
                  <a:pt x="131299" y="95895"/>
                  <a:pt x="97000" y="81863"/>
                  <a:pt x="125730" y="91440"/>
                </a:cubicBezTo>
                <a:cubicBezTo>
                  <a:pt x="128270" y="95250"/>
                  <a:pt x="129774" y="100009"/>
                  <a:pt x="133350" y="102870"/>
                </a:cubicBezTo>
                <a:cubicBezTo>
                  <a:pt x="136486" y="105379"/>
                  <a:pt x="141188" y="104884"/>
                  <a:pt x="144780" y="106680"/>
                </a:cubicBezTo>
                <a:cubicBezTo>
                  <a:pt x="148876" y="108728"/>
                  <a:pt x="152692" y="111369"/>
                  <a:pt x="156210" y="114300"/>
                </a:cubicBezTo>
                <a:cubicBezTo>
                  <a:pt x="167211" y="123467"/>
                  <a:pt x="167768" y="125921"/>
                  <a:pt x="175260" y="137160"/>
                </a:cubicBezTo>
                <a:cubicBezTo>
                  <a:pt x="179888" y="155673"/>
                  <a:pt x="179766" y="153463"/>
                  <a:pt x="182880" y="175260"/>
                </a:cubicBezTo>
                <a:cubicBezTo>
                  <a:pt x="184582" y="187175"/>
                  <a:pt x="185617" y="207958"/>
                  <a:pt x="190500" y="220980"/>
                </a:cubicBezTo>
                <a:cubicBezTo>
                  <a:pt x="192494" y="226298"/>
                  <a:pt x="196011" y="230947"/>
                  <a:pt x="198120" y="236220"/>
                </a:cubicBezTo>
                <a:cubicBezTo>
                  <a:pt x="201103" y="243678"/>
                  <a:pt x="203200" y="251460"/>
                  <a:pt x="205740" y="259080"/>
                </a:cubicBezTo>
                <a:lnTo>
                  <a:pt x="209550" y="270510"/>
                </a:lnTo>
                <a:cubicBezTo>
                  <a:pt x="211162" y="283407"/>
                  <a:pt x="212628" y="311322"/>
                  <a:pt x="220980" y="323850"/>
                </a:cubicBezTo>
                <a:lnTo>
                  <a:pt x="228600" y="335280"/>
                </a:lnTo>
                <a:cubicBezTo>
                  <a:pt x="229870" y="353060"/>
                  <a:pt x="229312" y="371066"/>
                  <a:pt x="232410" y="388620"/>
                </a:cubicBezTo>
                <a:cubicBezTo>
                  <a:pt x="233206" y="393129"/>
                  <a:pt x="238582" y="395706"/>
                  <a:pt x="240030" y="400050"/>
                </a:cubicBezTo>
                <a:cubicBezTo>
                  <a:pt x="244884" y="414612"/>
                  <a:pt x="243840" y="427155"/>
                  <a:pt x="243840" y="441960"/>
                </a:cubicBezTo>
              </a:path>
            </a:pathLst>
          </a:cu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3634">
              <a:defRPr/>
            </a:pPr>
            <a:endParaRPr lang="de-AT" sz="1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5" name="TextBox 24" hidden="0"/>
          <p:cNvSpPr txBox="1"/>
          <p:nvPr isPhoto="0" userDrawn="0"/>
        </p:nvSpPr>
        <p:spPr bwMode="auto">
          <a:xfrm>
            <a:off x="229454" y="1361316"/>
            <a:ext cx="4788495" cy="3024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3634">
              <a:defRPr/>
            </a:pPr>
            <a:r>
              <a:rPr lang="en-US" sz="1600">
                <a:solidFill>
                  <a:srgbClr val="283583"/>
                </a:solidFill>
                <a:latin typeface="Arial"/>
              </a:rPr>
              <a:t>Legal gap between EU MSs and Energy Community CPs</a:t>
            </a:r>
            <a:endParaRPr/>
          </a:p>
          <a:p>
            <a:pPr defTabSz="453634">
              <a:defRPr/>
            </a:pPr>
            <a:endParaRPr lang="en-GB" sz="1600">
              <a:solidFill>
                <a:srgbClr val="283583"/>
              </a:solidFill>
              <a:latin typeface="Arial"/>
            </a:endParaRPr>
          </a:p>
          <a:p>
            <a:pPr marL="283521" indent="-283521" defTabSz="453634">
              <a:buFont typeface="Wingdings"/>
              <a:buChar char="Ø"/>
              <a:defRPr/>
            </a:pPr>
            <a:r>
              <a:rPr lang="en-GB" sz="1600">
                <a:solidFill>
                  <a:srgbClr val="283583"/>
                </a:solidFill>
                <a:latin typeface="Arial"/>
              </a:rPr>
              <a:t>For EU MSs Contracting Parties are „</a:t>
            </a:r>
            <a:r>
              <a:rPr lang="en-GB" sz="1600" u="sng">
                <a:solidFill>
                  <a:srgbClr val="283583"/>
                </a:solidFill>
                <a:latin typeface="Arial"/>
              </a:rPr>
              <a:t>third countries</a:t>
            </a:r>
            <a:r>
              <a:rPr lang="en-GB" sz="1600">
                <a:solidFill>
                  <a:srgbClr val="283583"/>
                </a:solidFill>
                <a:latin typeface="Arial"/>
              </a:rPr>
              <a:t>“ </a:t>
            </a:r>
            <a:endParaRPr/>
          </a:p>
          <a:p>
            <a:pPr defTabSz="453634">
              <a:defRPr/>
            </a:pPr>
            <a:endParaRPr lang="sl-SI" sz="1600">
              <a:solidFill>
                <a:srgbClr val="283583"/>
              </a:solidFill>
              <a:latin typeface="Arial"/>
            </a:endParaRPr>
          </a:p>
          <a:p>
            <a:pPr marL="283521" indent="-283521" defTabSz="453634">
              <a:buFont typeface="Wingdings"/>
              <a:buChar char="Ø"/>
              <a:defRPr/>
            </a:pPr>
            <a:r>
              <a:rPr lang="en-US" sz="1600">
                <a:solidFill>
                  <a:srgbClr val="283583"/>
                </a:solidFill>
                <a:latin typeface="Arial"/>
              </a:rPr>
              <a:t>Market integration not possible without bridging the legal gap</a:t>
            </a:r>
            <a:endParaRPr/>
          </a:p>
          <a:p>
            <a:pPr marL="283521" indent="-283521" defTabSz="453634">
              <a:buFont typeface="Wingdings"/>
              <a:buChar char="Ø"/>
              <a:defRPr/>
            </a:pPr>
            <a:endParaRPr lang="en-IE" sz="1600">
              <a:solidFill>
                <a:srgbClr val="283583"/>
              </a:solidFill>
              <a:latin typeface="Arial"/>
            </a:endParaRPr>
          </a:p>
          <a:p>
            <a:pPr marL="740721" lvl="1" indent="-283521" defTabSz="453634">
              <a:buFont typeface="Wingdings"/>
              <a:buChar char="Ø"/>
              <a:defRPr/>
            </a:pPr>
            <a:r>
              <a:rPr lang="en-IE" sz="1600">
                <a:solidFill>
                  <a:srgbClr val="283583"/>
                </a:solidFill>
                <a:latin typeface="Arial"/>
              </a:rPr>
              <a:t>Network Codes and Guidelines </a:t>
            </a:r>
            <a:r>
              <a:rPr sz="1600">
                <a:solidFill>
                  <a:srgbClr val="283583"/>
                </a:solidFill>
                <a:latin typeface="Arial"/>
              </a:rPr>
              <a:t>–</a:t>
            </a:r>
            <a:r>
              <a:rPr lang="en-IE" sz="1600">
                <a:solidFill>
                  <a:srgbClr val="283583"/>
                </a:solidFill>
                <a:latin typeface="Arial"/>
              </a:rPr>
              <a:t> adaptation for the Energy Community is ongoing with the aim to close this legal gap </a:t>
            </a:r>
            <a:endParaRPr lang="en-GB" sz="1600">
              <a:solidFill>
                <a:srgbClr val="283583"/>
              </a:solidFill>
              <a:latin typeface="Arial"/>
            </a:endParaRPr>
          </a:p>
        </p:txBody>
      </p:sp>
      <p:pic>
        <p:nvPicPr>
          <p:cNvPr id="30" name="Picture 29" hidden="0"/>
          <p:cNvPicPr/>
          <p:nvPr isPhoto="0" userDrawn="0"/>
        </p:nvPicPr>
        <p:blipFill>
          <a:blip r:embed="rId2"/>
          <a:stretch/>
        </p:blipFill>
        <p:spPr bwMode="auto">
          <a:xfrm>
            <a:off x="-972" y="5272645"/>
            <a:ext cx="10081597" cy="39529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extBox 5" hidden="0"/>
          <p:cNvSpPr txBox="1"/>
          <p:nvPr isPhoto="0" userDrawn="0"/>
        </p:nvSpPr>
        <p:spPr bwMode="auto">
          <a:xfrm>
            <a:off x="2175490" y="132088"/>
            <a:ext cx="75977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25717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200" b="1" i="0" u="none" strike="noStrike" cap="all" spc="-1">
                <a:ln>
                  <a:noFill/>
                </a:ln>
                <a:solidFill>
                  <a:srgbClr val="FDD204"/>
                </a:solidFill>
                <a:latin typeface="Arial"/>
              </a:rPr>
              <a:t>Energy Transition in the Energy Community</a:t>
            </a:r>
            <a:endParaRPr lang="en-GB" sz="2200" b="1" i="0" u="none" strike="noStrike" cap="all" spc="-1">
              <a:ln>
                <a:noFill/>
              </a:ln>
              <a:solidFill>
                <a:srgbClr val="FDD204"/>
              </a:solidFill>
              <a:latin typeface="Arial"/>
            </a:endParaRPr>
          </a:p>
        </p:txBody>
      </p:sp>
      <p:pic>
        <p:nvPicPr>
          <p:cNvPr id="2" name="Picture 1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3643795" y="1107056"/>
            <a:ext cx="6129470" cy="4202937"/>
          </a:xfrm>
          <a:prstGeom prst="rect">
            <a:avLst/>
          </a:prstGeom>
        </p:spPr>
      </p:pic>
      <p:sp>
        <p:nvSpPr>
          <p:cNvPr id="5" name="TextBox 4" hidden="0"/>
          <p:cNvSpPr txBox="1"/>
          <p:nvPr isPhoto="0" userDrawn="0"/>
        </p:nvSpPr>
        <p:spPr bwMode="auto">
          <a:xfrm>
            <a:off x="106305" y="1107056"/>
            <a:ext cx="372506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16000" indent="-213120" algn="just">
              <a:lnSpc>
                <a:spcPct val="100000"/>
              </a:lnSpc>
              <a:buClr>
                <a:srgbClr val="FFD400"/>
              </a:buClr>
              <a:buFont typeface="Wingdings"/>
              <a:buChar char=""/>
              <a:defRPr sz="1400"/>
            </a:lvl1pPr>
          </a:lstStyle>
          <a:p>
            <a:pPr marL="2858" marR="0" lvl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400"/>
              </a:buClr>
              <a:buSzTx/>
              <a:buFont typeface="Wingdings"/>
              <a:buNone/>
              <a:defRPr/>
            </a:pPr>
            <a:r>
              <a:rPr lang="en-US" sz="1600" b="1" i="0" u="none" strike="noStrike" cap="none" spc="0">
                <a:ln>
                  <a:noFill/>
                </a:ln>
                <a:solidFill>
                  <a:srgbClr val="002060"/>
                </a:solidFill>
                <a:latin typeface="+mj-lt"/>
              </a:rPr>
              <a:t>Energy transition drivers</a:t>
            </a:r>
            <a:endParaRPr/>
          </a:p>
          <a:p>
            <a:pPr marL="2858" marR="0" lvl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400"/>
              </a:buClr>
              <a:buSzTx/>
              <a:buFont typeface="Wingdings"/>
              <a:buNone/>
              <a:defRPr/>
            </a:pPr>
            <a:endParaRPr lang="en-US" sz="1600" b="0" i="0" u="none" strike="noStrike" cap="none" spc="0">
              <a:ln>
                <a:noFill/>
              </a:ln>
              <a:solidFill>
                <a:srgbClr val="002060"/>
              </a:solidFill>
              <a:latin typeface="+mj-lt"/>
            </a:endParaRPr>
          </a:p>
          <a:p>
            <a:pPr marL="340225" marR="0" lvl="1" indent="-340225" algn="l" defTabSz="34289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sz="1400" b="1" i="0" u="none" strike="noStrike" cap="none" spc="0">
                <a:ln>
                  <a:noFill/>
                </a:ln>
                <a:solidFill>
                  <a:srgbClr val="002060"/>
                </a:solidFill>
                <a:latin typeface="+mj-lt"/>
              </a:rPr>
              <a:t>Political commitments</a:t>
            </a:r>
            <a:endParaRPr/>
          </a:p>
          <a:p>
            <a:pPr marL="793859" marR="0" lvl="1" indent="-340225" algn="l" defTabSz="34289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sz="1400" i="0" u="none" strike="noStrike" cap="none" spc="0">
                <a:ln>
                  <a:noFill/>
                </a:ln>
                <a:solidFill>
                  <a:srgbClr val="002060"/>
                </a:solidFill>
                <a:latin typeface="+mj-lt"/>
              </a:rPr>
              <a:t>Paris Agreement</a:t>
            </a:r>
            <a:endParaRPr/>
          </a:p>
          <a:p>
            <a:pPr marL="793859" marR="0" lvl="1" indent="-340225" algn="l" defTabSz="34289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400" i="0" u="none" strike="noStrike" cap="none" spc="0">
                <a:ln>
                  <a:noFill/>
                </a:ln>
                <a:solidFill>
                  <a:srgbClr val="002060"/>
                </a:solidFill>
                <a:latin typeface="+mj-lt"/>
              </a:rPr>
              <a:t>EnC</a:t>
            </a:r>
            <a:r>
              <a:rPr lang="en-US" sz="1400" i="0" u="none" strike="noStrike" cap="none" spc="0">
                <a:ln>
                  <a:noFill/>
                </a:ln>
                <a:solidFill>
                  <a:srgbClr val="002060"/>
                </a:solidFill>
                <a:latin typeface="+mj-lt"/>
              </a:rPr>
              <a:t> </a:t>
            </a:r>
            <a:r>
              <a:rPr lang="en-US" sz="1400" i="0" u="none" strike="noStrike" cap="none" spc="0">
                <a:ln>
                  <a:noFill/>
                </a:ln>
                <a:solidFill>
                  <a:srgbClr val="002060"/>
                </a:solidFill>
                <a:latin typeface="+mj-lt"/>
              </a:rPr>
              <a:t>Decarbonisation</a:t>
            </a:r>
            <a:r>
              <a:rPr lang="en-US" sz="1400" i="0" u="none" strike="noStrike" cap="none" spc="0">
                <a:ln>
                  <a:noFill/>
                </a:ln>
                <a:solidFill>
                  <a:srgbClr val="002060"/>
                </a:solidFill>
                <a:latin typeface="+mj-lt"/>
              </a:rPr>
              <a:t> Roadmap (adopted in Dec 2021)</a:t>
            </a:r>
            <a:endParaRPr lang="en-GB" sz="1400" i="0" u="none" strike="noStrike" cap="none" spc="0">
              <a:ln>
                <a:noFill/>
              </a:ln>
              <a:solidFill>
                <a:srgbClr val="002060"/>
              </a:solidFill>
              <a:latin typeface="+mj-lt"/>
            </a:endParaRPr>
          </a:p>
          <a:p>
            <a:pPr marL="1085850" marR="0" lvl="2" indent="-171450" algn="l" defTabSz="34289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endParaRPr lang="en-GB" sz="1400" b="1" i="0" u="none" strike="noStrike" cap="none" spc="0">
              <a:ln>
                <a:noFill/>
              </a:ln>
              <a:solidFill>
                <a:srgbClr val="002060"/>
              </a:solidFill>
              <a:latin typeface="+mj-lt"/>
            </a:endParaRPr>
          </a:p>
          <a:p>
            <a:pPr marL="340225" marR="0" lvl="1" indent="-340225" algn="l" defTabSz="34289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400" b="1" i="0" u="none" strike="noStrike" cap="none" spc="0">
                <a:ln>
                  <a:noFill/>
                </a:ln>
                <a:solidFill>
                  <a:srgbClr val="002060"/>
                </a:solidFill>
                <a:latin typeface="+mj-lt"/>
              </a:rPr>
              <a:t>Legal obligations</a:t>
            </a:r>
            <a:endParaRPr lang="en-GB" sz="1400" b="1" i="0" u="none" strike="noStrike" cap="none" spc="0">
              <a:ln>
                <a:noFill/>
              </a:ln>
              <a:solidFill>
                <a:srgbClr val="002060"/>
              </a:solidFill>
              <a:latin typeface="+mj-lt"/>
            </a:endParaRPr>
          </a:p>
          <a:p>
            <a:pPr marL="739384" marR="0" lvl="1" indent="-285750" algn="l" defTabSz="34289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400" i="0" u="none" strike="noStrike" cap="none" spc="0">
                <a:ln>
                  <a:noFill/>
                </a:ln>
                <a:solidFill>
                  <a:srgbClr val="002060"/>
                </a:solidFill>
                <a:latin typeface="+mj-lt"/>
              </a:rPr>
              <a:t>En</a:t>
            </a:r>
            <a:r>
              <a:rPr lang="sl-SI" sz="1400" i="0" u="none" strike="noStrike" cap="none" spc="0">
                <a:ln>
                  <a:noFill/>
                </a:ln>
                <a:solidFill>
                  <a:srgbClr val="002060"/>
                </a:solidFill>
                <a:latin typeface="+mj-lt"/>
              </a:rPr>
              <a:t>ergy </a:t>
            </a:r>
            <a:r>
              <a:rPr lang="en-US" sz="1400" i="0" u="none" strike="noStrike" cap="none" spc="0">
                <a:ln>
                  <a:noFill/>
                </a:ln>
                <a:solidFill>
                  <a:srgbClr val="002060"/>
                </a:solidFill>
                <a:latin typeface="+mj-lt"/>
              </a:rPr>
              <a:t>C</a:t>
            </a:r>
            <a:r>
              <a:rPr lang="sl-SI" sz="1400" i="0" u="none" strike="noStrike" cap="none" spc="0">
                <a:ln>
                  <a:noFill/>
                </a:ln>
                <a:solidFill>
                  <a:srgbClr val="002060"/>
                </a:solidFill>
                <a:latin typeface="+mj-lt"/>
              </a:rPr>
              <a:t>ommunity </a:t>
            </a:r>
            <a:r>
              <a:rPr lang="en-US" sz="1400" i="0" u="none" strike="noStrike" cap="none" spc="0">
                <a:ln>
                  <a:noFill/>
                </a:ln>
                <a:solidFill>
                  <a:srgbClr val="002060"/>
                </a:solidFill>
                <a:latin typeface="+mj-lt"/>
              </a:rPr>
              <a:t> Treaty</a:t>
            </a:r>
            <a:endParaRPr/>
          </a:p>
          <a:p>
            <a:pPr marL="739384" marR="0" lvl="1" indent="-285750" algn="l" defTabSz="34289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400" i="0" u="none" strike="noStrike" cap="none" spc="0">
                <a:ln>
                  <a:noFill/>
                </a:ln>
                <a:solidFill>
                  <a:srgbClr val="002060"/>
                </a:solidFill>
                <a:latin typeface="+mj-lt"/>
              </a:rPr>
              <a:t>Clean Energy Package 				(adopted in Dec 2021) </a:t>
            </a:r>
            <a:endParaRPr/>
          </a:p>
          <a:p>
            <a:pPr marL="453634" marR="0" lvl="1" algn="l" defTabSz="34289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US" sz="1400" i="0" u="none" strike="noStrike" cap="none" spc="0">
              <a:ln>
                <a:noFill/>
              </a:ln>
              <a:solidFill>
                <a:srgbClr val="002060"/>
              </a:solidFill>
              <a:latin typeface="+mj-lt"/>
            </a:endParaRPr>
          </a:p>
          <a:p>
            <a:pPr marL="340225" lvl="1" indent="-340225" defTabSz="342895">
              <a:spcBef>
                <a:spcPts val="0"/>
              </a:spcBef>
              <a:buFont typeface="Arial"/>
              <a:buChar char="•"/>
              <a:defRPr/>
            </a:pPr>
            <a:r>
              <a:rPr lang="en-US" sz="1400" b="1">
                <a:solidFill>
                  <a:srgbClr val="002060"/>
                </a:solidFill>
                <a:latin typeface="+mj-lt"/>
              </a:rPr>
              <a:t>Market price signal </a:t>
            </a:r>
            <a:endParaRPr/>
          </a:p>
          <a:p>
            <a:pPr marL="793859" lvl="1" indent="-340225" defTabSz="342895">
              <a:spcBef>
                <a:spcPts val="0"/>
              </a:spcBef>
              <a:buFont typeface="Arial"/>
              <a:buChar char="•"/>
              <a:defRPr/>
            </a:pPr>
            <a:r>
              <a:rPr lang="en-US" sz="1400">
                <a:solidFill>
                  <a:srgbClr val="002060"/>
                </a:solidFill>
                <a:latin typeface="+mj-lt"/>
              </a:rPr>
              <a:t>Short-term markets</a:t>
            </a:r>
            <a:endParaRPr/>
          </a:p>
          <a:p>
            <a:pPr marL="793859" lvl="1" indent="-340225" defTabSz="342895">
              <a:spcBef>
                <a:spcPts val="0"/>
              </a:spcBef>
              <a:buFont typeface="Arial"/>
              <a:buChar char="•"/>
              <a:defRPr/>
            </a:pPr>
            <a:r>
              <a:rPr lang="en-US" sz="1400">
                <a:solidFill>
                  <a:srgbClr val="002060"/>
                </a:solidFill>
                <a:latin typeface="+mj-lt"/>
              </a:rPr>
              <a:t>Market integration</a:t>
            </a:r>
            <a:endParaRPr/>
          </a:p>
          <a:p>
            <a:pPr marL="793859" lvl="1" indent="-340225" defTabSz="342895">
              <a:spcBef>
                <a:spcPts val="0"/>
              </a:spcBef>
              <a:buFont typeface="Arial"/>
              <a:buChar char="•"/>
              <a:defRPr/>
            </a:pPr>
            <a:r>
              <a:rPr lang="en-US" sz="1400">
                <a:solidFill>
                  <a:srgbClr val="002060"/>
                </a:solidFill>
                <a:latin typeface="+mj-lt"/>
              </a:rPr>
              <a:t>Unlocking flexibility potential</a:t>
            </a:r>
            <a:endParaRPr/>
          </a:p>
          <a:p>
            <a:pPr marL="793859" lvl="1" indent="-340225" defTabSz="342895">
              <a:spcBef>
                <a:spcPts val="0"/>
              </a:spcBef>
              <a:buFont typeface="Arial"/>
              <a:buChar char="•"/>
              <a:defRPr/>
            </a:pPr>
            <a:r>
              <a:rPr lang="en-US" sz="1400">
                <a:solidFill>
                  <a:srgbClr val="002060"/>
                </a:solidFill>
                <a:latin typeface="+mj-lt"/>
              </a:rPr>
              <a:t>Carbon pricing</a:t>
            </a:r>
            <a:endParaRPr/>
          </a:p>
          <a:p>
            <a:pPr marL="625084" marR="0" lvl="1" indent="-171450" algn="l" defTabSz="34289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endParaRPr lang="en-US" sz="1400" b="1" i="0" u="none" strike="noStrike" cap="none" spc="0">
              <a:ln>
                <a:noFill/>
              </a:ln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7" name="Picture 6" hidden="0"/>
          <p:cNvPicPr/>
          <p:nvPr isPhoto="0" userDrawn="0"/>
        </p:nvPicPr>
        <p:blipFill>
          <a:blip r:embed="rId3"/>
          <a:stretch/>
        </p:blipFill>
        <p:spPr bwMode="auto">
          <a:xfrm>
            <a:off x="720" y="5301720"/>
            <a:ext cx="10075320" cy="439200"/>
          </a:xfrm>
          <a:prstGeom prst="rect">
            <a:avLst/>
          </a:prstGeom>
          <a:ln>
            <a:noFill/>
          </a:ln>
        </p:spPr>
      </p:pic>
      <p:pic>
        <p:nvPicPr>
          <p:cNvPr id="11" name="Graphic 8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227520" y="-212112"/>
            <a:ext cx="2206800" cy="11192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extBox 5" hidden="0"/>
          <p:cNvSpPr txBox="1"/>
          <p:nvPr isPhoto="0" userDrawn="0"/>
        </p:nvSpPr>
        <p:spPr bwMode="auto">
          <a:xfrm>
            <a:off x="2290138" y="298884"/>
            <a:ext cx="7790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257171">
              <a:spcBef>
                <a:spcPts val="0"/>
              </a:spcBef>
              <a:defRPr/>
            </a:pPr>
            <a:r>
              <a:rPr lang="en-US" sz="2400" b="1" spc="-1">
                <a:solidFill>
                  <a:srgbClr val="FDD204"/>
                </a:solidFill>
              </a:rPr>
              <a:t>A lack of carbon pricing as a risk to carbon leakage</a:t>
            </a:r>
            <a:endParaRPr lang="en-GB" sz="2400" b="1" spc="-1">
              <a:solidFill>
                <a:srgbClr val="FDD204"/>
              </a:solidFill>
            </a:endParaRPr>
          </a:p>
        </p:txBody>
      </p:sp>
      <p:pic>
        <p:nvPicPr>
          <p:cNvPr id="9" name="Graphic 7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33826" y="210684"/>
            <a:ext cx="1986190" cy="1007394"/>
          </a:xfrm>
          <a:prstGeom prst="rect">
            <a:avLst/>
          </a:prstGeom>
        </p:spPr>
      </p:pic>
      <p:sp>
        <p:nvSpPr>
          <p:cNvPr id="4" name="Rectangle 3" hidden="0"/>
          <p:cNvSpPr/>
          <p:nvPr isPhoto="0" userDrawn="0"/>
        </p:nvSpPr>
        <p:spPr bwMode="auto">
          <a:xfrm>
            <a:off x="399563" y="1210130"/>
            <a:ext cx="95130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600"/>
              <a:t>Avoided costs of CO2 emitted from coal-fired thermal power plants in the WB6, measured at the average EU ETS price, exceeded EUR 1 billion in 2020 alone and more than EUR 3 billion in the last 5 years</a:t>
            </a:r>
            <a:endParaRPr/>
          </a:p>
        </p:txBody>
      </p:sp>
      <p:graphicFrame>
        <p:nvGraphicFramePr>
          <p:cNvPr id="7" name="Chart 6" hidden="0"/>
          <p:cNvGraphicFramePr>
            <a:graphicFrameLocks xmlns:a="http://schemas.openxmlformats.org/drawingml/2006/main"/>
          </p:cNvGraphicFramePr>
          <p:nvPr isPhoto="0" userDrawn="0"/>
        </p:nvGraphicFramePr>
        <p:xfrm>
          <a:off x="399563" y="2041242"/>
          <a:ext cx="4321906" cy="3512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 hidden="0"/>
          <p:cNvGraphicFramePr>
            <a:graphicFrameLocks xmlns:a="http://schemas.openxmlformats.org/drawingml/2006/main"/>
          </p:cNvGraphicFramePr>
          <p:nvPr isPhoto="0" userDrawn="0"/>
        </p:nvGraphicFramePr>
        <p:xfrm>
          <a:off x="4721469" y="2041242"/>
          <a:ext cx="5191170" cy="29797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Rectangle 9" hidden="0"/>
          <p:cNvSpPr/>
          <p:nvPr isPhoto="0" userDrawn="0"/>
        </p:nvSpPr>
        <p:spPr bwMode="auto">
          <a:xfrm>
            <a:off x="967563" y="5215283"/>
            <a:ext cx="94629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/>
              <a:t>As part of Fit for 55 Package European Commission proposed CBAM to prevent carbon leakage</a:t>
            </a:r>
            <a:endParaRPr lang="en-GB" sz="1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44" name="Picture 343" hidden="0"/>
          <p:cNvPicPr/>
          <p:nvPr isPhoto="0" userDrawn="0"/>
        </p:nvPicPr>
        <p:blipFill>
          <a:blip r:embed="rId2"/>
          <a:stretch/>
        </p:blipFill>
        <p:spPr bwMode="auto">
          <a:xfrm>
            <a:off x="115627" y="84320"/>
            <a:ext cx="10075320" cy="1565280"/>
          </a:xfrm>
          <a:prstGeom prst="rect">
            <a:avLst/>
          </a:prstGeom>
          <a:ln>
            <a:noFill/>
          </a:ln>
        </p:spPr>
      </p:pic>
      <p:sp>
        <p:nvSpPr>
          <p:cNvPr id="9" name="CustomShape 3" hidden="0"/>
          <p:cNvSpPr/>
          <p:nvPr isPhoto="0" userDrawn="0"/>
        </p:nvSpPr>
        <p:spPr bwMode="auto">
          <a:xfrm>
            <a:off x="227520" y="1604936"/>
            <a:ext cx="9722024" cy="33480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 marL="460080" lvl="1" algn="just">
              <a:buClr>
                <a:srgbClr val="FFD400"/>
              </a:buClr>
              <a:defRPr/>
            </a:pPr>
            <a:endParaRPr lang="en-GB" sz="1500" b="1" spc="-1">
              <a:solidFill>
                <a:srgbClr val="FFFFFF"/>
              </a:solidFill>
              <a:latin typeface="+mj-lt"/>
            </a:endParaRPr>
          </a:p>
          <a:p>
            <a:pPr marL="216000" indent="-213120" algn="just">
              <a:lnSpc>
                <a:spcPct val="100000"/>
              </a:lnSpc>
              <a:buClr>
                <a:srgbClr val="FFD400"/>
              </a:buClr>
              <a:buFont typeface="Wingdings"/>
              <a:buChar char=""/>
              <a:defRPr/>
            </a:pPr>
            <a:endParaRPr lang="en-GB" sz="1500" b="1" spc="-1">
              <a:solidFill>
                <a:srgbClr val="FFFFFF"/>
              </a:solidFill>
              <a:latin typeface="+mj-lt"/>
            </a:endParaRPr>
          </a:p>
          <a:p>
            <a:pPr marL="2880" algn="just">
              <a:lnSpc>
                <a:spcPct val="100000"/>
              </a:lnSpc>
              <a:buClr>
                <a:srgbClr val="FFD400"/>
              </a:buClr>
              <a:defRPr/>
            </a:pPr>
            <a:endParaRPr lang="en-GB" sz="1500" b="1" spc="-1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CustomShape 29" hidden="0"/>
          <p:cNvSpPr/>
          <p:nvPr isPhoto="0" userDrawn="0"/>
        </p:nvSpPr>
        <p:spPr bwMode="auto">
          <a:xfrm>
            <a:off x="2338067" y="-23841"/>
            <a:ext cx="7515224" cy="811884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2800" b="1" cap="all" spc="-1">
                <a:solidFill>
                  <a:srgbClr val="FDD204"/>
                </a:solidFill>
              </a:rPr>
              <a:t>Continue alignment with the EU ETS</a:t>
            </a:r>
            <a:endParaRPr lang="en-US" sz="2800" b="1" cap="all" spc="-1">
              <a:solidFill>
                <a:srgbClr val="FDD204"/>
              </a:solidFill>
              <a:ea typeface="DejaVu Sans"/>
            </a:endParaRPr>
          </a:p>
        </p:txBody>
      </p:sp>
      <p:sp>
        <p:nvSpPr>
          <p:cNvPr id="15" name="Rounded Rectangle 14" hidden="0"/>
          <p:cNvSpPr/>
          <p:nvPr isPhoto="0" userDrawn="0"/>
        </p:nvSpPr>
        <p:spPr bwMode="auto">
          <a:xfrm>
            <a:off x="227521" y="1392176"/>
            <a:ext cx="3430080" cy="3702579"/>
          </a:xfrm>
          <a:prstGeom prst="roundRect">
            <a:avLst>
              <a:gd name="adj" fmla="val 16667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3" name="Picture 2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933814" y="995793"/>
            <a:ext cx="8438946" cy="4151711"/>
          </a:xfrm>
          <a:prstGeom prst="rect">
            <a:avLst/>
          </a:prstGeom>
        </p:spPr>
      </p:pic>
      <p:pic>
        <p:nvPicPr>
          <p:cNvPr id="11" name="Picture 10" hidden="0"/>
          <p:cNvPicPr/>
          <p:nvPr isPhoto="0" userDrawn="0"/>
        </p:nvPicPr>
        <p:blipFill>
          <a:blip r:embed="rId4"/>
          <a:stretch/>
        </p:blipFill>
        <p:spPr bwMode="auto">
          <a:xfrm>
            <a:off x="720" y="5301720"/>
            <a:ext cx="10075320" cy="439200"/>
          </a:xfrm>
          <a:prstGeom prst="rect">
            <a:avLst/>
          </a:prstGeom>
          <a:ln>
            <a:noFill/>
          </a:ln>
        </p:spPr>
      </p:pic>
      <p:pic>
        <p:nvPicPr>
          <p:cNvPr id="13" name="Graphic 8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227520" y="-212112"/>
            <a:ext cx="2206800" cy="11192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d"/>
      </p:transition>
    </mc:Choice>
    <mc:Fallback>
      <p:transition spd="slow" advClick="1">
        <p:wipe dir="d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extBox 5" hidden="0"/>
          <p:cNvSpPr txBox="1"/>
          <p:nvPr isPhoto="0" userDrawn="0"/>
        </p:nvSpPr>
        <p:spPr bwMode="auto">
          <a:xfrm>
            <a:off x="2276284" y="175806"/>
            <a:ext cx="73980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25717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800" b="1" i="0" u="none" strike="noStrike" cap="all" spc="-1">
                <a:ln>
                  <a:noFill/>
                </a:ln>
                <a:solidFill>
                  <a:srgbClr val="FDD204"/>
                </a:solidFill>
                <a:latin typeface="+mj-lt"/>
              </a:rPr>
              <a:t>MARKET-BASED RES </a:t>
            </a:r>
            <a:endParaRPr lang="en-GB" sz="2800" b="1" i="0" u="none" strike="noStrike" cap="all" spc="-1">
              <a:ln>
                <a:noFill/>
              </a:ln>
              <a:solidFill>
                <a:srgbClr val="FDD204"/>
              </a:solidFill>
              <a:latin typeface="+mj-lt"/>
            </a:endParaRPr>
          </a:p>
        </p:txBody>
      </p:sp>
      <p:sp>
        <p:nvSpPr>
          <p:cNvPr id="8" name="TextBox 7" hidden="0"/>
          <p:cNvSpPr txBox="1"/>
          <p:nvPr isPhoto="0" userDrawn="0"/>
        </p:nvSpPr>
        <p:spPr bwMode="auto">
          <a:xfrm>
            <a:off x="119321" y="1135236"/>
            <a:ext cx="742963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16000" indent="-213120" algn="just">
              <a:lnSpc>
                <a:spcPct val="100000"/>
              </a:lnSpc>
              <a:buClr>
                <a:srgbClr val="FFD400"/>
              </a:buClr>
              <a:buFont typeface="Wingdings"/>
              <a:buChar char=""/>
              <a:defRPr sz="1400"/>
            </a:lvl1pPr>
          </a:lstStyle>
          <a:p>
            <a:pPr marL="460080" marR="0" lvl="2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400"/>
              </a:buClr>
              <a:buSzTx/>
              <a:buFontTx/>
              <a:buNone/>
              <a:defRPr/>
            </a:pPr>
            <a:endParaRPr lang="en-US" sz="1600" b="0" i="0" u="none" strike="noStrike" cap="none" spc="0">
              <a:ln>
                <a:noFill/>
              </a:ln>
              <a:solidFill>
                <a:prstClr val="black"/>
              </a:solidFill>
              <a:latin typeface="Arial"/>
            </a:endParaRPr>
          </a:p>
          <a:p>
            <a:pPr marL="288630" marR="0" lvl="1" indent="-2857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 typeface="Arial"/>
              <a:buChar char="•"/>
              <a:defRPr/>
            </a:pPr>
            <a:r>
              <a:rPr lang="en-US" sz="1600" b="0" i="0" u="none" strike="noStrike" cap="none" spc="0">
                <a:ln>
                  <a:noFill/>
                </a:ln>
                <a:solidFill>
                  <a:srgbClr val="002060"/>
                </a:solidFill>
                <a:latin typeface="+mj-lt"/>
              </a:rPr>
              <a:t>Moving from </a:t>
            </a:r>
            <a:r>
              <a:rPr lang="en-US" sz="1600" b="0" i="0" u="none" strike="noStrike" cap="none" spc="0">
                <a:ln>
                  <a:noFill/>
                </a:ln>
                <a:solidFill>
                  <a:srgbClr val="002060"/>
                </a:solidFill>
                <a:latin typeface="+mj-lt"/>
              </a:rPr>
              <a:t>FiT</a:t>
            </a:r>
            <a:r>
              <a:rPr lang="en-US" sz="1600" b="0" i="0" u="none" strike="noStrike" cap="none" spc="0">
                <a:ln>
                  <a:noFill/>
                </a:ln>
                <a:solidFill>
                  <a:srgbClr val="002060"/>
                </a:solidFill>
                <a:latin typeface="+mj-lt"/>
              </a:rPr>
              <a:t> to market-based support schemes</a:t>
            </a:r>
            <a:endParaRPr/>
          </a:p>
          <a:p>
            <a:pPr marL="745830" lvl="2" indent="-285750" algn="just">
              <a:spcBef>
                <a:spcPts val="0"/>
              </a:spcBef>
              <a:buClr>
                <a:srgbClr val="002060"/>
              </a:buClr>
              <a:buFont typeface="Arial"/>
              <a:buChar char="•"/>
              <a:defRPr/>
            </a:pPr>
            <a:r>
              <a:rPr lang="en-US" sz="1600" b="0" i="0" u="none" strike="noStrike" cap="none" spc="0">
                <a:ln>
                  <a:noFill/>
                </a:ln>
                <a:solidFill>
                  <a:srgbClr val="002060"/>
                </a:solidFill>
                <a:latin typeface="+mj-lt"/>
              </a:rPr>
              <a:t>Intraday market functional</a:t>
            </a:r>
            <a:endParaRPr/>
          </a:p>
          <a:p>
            <a:pPr marL="745830" lvl="2" indent="-285750" algn="just">
              <a:spcBef>
                <a:spcPts val="0"/>
              </a:spcBef>
              <a:buClr>
                <a:srgbClr val="002060"/>
              </a:buClr>
              <a:buFont typeface="Arial"/>
              <a:buChar char="•"/>
              <a:defRPr/>
            </a:pPr>
            <a:r>
              <a:rPr lang="en-US" sz="1600">
                <a:solidFill>
                  <a:srgbClr val="002060"/>
                </a:solidFill>
                <a:latin typeface="+mj-lt"/>
              </a:rPr>
              <a:t>Balancing responsibility for RES</a:t>
            </a:r>
            <a:endParaRPr lang="en-US" sz="1600" b="0" i="0" u="none" strike="noStrike" cap="none" spc="0">
              <a:ln>
                <a:noFill/>
              </a:ln>
              <a:solidFill>
                <a:srgbClr val="002060"/>
              </a:solidFill>
              <a:latin typeface="+mj-lt"/>
            </a:endParaRPr>
          </a:p>
          <a:p>
            <a:pPr marL="288630" marR="0" lvl="1" indent="-2857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 typeface="Arial"/>
              <a:buChar char="•"/>
              <a:defRPr/>
            </a:pPr>
            <a:r>
              <a:rPr lang="en-US" sz="1600" b="0" i="0" u="none" strike="noStrike" cap="none" spc="0">
                <a:ln>
                  <a:noFill/>
                </a:ln>
                <a:solidFill>
                  <a:srgbClr val="002060"/>
                </a:solidFill>
                <a:latin typeface="+mj-lt"/>
              </a:rPr>
              <a:t>Demand for guarantees of origin is increasing</a:t>
            </a:r>
            <a:endParaRPr/>
          </a:p>
          <a:p>
            <a:pPr marL="745830" marR="0" lvl="2" indent="-2857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 typeface="Arial"/>
              <a:buChar char="•"/>
              <a:defRPr/>
            </a:pPr>
            <a:r>
              <a:rPr lang="en-GB" sz="1400" b="0" i="0" u="none" strike="noStrike" cap="none" spc="0">
                <a:ln>
                  <a:noFill/>
                </a:ln>
                <a:solidFill>
                  <a:srgbClr val="002060"/>
                </a:solidFill>
                <a:latin typeface="Arial"/>
              </a:rPr>
              <a:t>This can help accelerate energy transition</a:t>
            </a:r>
            <a:endParaRPr/>
          </a:p>
          <a:p>
            <a:pPr marL="745830" marR="0" lvl="2" indent="-2857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 typeface="Arial"/>
              <a:buChar char="•"/>
              <a:defRPr/>
            </a:pPr>
            <a:r>
              <a:rPr lang="en-US" sz="1400" b="0" i="0" u="none" strike="noStrike" cap="none" spc="0">
                <a:ln>
                  <a:noFill/>
                </a:ln>
                <a:solidFill>
                  <a:srgbClr val="002060"/>
                </a:solidFill>
                <a:latin typeface="Arial"/>
              </a:rPr>
              <a:t>Secretariat launched the project to assist countries in establishing a regional system of GOs</a:t>
            </a:r>
            <a:endParaRPr lang="en-GB" sz="1400" b="0" i="0" u="none" strike="noStrike" cap="none" spc="0">
              <a:ln>
                <a:noFill/>
              </a:ln>
              <a:solidFill>
                <a:srgbClr val="002060"/>
              </a:solidFill>
              <a:latin typeface="Arial"/>
            </a:endParaRPr>
          </a:p>
          <a:p>
            <a:pPr marL="745830" marR="0" lvl="2" indent="-2857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 typeface="Arial"/>
              <a:buChar char="•"/>
              <a:defRPr/>
            </a:pPr>
            <a:r>
              <a:rPr lang="sl-SI" sz="1400" b="0" i="0" u="none" strike="noStrike" cap="none" spc="0">
                <a:ln>
                  <a:noFill/>
                </a:ln>
                <a:solidFill>
                  <a:srgbClr val="002060"/>
                </a:solidFill>
                <a:latin typeface="Arial"/>
              </a:rPr>
              <a:t>RES II Directive </a:t>
            </a:r>
            <a:r>
              <a:rPr lang="en-US" sz="1400" b="0" i="0" u="none" strike="noStrike" cap="none" spc="0">
                <a:ln>
                  <a:noFill/>
                </a:ln>
                <a:solidFill>
                  <a:srgbClr val="002060"/>
                </a:solidFill>
                <a:latin typeface="Arial"/>
              </a:rPr>
              <a:t>imposes restrictions on trading of </a:t>
            </a:r>
            <a:r>
              <a:rPr lang="en-GB" sz="1400" b="0" i="0" u="none" strike="noStrike" cap="none" spc="0">
                <a:ln>
                  <a:noFill/>
                </a:ln>
                <a:solidFill>
                  <a:srgbClr val="002060"/>
                </a:solidFill>
                <a:latin typeface="Arial"/>
              </a:rPr>
              <a:t>guarantees of origin with third countries</a:t>
            </a:r>
            <a:endParaRPr/>
          </a:p>
        </p:txBody>
      </p:sp>
      <p:pic>
        <p:nvPicPr>
          <p:cNvPr id="2" name="Picture 1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819410">
            <a:off x="7732957" y="1819703"/>
            <a:ext cx="1789164" cy="24983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rotWithShape="0" algn="tl">
              <a:srgbClr val="000000">
                <a:alpha val="30000"/>
              </a:srgbClr>
            </a:outerShdw>
          </a:effectLst>
        </p:spPr>
      </p:pic>
      <p:sp>
        <p:nvSpPr>
          <p:cNvPr id="7" name="TextBox 6" hidden="0"/>
          <p:cNvSpPr txBox="1"/>
          <p:nvPr isPhoto="0" userDrawn="0"/>
        </p:nvSpPr>
        <p:spPr bwMode="auto">
          <a:xfrm>
            <a:off x="119321" y="3225030"/>
            <a:ext cx="712485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16000" indent="-213120" algn="just">
              <a:lnSpc>
                <a:spcPct val="100000"/>
              </a:lnSpc>
              <a:buClr>
                <a:srgbClr val="FFD400"/>
              </a:buClr>
              <a:buFont typeface="Wingdings"/>
              <a:buChar char=""/>
              <a:defRPr sz="1400"/>
            </a:lvl1pPr>
          </a:lstStyle>
          <a:p>
            <a:pPr marL="745830" marR="0" lvl="2" indent="-2857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 typeface="Arial"/>
              <a:buChar char="•"/>
              <a:defRPr/>
            </a:pPr>
            <a:endParaRPr lang="en-US" sz="1600" b="0" i="0" u="none" strike="noStrike" cap="none" spc="0">
              <a:ln>
                <a:noFill/>
              </a:ln>
              <a:solidFill>
                <a:prstClr val="black"/>
              </a:solidFill>
              <a:latin typeface="Arial"/>
            </a:endParaRPr>
          </a:p>
          <a:p>
            <a:pPr marL="288630" marR="0" lvl="1" indent="-2857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 typeface="Arial"/>
              <a:buChar char="•"/>
              <a:defRPr/>
            </a:pPr>
            <a:r>
              <a:rPr lang="en-GB" sz="1600" b="0" i="0" u="none" strike="noStrike" cap="none" spc="0">
                <a:ln>
                  <a:noFill/>
                </a:ln>
                <a:solidFill>
                  <a:srgbClr val="002060"/>
                </a:solidFill>
                <a:latin typeface="+mj-lt"/>
              </a:rPr>
              <a:t>Cross-border cooperation is beneficial for all parties </a:t>
            </a:r>
            <a:endParaRPr/>
          </a:p>
          <a:p>
            <a:pPr marL="745830" marR="0" lvl="2" indent="-2857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 typeface="Arial"/>
              <a:buChar char="•"/>
              <a:defRPr/>
            </a:pPr>
            <a:r>
              <a:rPr lang="en-US" sz="1600" b="0" i="0" u="none" strike="noStrike" cap="none" spc="0">
                <a:ln>
                  <a:noFill/>
                </a:ln>
                <a:solidFill>
                  <a:srgbClr val="002060"/>
                </a:solidFill>
                <a:latin typeface="Arial"/>
              </a:rPr>
              <a:t>Secretariat and AURESII project </a:t>
            </a:r>
            <a:r>
              <a:rPr lang="de-DE" sz="1600" b="0" i="0" u="none" strike="noStrike" cap="none" spc="0">
                <a:ln>
                  <a:noFill/>
                </a:ln>
                <a:solidFill>
                  <a:srgbClr val="002060"/>
                </a:solidFill>
                <a:latin typeface="Arial"/>
              </a:rPr>
              <a:t>published Policy Brief on cross-border cooperation oppertunities in the Energy Community including:</a:t>
            </a:r>
            <a:endParaRPr/>
          </a:p>
          <a:p>
            <a:pPr marL="1203030" marR="0" lvl="3" indent="-2857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 typeface="Arial"/>
              <a:buChar char="•"/>
              <a:defRPr/>
            </a:pPr>
            <a:r>
              <a:rPr lang="de-DE" sz="1400" b="0" i="0" u="none" strike="noStrike" cap="none" spc="0">
                <a:ln>
                  <a:noFill/>
                </a:ln>
                <a:solidFill>
                  <a:srgbClr val="002060"/>
                </a:solidFill>
                <a:latin typeface="Arial"/>
              </a:rPr>
              <a:t>Joint projects</a:t>
            </a:r>
            <a:endParaRPr/>
          </a:p>
          <a:p>
            <a:pPr marL="1203030" marR="0" lvl="3" indent="-2857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 typeface="Arial"/>
              <a:buChar char="•"/>
              <a:defRPr/>
            </a:pPr>
            <a:r>
              <a:rPr lang="de-DE" sz="1400" b="0" i="0" u="none" strike="noStrike" cap="none" spc="0">
                <a:ln>
                  <a:noFill/>
                </a:ln>
                <a:solidFill>
                  <a:srgbClr val="002060"/>
                </a:solidFill>
                <a:latin typeface="Arial"/>
              </a:rPr>
              <a:t>Cross-border auctions</a:t>
            </a:r>
            <a:endParaRPr/>
          </a:p>
          <a:p>
            <a:pPr marL="1660230" marR="0" lvl="4" indent="-2857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 typeface="Arial"/>
              <a:buChar char="•"/>
              <a:defRPr/>
            </a:pPr>
            <a:r>
              <a:rPr lang="de-DE" sz="1400" b="0" i="0" u="none" strike="noStrike" cap="none" spc="0">
                <a:ln>
                  <a:noFill/>
                </a:ln>
                <a:solidFill>
                  <a:srgbClr val="002060"/>
                </a:solidFill>
                <a:latin typeface="Arial"/>
              </a:rPr>
              <a:t>National and EU-wide auctions (using EU financing mechanisms)</a:t>
            </a:r>
            <a:endParaRPr/>
          </a:p>
          <a:p>
            <a:pPr marL="1203030" marR="0" lvl="3" indent="-2857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400"/>
              </a:buClr>
              <a:buSzTx/>
              <a:buFont typeface="Wingdings"/>
              <a:buChar char="Ø"/>
              <a:defRPr/>
            </a:pPr>
            <a:endParaRPr lang="de-DE" sz="1600" b="0" i="0" u="none" strike="noStrike" cap="none" spc="0">
              <a:ln>
                <a:noFill/>
              </a:ln>
              <a:solidFill>
                <a:prstClr val="black"/>
              </a:solidFill>
              <a:latin typeface="Arial"/>
            </a:endParaRPr>
          </a:p>
        </p:txBody>
      </p:sp>
      <p:pic>
        <p:nvPicPr>
          <p:cNvPr id="10" name="Picture 9" hidden="0"/>
          <p:cNvPicPr/>
          <p:nvPr isPhoto="0" userDrawn="0"/>
        </p:nvPicPr>
        <p:blipFill>
          <a:blip r:embed="rId3"/>
          <a:stretch/>
        </p:blipFill>
        <p:spPr bwMode="auto">
          <a:xfrm>
            <a:off x="720" y="5301720"/>
            <a:ext cx="10075320" cy="439200"/>
          </a:xfrm>
          <a:prstGeom prst="rect">
            <a:avLst/>
          </a:prstGeom>
          <a:ln>
            <a:noFill/>
          </a:ln>
        </p:spPr>
      </p:pic>
      <p:pic>
        <p:nvPicPr>
          <p:cNvPr id="12" name="Graphic 8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227520" y="-212112"/>
            <a:ext cx="2206800" cy="11192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99"/>
            <a:ext cx="10080625" cy="5670351"/>
          </a:xfrm>
          <a:prstGeom prst="rect">
            <a:avLst/>
          </a:prstGeom>
        </p:spPr>
      </p:pic>
      <p:sp>
        <p:nvSpPr>
          <p:cNvPr id="351" name="CustomShape 1" hidden="0"/>
          <p:cNvSpPr/>
          <p:nvPr isPhoto="0" userDrawn="0"/>
        </p:nvSpPr>
        <p:spPr bwMode="auto">
          <a:xfrm>
            <a:off x="1280880" y="1920240"/>
            <a:ext cx="5203080" cy="8740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defRPr/>
            </a:pPr>
            <a:r>
              <a:rPr lang="en-US" sz="2800" b="1" strike="noStrike" spc="-1">
                <a:solidFill>
                  <a:srgbClr val="FDD204"/>
                </a:solidFill>
                <a:latin typeface="+mj-lt"/>
                <a:ea typeface="DejaVu Sans"/>
              </a:rPr>
              <a:t>THANK YOU</a:t>
            </a:r>
            <a:endParaRPr lang="en-US" sz="2800" b="0" strike="noStrike" spc="-1">
              <a:latin typeface="+mj-lt"/>
            </a:endParaRPr>
          </a:p>
          <a:p>
            <a:pPr>
              <a:lnSpc>
                <a:spcPct val="100000"/>
              </a:lnSpc>
              <a:defRPr/>
            </a:pPr>
            <a:r>
              <a:rPr lang="en-US" sz="2800" b="1" strike="noStrike" spc="-1">
                <a:solidFill>
                  <a:srgbClr val="FFFFFF"/>
                </a:solidFill>
                <a:latin typeface="+mj-lt"/>
                <a:ea typeface="DejaVu Sans"/>
              </a:rPr>
              <a:t>FOR YOUR ATTENTION</a:t>
            </a:r>
            <a:endParaRPr lang="en-US" sz="2800" b="0" strike="noStrike" spc="-1">
              <a:latin typeface="+mj-lt"/>
            </a:endParaRPr>
          </a:p>
        </p:txBody>
      </p:sp>
      <p:sp>
        <p:nvSpPr>
          <p:cNvPr id="352" name="CustomShape 2" hidden="0"/>
          <p:cNvSpPr/>
          <p:nvPr isPhoto="0" userDrawn="0"/>
        </p:nvSpPr>
        <p:spPr bwMode="auto">
          <a:xfrm>
            <a:off x="1300320" y="2878560"/>
            <a:ext cx="4691880" cy="3070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defRPr/>
            </a:pPr>
            <a:r>
              <a:rPr lang="en-US" sz="1400" b="1" spc="-1">
                <a:solidFill>
                  <a:srgbClr val="FDD204"/>
                </a:solidFill>
                <a:latin typeface="+mj-lt"/>
                <a:ea typeface="DejaVu Sans"/>
              </a:rPr>
              <a:t>jasmina.trhulj</a:t>
            </a:r>
            <a:r>
              <a:rPr lang="en-US" sz="1400" b="1" strike="noStrike" spc="-1">
                <a:solidFill>
                  <a:srgbClr val="FDD204"/>
                </a:solidFill>
                <a:latin typeface="+mj-lt"/>
                <a:ea typeface="DejaVu Sans"/>
              </a:rPr>
              <a:t>@energy.community.org</a:t>
            </a:r>
            <a:endParaRPr lang="en-US" sz="1400" b="0" strike="noStrike" spc="-1">
              <a:latin typeface="+mj-lt"/>
            </a:endParaRPr>
          </a:p>
        </p:txBody>
      </p:sp>
      <p:pic>
        <p:nvPicPr>
          <p:cNvPr id="354" name="Picture 286" hidden="0"/>
          <p:cNvPicPr/>
          <p:nvPr isPhoto="0" userDrawn="0"/>
        </p:nvPicPr>
        <p:blipFill>
          <a:blip r:embed="rId3"/>
          <a:stretch/>
        </p:blipFill>
        <p:spPr bwMode="auto">
          <a:xfrm>
            <a:off x="1388520" y="4316760"/>
            <a:ext cx="177840" cy="146160"/>
          </a:xfrm>
          <a:prstGeom prst="rect">
            <a:avLst/>
          </a:prstGeom>
          <a:ln>
            <a:noFill/>
          </a:ln>
        </p:spPr>
      </p:pic>
      <p:pic>
        <p:nvPicPr>
          <p:cNvPr id="355" name="Picture 288" hidden="0"/>
          <p:cNvPicPr/>
          <p:nvPr isPhoto="0" userDrawn="0"/>
        </p:nvPicPr>
        <p:blipFill>
          <a:blip r:embed="rId4"/>
          <a:stretch/>
        </p:blipFill>
        <p:spPr bwMode="auto">
          <a:xfrm>
            <a:off x="1388160" y="4592520"/>
            <a:ext cx="178920" cy="173880"/>
          </a:xfrm>
          <a:prstGeom prst="rect">
            <a:avLst/>
          </a:prstGeom>
          <a:ln>
            <a:noFill/>
          </a:ln>
        </p:spPr>
      </p:pic>
      <p:pic>
        <p:nvPicPr>
          <p:cNvPr id="356" name="Picture 289" hidden="0"/>
          <p:cNvPicPr/>
          <p:nvPr isPhoto="0" userDrawn="0"/>
        </p:nvPicPr>
        <p:blipFill>
          <a:blip r:embed="rId5"/>
          <a:stretch/>
        </p:blipFill>
        <p:spPr bwMode="auto">
          <a:xfrm>
            <a:off x="1390680" y="4896000"/>
            <a:ext cx="173880" cy="173880"/>
          </a:xfrm>
          <a:prstGeom prst="rect">
            <a:avLst/>
          </a:prstGeom>
          <a:ln>
            <a:noFill/>
          </a:ln>
        </p:spPr>
      </p:pic>
      <p:pic>
        <p:nvPicPr>
          <p:cNvPr id="357" name="Picture 290" hidden="0"/>
          <p:cNvPicPr/>
          <p:nvPr isPhoto="0" userDrawn="0"/>
        </p:nvPicPr>
        <p:blipFill>
          <a:blip r:embed="rId6"/>
          <a:stretch/>
        </p:blipFill>
        <p:spPr bwMode="auto">
          <a:xfrm>
            <a:off x="1382759" y="5199480"/>
            <a:ext cx="189719" cy="131040"/>
          </a:xfrm>
          <a:prstGeom prst="rect">
            <a:avLst/>
          </a:prstGeom>
          <a:ln>
            <a:noFill/>
          </a:ln>
        </p:spPr>
      </p:pic>
      <p:sp>
        <p:nvSpPr>
          <p:cNvPr id="358" name="CustomShape 4" hidden="0"/>
          <p:cNvSpPr/>
          <p:nvPr isPhoto="0" userDrawn="0"/>
        </p:nvSpPr>
        <p:spPr bwMode="auto">
          <a:xfrm>
            <a:off x="1394640" y="4037435"/>
            <a:ext cx="165960" cy="165960"/>
          </a:xfrm>
          <a:prstGeom prst="rect">
            <a:avLst/>
          </a:prstGeom>
          <a:blipFill>
            <a:blip r:embed="rId7"/>
            <a:stretch/>
          </a:blip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59" name="CustomShape 5" hidden="0"/>
          <p:cNvSpPr/>
          <p:nvPr isPhoto="0" userDrawn="0"/>
        </p:nvSpPr>
        <p:spPr bwMode="auto">
          <a:xfrm>
            <a:off x="1620360" y="3550728"/>
            <a:ext cx="3016800" cy="11872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defRPr/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  <a:defRPr/>
            </a:pPr>
            <a:r>
              <a:rPr lang="en-US" sz="1300" b="0" strike="noStrike" spc="-1">
                <a:solidFill>
                  <a:srgbClr val="FFFFFF"/>
                </a:solidFill>
                <a:latin typeface="+mj-lt"/>
                <a:ea typeface="DejaVu Sans"/>
              </a:rPr>
              <a:t>www.energy-community.org</a:t>
            </a:r>
            <a:endParaRPr lang="en-US" sz="1300" b="0" strike="noStrike" spc="-1">
              <a:latin typeface="+mj-lt"/>
            </a:endParaRPr>
          </a:p>
          <a:p>
            <a:pPr>
              <a:lnSpc>
                <a:spcPct val="150000"/>
              </a:lnSpc>
              <a:defRPr/>
            </a:pPr>
            <a:r>
              <a:rPr lang="en-US" sz="1300" b="0" strike="noStrike" spc="-1">
                <a:solidFill>
                  <a:srgbClr val="FFFFFF"/>
                </a:solidFill>
                <a:latin typeface="+mj-lt"/>
                <a:ea typeface="DejaVu Sans"/>
              </a:rPr>
              <a:t>Ener_Community</a:t>
            </a:r>
            <a:endParaRPr lang="en-US" sz="1300" b="0" strike="noStrike" spc="-1">
              <a:latin typeface="+mj-lt"/>
            </a:endParaRPr>
          </a:p>
          <a:p>
            <a:pPr>
              <a:lnSpc>
                <a:spcPct val="150000"/>
              </a:lnSpc>
              <a:defRPr/>
            </a:pPr>
            <a:r>
              <a:rPr lang="en-US" sz="1300" b="0" strike="noStrike" spc="-1">
                <a:solidFill>
                  <a:srgbClr val="FFFFFF"/>
                </a:solidFill>
                <a:latin typeface="+mj-lt"/>
                <a:ea typeface="DejaVu Sans"/>
              </a:rPr>
              <a:t>/company/energy-community</a:t>
            </a:r>
            <a:endParaRPr lang="en-US" sz="1300" b="0" strike="noStrike" spc="-1">
              <a:latin typeface="+mj-lt"/>
            </a:endParaRPr>
          </a:p>
          <a:p>
            <a:pPr>
              <a:lnSpc>
                <a:spcPct val="150000"/>
              </a:lnSpc>
              <a:defRPr/>
            </a:pPr>
            <a:r>
              <a:rPr lang="en-US" sz="1300" b="0" strike="noStrike" spc="-1">
                <a:solidFill>
                  <a:srgbClr val="FFFFFF"/>
                </a:solidFill>
                <a:latin typeface="+mj-lt"/>
                <a:ea typeface="DejaVu Sans"/>
              </a:rPr>
              <a:t>/</a:t>
            </a:r>
            <a:r>
              <a:rPr lang="en-US" sz="1300" b="0" strike="noStrike" spc="-1">
                <a:solidFill>
                  <a:srgbClr val="FFFFFF"/>
                </a:solidFill>
                <a:latin typeface="+mj-lt"/>
                <a:ea typeface="DejaVu Sans"/>
              </a:rPr>
              <a:t>Ener.Community</a:t>
            </a:r>
            <a:endParaRPr lang="en-US" sz="1300" b="0" strike="noStrike" spc="-1">
              <a:latin typeface="+mj-lt"/>
            </a:endParaRPr>
          </a:p>
          <a:p>
            <a:pPr>
              <a:lnSpc>
                <a:spcPct val="150000"/>
              </a:lnSpc>
              <a:defRPr/>
            </a:pPr>
            <a:r>
              <a:rPr lang="en-US" sz="1300" b="0" strike="noStrike" spc="-1">
                <a:solidFill>
                  <a:srgbClr val="FFFFFF"/>
                </a:solidFill>
                <a:latin typeface="+mj-lt"/>
                <a:ea typeface="DejaVu Sans"/>
              </a:rPr>
              <a:t>/</a:t>
            </a:r>
            <a:r>
              <a:rPr lang="en-US" sz="1300" b="0" strike="noStrike" spc="-1">
                <a:solidFill>
                  <a:srgbClr val="FFFFFF"/>
                </a:solidFill>
                <a:latin typeface="+mj-lt"/>
                <a:ea typeface="DejaVu Sans"/>
              </a:rPr>
              <a:t>EnergyCommunityTV</a:t>
            </a:r>
            <a:endParaRPr lang="en-US" sz="1300" b="0" strike="noStrike" spc="-1">
              <a:latin typeface="+mj-lt"/>
            </a:endParaRPr>
          </a:p>
        </p:txBody>
      </p:sp>
      <p:sp>
        <p:nvSpPr>
          <p:cNvPr id="360" name="CustomShape 6" hidden="0"/>
          <p:cNvSpPr/>
          <p:nvPr isPhoto="0" userDrawn="0"/>
        </p:nvSpPr>
        <p:spPr bwMode="auto">
          <a:xfrm>
            <a:off x="1299600" y="3610800"/>
            <a:ext cx="2827080" cy="3373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defRPr/>
            </a:pPr>
            <a:r>
              <a:rPr lang="en-US" sz="1800" b="1" strike="noStrike" spc="-1">
                <a:solidFill>
                  <a:srgbClr val="FDD204"/>
                </a:solidFill>
                <a:latin typeface="+mj-lt"/>
                <a:ea typeface="DejaVu Sans"/>
              </a:rPr>
              <a:t>GET IN TOUCH</a:t>
            </a:r>
            <a:endParaRPr lang="en-US" sz="1800" b="0" strike="noStrike" spc="-1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d"/>
      </p:transition>
    </mc:Choice>
    <mc:Fallback>
      <p:transition spd="slow" advClick="1">
        <p:wipe dir="d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" name="Picture 15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129028"/>
            <a:ext cx="10080625" cy="5575862"/>
          </a:xfrm>
          <a:prstGeom prst="rect">
            <a:avLst/>
          </a:prstGeom>
        </p:spPr>
      </p:pic>
      <p:sp>
        <p:nvSpPr>
          <p:cNvPr id="151" name="CustomShape 2" hidden="0"/>
          <p:cNvSpPr/>
          <p:nvPr isPhoto="0" userDrawn="0"/>
        </p:nvSpPr>
        <p:spPr bwMode="auto">
          <a:xfrm>
            <a:off x="2641047" y="4749081"/>
            <a:ext cx="4412880" cy="921469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defRPr/>
            </a:pPr>
            <a:r>
              <a:rPr lang="en-US" b="0" strike="noStrike" spc="-1">
                <a:solidFill>
                  <a:srgbClr val="FFFFFF"/>
                </a:solidFill>
                <a:latin typeface="+mj-lt"/>
                <a:ea typeface="DejaVu Sans"/>
              </a:rPr>
              <a:t>Contracting Parties </a:t>
            </a:r>
            <a:endParaRPr lang="en-US" b="0" strike="noStrike" spc="-1">
              <a:latin typeface="+mj-lt"/>
            </a:endParaRPr>
          </a:p>
          <a:p>
            <a:pPr>
              <a:lnSpc>
                <a:spcPct val="100000"/>
              </a:lnSpc>
              <a:defRPr/>
            </a:pPr>
            <a:r>
              <a:rPr lang="en-US" b="0" strike="noStrike" spc="-1">
                <a:solidFill>
                  <a:srgbClr val="FFFFFF"/>
                </a:solidFill>
                <a:latin typeface="+mj-lt"/>
                <a:ea typeface="DejaVu Sans"/>
              </a:rPr>
              <a:t>European Union </a:t>
            </a:r>
            <a:endParaRPr lang="en-US" b="0" strike="noStrike" spc="-1">
              <a:latin typeface="+mj-lt"/>
            </a:endParaRPr>
          </a:p>
          <a:p>
            <a:pPr>
              <a:lnSpc>
                <a:spcPct val="100000"/>
              </a:lnSpc>
              <a:defRPr/>
            </a:pPr>
            <a:r>
              <a:rPr lang="en-US" b="0" strike="noStrike" spc="-1">
                <a:solidFill>
                  <a:srgbClr val="FFFFFF"/>
                </a:solidFill>
                <a:latin typeface="+mj-lt"/>
                <a:ea typeface="DejaVu Sans"/>
              </a:rPr>
              <a:t>Observers</a:t>
            </a:r>
            <a:endParaRPr lang="en-US" b="0" strike="noStrike" spc="-1">
              <a:latin typeface="+mj-lt"/>
            </a:endParaRPr>
          </a:p>
        </p:txBody>
      </p:sp>
      <p:pic>
        <p:nvPicPr>
          <p:cNvPr id="152" name="Picture 154" hidden="0"/>
          <p:cNvPicPr/>
          <p:nvPr isPhoto="0" userDrawn="0"/>
        </p:nvPicPr>
        <p:blipFill>
          <a:blip r:embed="rId3"/>
          <a:stretch/>
        </p:blipFill>
        <p:spPr bwMode="auto">
          <a:xfrm>
            <a:off x="2374492" y="4672013"/>
            <a:ext cx="1284840" cy="69480"/>
          </a:xfrm>
          <a:prstGeom prst="rect">
            <a:avLst/>
          </a:prstGeom>
          <a:ln>
            <a:noFill/>
          </a:ln>
        </p:spPr>
      </p:pic>
      <p:grpSp>
        <p:nvGrpSpPr>
          <p:cNvPr id="153" name="Group 3" hidden="0"/>
          <p:cNvGrpSpPr/>
          <p:nvPr isPhoto="0" userDrawn="0"/>
        </p:nvGrpSpPr>
        <p:grpSpPr bwMode="auto">
          <a:xfrm>
            <a:off x="2464647" y="4838086"/>
            <a:ext cx="176400" cy="752879"/>
            <a:chOff x="858960" y="3255840"/>
            <a:chExt cx="176400" cy="752879"/>
          </a:xfrm>
        </p:grpSpPr>
        <p:sp>
          <p:nvSpPr>
            <p:cNvPr id="154" name="CustomShape 4" hidden="0"/>
            <p:cNvSpPr/>
            <p:nvPr isPhoto="0" userDrawn="0"/>
          </p:nvSpPr>
          <p:spPr bwMode="auto">
            <a:xfrm>
              <a:off x="858960" y="3255840"/>
              <a:ext cx="176400" cy="176400"/>
            </a:xfrm>
            <a:prstGeom prst="rect">
              <a:avLst/>
            </a:prstGeom>
            <a:solidFill>
              <a:srgbClr val="FCD403"/>
            </a:solidFill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155" name="CustomShape 5" hidden="0"/>
            <p:cNvSpPr/>
            <p:nvPr isPhoto="0" userDrawn="0"/>
          </p:nvSpPr>
          <p:spPr bwMode="auto">
            <a:xfrm>
              <a:off x="858960" y="3552306"/>
              <a:ext cx="176400" cy="176400"/>
            </a:xfrm>
            <a:prstGeom prst="rect">
              <a:avLst/>
            </a:prstGeom>
            <a:solidFill>
              <a:srgbClr val="3465A4"/>
            </a:solidFill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6" name="CustomShape 6" hidden="0"/>
            <p:cNvSpPr/>
            <p:nvPr isPhoto="0" userDrawn="0"/>
          </p:nvSpPr>
          <p:spPr bwMode="auto">
            <a:xfrm>
              <a:off x="858960" y="3832319"/>
              <a:ext cx="176400" cy="176400"/>
            </a:xfrm>
            <a:prstGeom prst="rect">
              <a:avLst/>
            </a:prstGeom>
            <a:solidFill>
              <a:srgbClr val="F78F00"/>
            </a:solidFill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14" name="Graphic 13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227520" y="-212112"/>
            <a:ext cx="2206800" cy="1119288"/>
          </a:xfrm>
          <a:prstGeom prst="rect">
            <a:avLst/>
          </a:prstGeom>
        </p:spPr>
      </p:pic>
      <p:sp>
        <p:nvSpPr>
          <p:cNvPr id="20" name="CustomShape 3" hidden="0"/>
          <p:cNvSpPr/>
          <p:nvPr isPhoto="0" userDrawn="0"/>
        </p:nvSpPr>
        <p:spPr bwMode="auto">
          <a:xfrm>
            <a:off x="0" y="1453262"/>
            <a:ext cx="4748985" cy="3045609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 marL="216000" indent="-213120">
              <a:lnSpc>
                <a:spcPct val="100000"/>
              </a:lnSpc>
              <a:buClr>
                <a:srgbClr val="FFD400"/>
              </a:buClr>
              <a:buFont typeface="Wingdings"/>
              <a:buChar char=""/>
              <a:defRPr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Nimbus SANS BOLD"/>
                <a:cs typeface="Arial"/>
              </a:rPr>
              <a:t>International organization established in 2005 by the Treaty establishing the Energy Community;</a:t>
            </a:r>
            <a:endParaRPr lang="en-US" sz="1400" b="0" strike="noStrike" spc="-1">
              <a:latin typeface="Arial"/>
              <a:cs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1400" b="0" strike="noStrike" spc="-1">
              <a:latin typeface="Arial"/>
              <a:cs typeface="Arial"/>
            </a:endParaRPr>
          </a:p>
          <a:p>
            <a:pPr marL="216000" indent="-213120">
              <a:lnSpc>
                <a:spcPct val="100000"/>
              </a:lnSpc>
              <a:buClr>
                <a:srgbClr val="FFD400"/>
              </a:buClr>
              <a:buFont typeface="Wingdings"/>
              <a:buChar char=""/>
              <a:defRPr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Nimbus SANS BOLD"/>
                <a:cs typeface="Arial"/>
              </a:rPr>
              <a:t>Extends the EU internal energy market to South East Europe and beyond to create a sustainable pan-European Energy Market; </a:t>
            </a:r>
            <a:endParaRPr lang="en-US" sz="1400" b="0" strike="noStrike" spc="-1">
              <a:latin typeface="Arial"/>
              <a:cs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1400" b="0" strike="noStrike" spc="-1">
              <a:latin typeface="Arial"/>
              <a:cs typeface="Arial"/>
            </a:endParaRPr>
          </a:p>
          <a:p>
            <a:pPr marL="216000" indent="-213120">
              <a:lnSpc>
                <a:spcPct val="100000"/>
              </a:lnSpc>
              <a:buClr>
                <a:srgbClr val="FFD400"/>
              </a:buClr>
              <a:buFont typeface="Wingdings"/>
              <a:buChar char=""/>
              <a:defRPr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Nimbus SANS BOLD"/>
                <a:cs typeface="Arial"/>
              </a:rPr>
              <a:t>Instrument to assist countries in the EU’s </a:t>
            </a: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Nimbus SANS BOLD"/>
                <a:cs typeface="Arial"/>
              </a:rPr>
              <a:t>neighbourhood</a:t>
            </a: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Nimbus SANS BOLD"/>
                <a:cs typeface="Arial"/>
              </a:rPr>
              <a:t> to reform their energy markets in line with EU law and principles; </a:t>
            </a:r>
            <a:endParaRPr lang="en-US" sz="1400" b="0" strike="noStrike" spc="-1">
              <a:latin typeface="Arial"/>
              <a:cs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1400" b="0" strike="noStrike" spc="-1">
              <a:latin typeface="Arial"/>
              <a:cs typeface="Arial"/>
            </a:endParaRPr>
          </a:p>
          <a:p>
            <a:pPr marL="216000" indent="-213120">
              <a:lnSpc>
                <a:spcPct val="100000"/>
              </a:lnSpc>
              <a:buClr>
                <a:srgbClr val="FFD400"/>
              </a:buClr>
              <a:buFont typeface="Wingdings"/>
              <a:buChar char=""/>
              <a:defRPr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Nimbus SANS BOLD"/>
                <a:cs typeface="Arial"/>
              </a:rPr>
              <a:t>Treaty obligations are binding and backed up by a strong institutional setting and dispute settlement mechanism.</a:t>
            </a:r>
            <a:endParaRPr lang="en-US" sz="1400" b="0" strike="noStrike" spc="-1">
              <a:latin typeface="Arial"/>
              <a:cs typeface="Arial"/>
            </a:endParaRPr>
          </a:p>
        </p:txBody>
      </p:sp>
      <p:sp>
        <p:nvSpPr>
          <p:cNvPr id="21" name="CustomShape 4" hidden="0"/>
          <p:cNvSpPr/>
          <p:nvPr isPhoto="0" userDrawn="0"/>
        </p:nvSpPr>
        <p:spPr bwMode="auto">
          <a:xfrm>
            <a:off x="227520" y="693028"/>
            <a:ext cx="5203080" cy="8740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defRPr/>
            </a:pPr>
            <a:r>
              <a:rPr lang="en-US" sz="2000" b="1" strike="noStrike" spc="-1">
                <a:solidFill>
                  <a:srgbClr val="FDD204"/>
                </a:solidFill>
                <a:latin typeface="+mj-lt"/>
                <a:ea typeface="DejaVu Sans"/>
              </a:rPr>
              <a:t>THE ENERGY COMMUNITY</a:t>
            </a:r>
            <a:endParaRPr lang="en-US" sz="2000" b="0" strike="noStrike" spc="-1">
              <a:latin typeface="+mj-lt"/>
            </a:endParaRPr>
          </a:p>
          <a:p>
            <a:pPr>
              <a:lnSpc>
                <a:spcPct val="100000"/>
              </a:lnSpc>
              <a:defRPr/>
            </a:pPr>
            <a:r>
              <a:rPr lang="en-US" sz="2000" b="1" strike="noStrike" spc="-1">
                <a:solidFill>
                  <a:srgbClr val="FFFFFF"/>
                </a:solidFill>
                <a:latin typeface="+mj-lt"/>
                <a:ea typeface="DejaVu Sans"/>
              </a:rPr>
              <a:t>AT A GLANCE</a:t>
            </a:r>
            <a:endParaRPr lang="en-US" sz="2000" b="0" strike="noStrike" spc="-1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d"/>
      </p:transition>
    </mc:Choice>
    <mc:Fallback>
      <p:transition spd="slow" advClick="1">
        <p:wipe dir="d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 additive="repl">
                                        <p:cTn id="1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2" name="CustomShape 1" hidden="0"/>
          <p:cNvSpPr/>
          <p:nvPr isPhoto="0" userDrawn="0"/>
        </p:nvSpPr>
        <p:spPr bwMode="auto">
          <a:xfrm>
            <a:off x="504000" y="226080"/>
            <a:ext cx="90626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4400" b="0" strike="noStrike" spc="-1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33" name="CustomShape 2" hidden="0"/>
          <p:cNvSpPr/>
          <p:nvPr isPhoto="0" userDrawn="0"/>
        </p:nvSpPr>
        <p:spPr bwMode="auto">
          <a:xfrm>
            <a:off x="1008720" y="2176560"/>
            <a:ext cx="8771760" cy="2640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pic>
        <p:nvPicPr>
          <p:cNvPr id="7" name="Picture 6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658"/>
            <a:ext cx="10080625" cy="5670351"/>
          </a:xfrm>
          <a:prstGeom prst="rect">
            <a:avLst/>
          </a:prstGeom>
        </p:spPr>
      </p:pic>
      <p:pic>
        <p:nvPicPr>
          <p:cNvPr id="2" name="Ink 1" hidden="0"/>
          <p:cNvPicPr/>
          <p:nvPr isPhoto="0" userDrawn="0"/>
        </p:nvPicPr>
        <p:blipFill>
          <a:blip r:embed="rId3"/>
          <a:stretch/>
        </p:blipFill>
        <p:spPr bwMode="auto">
          <a:xfrm>
            <a:off x="-394167" y="4143022"/>
            <a:ext cx="18000" cy="18000"/>
          </a:xfrm>
          <a:prstGeom prst="rect">
            <a:avLst/>
          </a:prstGeom>
        </p:spPr>
      </p:pic>
      <p:pic>
        <p:nvPicPr>
          <p:cNvPr id="13" name="Graphic 12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227520" y="-212112"/>
            <a:ext cx="2206800" cy="1119288"/>
          </a:xfrm>
          <a:prstGeom prst="rect">
            <a:avLst/>
          </a:prstGeom>
        </p:spPr>
      </p:pic>
      <p:pic>
        <p:nvPicPr>
          <p:cNvPr id="3" name="Ink 2" hidden="0"/>
          <p:cNvPicPr/>
          <p:nvPr isPhoto="0" userDrawn="0"/>
        </p:nvPicPr>
        <p:blipFill>
          <a:blip r:embed="rId5"/>
          <a:stretch/>
        </p:blipFill>
        <p:spPr bwMode="auto">
          <a:xfrm>
            <a:off x="-288687" y="1449502"/>
            <a:ext cx="18000" cy="18000"/>
          </a:xfrm>
          <a:prstGeom prst="rect">
            <a:avLst/>
          </a:prstGeom>
        </p:spPr>
      </p:pic>
      <p:grpSp>
        <p:nvGrpSpPr>
          <p:cNvPr id="11" name="Group 2" hidden="0"/>
          <p:cNvGrpSpPr/>
          <p:nvPr isPhoto="0" userDrawn="0"/>
        </p:nvGrpSpPr>
        <p:grpSpPr bwMode="auto">
          <a:xfrm>
            <a:off x="160408" y="886031"/>
            <a:ext cx="7857360" cy="3507232"/>
            <a:chOff x="1017" y="-43309"/>
            <a:chExt cx="7857360" cy="3507232"/>
          </a:xfrm>
        </p:grpSpPr>
        <p:sp>
          <p:nvSpPr>
            <p:cNvPr id="12" name="CustomShape 3" hidden="0"/>
            <p:cNvSpPr/>
            <p:nvPr isPhoto="0" userDrawn="0"/>
          </p:nvSpPr>
          <p:spPr bwMode="auto">
            <a:xfrm>
              <a:off x="1017" y="1038963"/>
              <a:ext cx="7857360" cy="24249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lIns="90000" tIns="45000" rIns="90000" bIns="45000"/>
            <a:lstStyle/>
            <a:p>
              <a:pPr marL="216000" indent="-213120">
                <a:lnSpc>
                  <a:spcPct val="100000"/>
                </a:lnSpc>
                <a:buClr>
                  <a:srgbClr val="FFD400"/>
                </a:buClr>
                <a:buFont typeface="Wingdings"/>
                <a:buChar char=""/>
                <a:defRPr/>
              </a:pPr>
              <a:r>
                <a:rPr lang="en-US" sz="1400" b="1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Establish a stable regulatory and market framework capable of attracting investment in power generation and networks;</a:t>
              </a:r>
              <a:endParaRPr lang="en-US" sz="1400" b="0" strike="noStrike" spc="-1">
                <a:latin typeface="+mj-lt"/>
              </a:endParaRPr>
            </a:p>
            <a:p>
              <a:pPr>
                <a:lnSpc>
                  <a:spcPct val="100000"/>
                </a:lnSpc>
                <a:defRPr/>
              </a:pPr>
              <a:endParaRPr lang="en-US" sz="1400" b="0" strike="noStrike" spc="-1">
                <a:latin typeface="+mj-lt"/>
              </a:endParaRPr>
            </a:p>
            <a:p>
              <a:pPr marL="216000" indent="-213120">
                <a:lnSpc>
                  <a:spcPct val="100000"/>
                </a:lnSpc>
                <a:buClr>
                  <a:srgbClr val="FFD400"/>
                </a:buClr>
                <a:buFont typeface="Wingdings"/>
                <a:buChar char=""/>
                <a:defRPr/>
              </a:pPr>
              <a:r>
                <a:rPr lang="en-US" sz="1400" b="1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Create an integrated energy market allowing for cross-border energy trade and integration with the EU market;</a:t>
              </a:r>
              <a:endParaRPr lang="en-US" sz="1400" b="0" strike="noStrike" spc="-1">
                <a:latin typeface="+mj-lt"/>
              </a:endParaRPr>
            </a:p>
            <a:p>
              <a:pPr>
                <a:lnSpc>
                  <a:spcPct val="100000"/>
                </a:lnSpc>
                <a:defRPr/>
              </a:pPr>
              <a:endParaRPr lang="en-US" sz="1400" b="0" strike="noStrike" spc="-1">
                <a:latin typeface="+mj-lt"/>
              </a:endParaRPr>
            </a:p>
            <a:p>
              <a:pPr marL="216000" indent="-213120">
                <a:lnSpc>
                  <a:spcPct val="100000"/>
                </a:lnSpc>
                <a:buClr>
                  <a:srgbClr val="FFD400"/>
                </a:buClr>
                <a:buFont typeface="Wingdings"/>
                <a:buChar char=""/>
                <a:defRPr/>
              </a:pPr>
              <a:r>
                <a:rPr lang="en-US" sz="1400" b="1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Enhance the security of supply to ensure stable and continuous energy supply that is essential for economic development and social stability; </a:t>
              </a:r>
              <a:endParaRPr lang="en-US" sz="1400" b="0" strike="noStrike" spc="-1">
                <a:latin typeface="+mj-lt"/>
              </a:endParaRPr>
            </a:p>
            <a:p>
              <a:pPr>
                <a:lnSpc>
                  <a:spcPct val="100000"/>
                </a:lnSpc>
                <a:defRPr/>
              </a:pPr>
              <a:endParaRPr lang="en-US" sz="1400" b="0" strike="noStrike" spc="-1">
                <a:latin typeface="+mj-lt"/>
              </a:endParaRPr>
            </a:p>
            <a:p>
              <a:pPr marL="216000" indent="-213120">
                <a:lnSpc>
                  <a:spcPct val="100000"/>
                </a:lnSpc>
                <a:buClr>
                  <a:srgbClr val="FFD400"/>
                </a:buClr>
                <a:buFont typeface="Wingdings"/>
                <a:buChar char=""/>
                <a:defRPr/>
              </a:pPr>
              <a:r>
                <a:rPr lang="en-US" sz="1400" b="1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Improve the environmental situation in relation with energy supply in the region and foster the use of renewable energy and energy efficiency; </a:t>
              </a:r>
              <a:endParaRPr lang="en-US" sz="1400" b="0" strike="noStrike" spc="-1">
                <a:latin typeface="+mj-lt"/>
              </a:endParaRPr>
            </a:p>
            <a:p>
              <a:pPr>
                <a:lnSpc>
                  <a:spcPct val="100000"/>
                </a:lnSpc>
                <a:defRPr/>
              </a:pPr>
              <a:endParaRPr lang="en-US" sz="1400" b="0" strike="noStrike" spc="-1">
                <a:latin typeface="+mj-lt"/>
              </a:endParaRPr>
            </a:p>
            <a:p>
              <a:pPr marL="216000" indent="-213120">
                <a:lnSpc>
                  <a:spcPct val="100000"/>
                </a:lnSpc>
                <a:buClr>
                  <a:srgbClr val="FFD400"/>
                </a:buClr>
                <a:buFont typeface="Wingdings"/>
                <a:buChar char=""/>
                <a:defRPr/>
              </a:pPr>
              <a:r>
                <a:rPr lang="en-US" sz="1400" b="1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Develop competition at regional level and exploit economies of scale.</a:t>
              </a:r>
              <a:endParaRPr lang="en-US" sz="1400" b="0" strike="noStrike" spc="-1">
                <a:latin typeface="+mj-lt"/>
              </a:endParaRPr>
            </a:p>
          </p:txBody>
        </p:sp>
        <p:sp>
          <p:nvSpPr>
            <p:cNvPr id="14" name="CustomShape 4" hidden="0"/>
            <p:cNvSpPr/>
            <p:nvPr isPhoto="0" userDrawn="0"/>
          </p:nvSpPr>
          <p:spPr bwMode="auto">
            <a:xfrm>
              <a:off x="177388" y="-43309"/>
              <a:ext cx="5203080" cy="8740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  <a:defRPr/>
              </a:pPr>
              <a:r>
                <a:rPr lang="en-US" sz="2800" b="1" strike="noStrike" spc="-1">
                  <a:solidFill>
                    <a:srgbClr val="FDD204"/>
                  </a:solidFill>
                  <a:latin typeface="+mj-lt"/>
                  <a:ea typeface="DejaVu Sans"/>
                </a:rPr>
                <a:t>ENERGY COMMUNITY</a:t>
              </a:r>
              <a:endParaRPr lang="en-US" sz="2800" b="0" strike="noStrike" spc="-1">
                <a:latin typeface="+mj-lt"/>
              </a:endParaRPr>
            </a:p>
            <a:p>
              <a:pPr>
                <a:lnSpc>
                  <a:spcPct val="100000"/>
                </a:lnSpc>
                <a:defRPr/>
              </a:pPr>
              <a:r>
                <a:rPr lang="en-US" sz="2800" b="1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GOALS</a:t>
              </a:r>
              <a:endParaRPr lang="en-US" sz="2800" b="0" strike="noStrike" spc="-1">
                <a:latin typeface="+mj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d"/>
      </p:transition>
    </mc:Choice>
    <mc:Fallback>
      <p:transition spd="slow" advClick="1">
        <p:wipe dir="d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34734"/>
            <a:ext cx="10080625" cy="5670351"/>
          </a:xfrm>
          <a:prstGeom prst="rect">
            <a:avLst/>
          </a:prstGeom>
        </p:spPr>
      </p:pic>
      <p:sp>
        <p:nvSpPr>
          <p:cNvPr id="169" name="Line 1" hidden="0"/>
          <p:cNvSpPr/>
          <p:nvPr isPhoto="0" userDrawn="0"/>
        </p:nvSpPr>
        <p:spPr bwMode="auto">
          <a:xfrm flipH="1">
            <a:off x="5303520" y="2324880"/>
            <a:ext cx="274320" cy="360"/>
          </a:xfrm>
          <a:prstGeom prst="line">
            <a:avLst/>
          </a:prstGeom>
          <a:ln>
            <a:solidFill>
              <a:srgbClr val="00E3E3"/>
            </a:solidFill>
            <a:tailEnd type="triangl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170" name="Line 2" hidden="0"/>
          <p:cNvSpPr/>
          <p:nvPr isPhoto="0" userDrawn="0"/>
        </p:nvSpPr>
        <p:spPr bwMode="auto">
          <a:xfrm flipV="1">
            <a:off x="4158000" y="3732480"/>
            <a:ext cx="360" cy="365760"/>
          </a:xfrm>
          <a:prstGeom prst="line">
            <a:avLst/>
          </a:prstGeom>
          <a:ln>
            <a:solidFill>
              <a:srgbClr val="00E3E3"/>
            </a:solidFill>
            <a:tailEnd type="triangl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  <a:defRPr/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72" name="CustomShape 4" hidden="0"/>
          <p:cNvSpPr/>
          <p:nvPr isPhoto="0" userDrawn="0"/>
        </p:nvSpPr>
        <p:spPr bwMode="auto">
          <a:xfrm>
            <a:off x="2887920" y="4156560"/>
            <a:ext cx="2467080" cy="654840"/>
          </a:xfrm>
          <a:custGeom>
            <a:avLst/>
            <a:gdLst/>
            <a:ahLst/>
            <a:cxnLst/>
            <a:rect l="l" t="t" r="r" b="b"/>
            <a:pathLst>
              <a:path w="5774" h="1525" fill="norm" stroke="1" extrusionOk="0">
                <a:moveTo>
                  <a:pt x="762" y="0"/>
                </a:moveTo>
                <a:cubicBezTo>
                  <a:pt x="381" y="0"/>
                  <a:pt x="0" y="381"/>
                  <a:pt x="0" y="762"/>
                </a:cubicBezTo>
                <a:lnTo>
                  <a:pt x="0" y="762"/>
                </a:lnTo>
                <a:cubicBezTo>
                  <a:pt x="0" y="1143"/>
                  <a:pt x="381" y="1524"/>
                  <a:pt x="762" y="1524"/>
                </a:cubicBezTo>
                <a:lnTo>
                  <a:pt x="5010" y="1524"/>
                </a:lnTo>
                <a:cubicBezTo>
                  <a:pt x="5391" y="1524"/>
                  <a:pt x="5773" y="1143"/>
                  <a:pt x="5773" y="762"/>
                </a:cubicBezTo>
                <a:lnTo>
                  <a:pt x="5773" y="762"/>
                </a:lnTo>
                <a:cubicBezTo>
                  <a:pt x="5773" y="381"/>
                  <a:pt x="5391" y="0"/>
                  <a:pt x="5010" y="0"/>
                </a:cubicBezTo>
                <a:lnTo>
                  <a:pt x="762" y="0"/>
                </a:lnTo>
              </a:path>
            </a:pathLst>
          </a:custGeom>
          <a:gradFill rotWithShape="0">
            <a:gsLst>
              <a:gs pos="0">
                <a:srgbClr val="00E3E3"/>
              </a:gs>
              <a:gs pos="100000">
                <a:srgbClr val="0000FF"/>
              </a:gs>
            </a:gsLst>
            <a:lin ang="36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173" name="CustomShape 5" hidden="0"/>
          <p:cNvSpPr/>
          <p:nvPr isPhoto="0" userDrawn="0"/>
        </p:nvSpPr>
        <p:spPr bwMode="auto">
          <a:xfrm>
            <a:off x="2962800" y="4227195"/>
            <a:ext cx="2350080" cy="5328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defRPr/>
            </a:pPr>
            <a:r>
              <a:rPr lang="en-US" sz="1400" b="0" strike="noStrike" spc="-1">
                <a:solidFill>
                  <a:srgbClr val="FFFFFF"/>
                </a:solidFill>
                <a:latin typeface="+mj-lt"/>
                <a:ea typeface="DejaVu Sans"/>
              </a:rPr>
              <a:t>Fora (Electricity, Gas, Sustainability, Oil, etc.)</a:t>
            </a:r>
            <a:endParaRPr lang="en-US" sz="1400" b="0" strike="noStrike" spc="-1">
              <a:latin typeface="+mj-lt"/>
            </a:endParaRPr>
          </a:p>
        </p:txBody>
      </p:sp>
      <p:grpSp>
        <p:nvGrpSpPr>
          <p:cNvPr id="174" name="Group 6" hidden="0"/>
          <p:cNvGrpSpPr/>
          <p:nvPr isPhoto="0" userDrawn="0"/>
        </p:nvGrpSpPr>
        <p:grpSpPr bwMode="auto">
          <a:xfrm>
            <a:off x="2716920" y="2615400"/>
            <a:ext cx="2882519" cy="421560"/>
            <a:chOff x="2716920" y="2615400"/>
            <a:chExt cx="2882519" cy="421560"/>
          </a:xfrm>
        </p:grpSpPr>
        <p:sp>
          <p:nvSpPr>
            <p:cNvPr id="175" name="Line 7" hidden="0"/>
            <p:cNvSpPr/>
            <p:nvPr isPhoto="0" userDrawn="0"/>
          </p:nvSpPr>
          <p:spPr bwMode="auto">
            <a:xfrm>
              <a:off x="4176360" y="2670840"/>
              <a:ext cx="360" cy="366120"/>
            </a:xfrm>
            <a:prstGeom prst="line">
              <a:avLst/>
            </a:prstGeom>
            <a:ln>
              <a:solidFill>
                <a:srgbClr val="00E3E3"/>
              </a:solidFill>
              <a:tailEnd type="triangle" w="med" len="med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176" name="Line 8" hidden="0"/>
            <p:cNvSpPr/>
            <p:nvPr isPhoto="0" userDrawn="0"/>
          </p:nvSpPr>
          <p:spPr bwMode="auto">
            <a:xfrm flipH="1">
              <a:off x="2716920" y="2615400"/>
              <a:ext cx="548640" cy="366120"/>
            </a:xfrm>
            <a:prstGeom prst="line">
              <a:avLst/>
            </a:prstGeom>
            <a:ln>
              <a:solidFill>
                <a:srgbClr val="00E3E3"/>
              </a:solidFill>
              <a:tailEnd type="triangle" w="med" len="med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177" name="Line 9" hidden="0"/>
            <p:cNvSpPr/>
            <p:nvPr isPhoto="0" userDrawn="0"/>
          </p:nvSpPr>
          <p:spPr bwMode="auto">
            <a:xfrm>
              <a:off x="5142240" y="2615400"/>
              <a:ext cx="457200" cy="366120"/>
            </a:xfrm>
            <a:prstGeom prst="line">
              <a:avLst/>
            </a:prstGeom>
            <a:ln>
              <a:solidFill>
                <a:srgbClr val="00E3E3"/>
              </a:solidFill>
              <a:tailEnd type="triangle" w="med" len="med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</p:grpSp>
      <p:sp>
        <p:nvSpPr>
          <p:cNvPr id="178" name="CustomShape 10" hidden="0"/>
          <p:cNvSpPr/>
          <p:nvPr isPhoto="0" userDrawn="0"/>
        </p:nvSpPr>
        <p:spPr bwMode="auto">
          <a:xfrm>
            <a:off x="3174120" y="3105000"/>
            <a:ext cx="1894680" cy="545400"/>
          </a:xfrm>
          <a:custGeom>
            <a:avLst/>
            <a:gdLst/>
            <a:ahLst/>
            <a:cxnLst/>
            <a:rect l="l" t="t" r="r" b="b"/>
            <a:pathLst>
              <a:path w="5274" h="1525" fill="norm" stroke="1" extrusionOk="0">
                <a:moveTo>
                  <a:pt x="762" y="0"/>
                </a:moveTo>
                <a:cubicBezTo>
                  <a:pt x="381" y="0"/>
                  <a:pt x="0" y="381"/>
                  <a:pt x="0" y="762"/>
                </a:cubicBezTo>
                <a:lnTo>
                  <a:pt x="0" y="762"/>
                </a:lnTo>
                <a:cubicBezTo>
                  <a:pt x="0" y="1143"/>
                  <a:pt x="381" y="1524"/>
                  <a:pt x="762" y="1524"/>
                </a:cubicBezTo>
                <a:lnTo>
                  <a:pt x="4510" y="1524"/>
                </a:lnTo>
                <a:cubicBezTo>
                  <a:pt x="4891" y="1524"/>
                  <a:pt x="5273" y="1143"/>
                  <a:pt x="5273" y="762"/>
                </a:cubicBezTo>
                <a:lnTo>
                  <a:pt x="5273" y="762"/>
                </a:lnTo>
                <a:cubicBezTo>
                  <a:pt x="5273" y="381"/>
                  <a:pt x="4891" y="0"/>
                  <a:pt x="4510" y="0"/>
                </a:cubicBezTo>
                <a:lnTo>
                  <a:pt x="762" y="0"/>
                </a:lnTo>
              </a:path>
            </a:pathLst>
          </a:custGeom>
          <a:gradFill rotWithShape="0">
            <a:gsLst>
              <a:gs pos="0">
                <a:srgbClr val="00E3E3"/>
              </a:gs>
              <a:gs pos="100000">
                <a:srgbClr val="0000FF"/>
              </a:gs>
            </a:gsLst>
            <a:lin ang="36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179" name="CustomShape 11" hidden="0"/>
          <p:cNvSpPr/>
          <p:nvPr isPhoto="0" userDrawn="0"/>
        </p:nvSpPr>
        <p:spPr bwMode="auto">
          <a:xfrm>
            <a:off x="3293820" y="3120555"/>
            <a:ext cx="1688040" cy="51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defRPr/>
            </a:pPr>
            <a:r>
              <a:rPr lang="en-US" sz="1400" b="0" strike="noStrike" spc="-1">
                <a:solidFill>
                  <a:srgbClr val="FFFFFF"/>
                </a:solidFill>
                <a:latin typeface="+mj-lt"/>
                <a:ea typeface="DejaVu Sans"/>
              </a:rPr>
              <a:t>Permanent High</a:t>
            </a:r>
            <a:endParaRPr lang="en-US" sz="1400" b="0" strike="noStrike" spc="-1">
              <a:latin typeface="+mj-lt"/>
            </a:endParaRPr>
          </a:p>
          <a:p>
            <a:pPr algn="ctr">
              <a:lnSpc>
                <a:spcPct val="100000"/>
              </a:lnSpc>
              <a:defRPr/>
            </a:pPr>
            <a:r>
              <a:rPr lang="en-US" sz="1400" b="0" strike="noStrike" spc="-1">
                <a:solidFill>
                  <a:srgbClr val="FFFFFF"/>
                </a:solidFill>
                <a:latin typeface="+mj-lt"/>
                <a:ea typeface="DejaVu Sans"/>
              </a:rPr>
              <a:t>Level Group</a:t>
            </a:r>
            <a:endParaRPr lang="en-US" sz="1400" b="0" strike="noStrike" spc="-1">
              <a:latin typeface="+mj-lt"/>
            </a:endParaRPr>
          </a:p>
        </p:txBody>
      </p:sp>
      <p:sp>
        <p:nvSpPr>
          <p:cNvPr id="180" name="CustomShape 12" hidden="0"/>
          <p:cNvSpPr/>
          <p:nvPr isPhoto="0" userDrawn="0"/>
        </p:nvSpPr>
        <p:spPr bwMode="auto">
          <a:xfrm>
            <a:off x="5462640" y="3105000"/>
            <a:ext cx="1986120" cy="545400"/>
          </a:xfrm>
          <a:custGeom>
            <a:avLst/>
            <a:gdLst/>
            <a:ahLst/>
            <a:cxnLst/>
            <a:rect l="l" t="t" r="r" b="b"/>
            <a:pathLst>
              <a:path w="5528" h="1525" fill="norm" stroke="1" extrusionOk="0">
                <a:moveTo>
                  <a:pt x="762" y="0"/>
                </a:moveTo>
                <a:cubicBezTo>
                  <a:pt x="381" y="0"/>
                  <a:pt x="0" y="381"/>
                  <a:pt x="0" y="762"/>
                </a:cubicBezTo>
                <a:lnTo>
                  <a:pt x="0" y="762"/>
                </a:lnTo>
                <a:cubicBezTo>
                  <a:pt x="0" y="1143"/>
                  <a:pt x="381" y="1524"/>
                  <a:pt x="762" y="1524"/>
                </a:cubicBezTo>
                <a:lnTo>
                  <a:pt x="4764" y="1524"/>
                </a:lnTo>
                <a:cubicBezTo>
                  <a:pt x="5145" y="1524"/>
                  <a:pt x="5527" y="1143"/>
                  <a:pt x="5527" y="762"/>
                </a:cubicBezTo>
                <a:lnTo>
                  <a:pt x="5527" y="762"/>
                </a:lnTo>
                <a:cubicBezTo>
                  <a:pt x="5527" y="381"/>
                  <a:pt x="5145" y="0"/>
                  <a:pt x="4764" y="0"/>
                </a:cubicBezTo>
                <a:lnTo>
                  <a:pt x="762" y="0"/>
                </a:lnTo>
              </a:path>
            </a:pathLst>
          </a:custGeom>
          <a:gradFill rotWithShape="0">
            <a:gsLst>
              <a:gs pos="0">
                <a:srgbClr val="00E3E3"/>
              </a:gs>
              <a:gs pos="100000">
                <a:srgbClr val="0000FF"/>
              </a:gs>
            </a:gsLst>
            <a:lin ang="36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181" name="CustomShape 13" hidden="0"/>
          <p:cNvSpPr/>
          <p:nvPr isPhoto="0" userDrawn="0"/>
        </p:nvSpPr>
        <p:spPr bwMode="auto">
          <a:xfrm>
            <a:off x="5553360" y="3120555"/>
            <a:ext cx="1805040" cy="51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defRPr/>
            </a:pPr>
            <a:r>
              <a:rPr lang="en-US" sz="1400" b="0" strike="noStrike" spc="-1">
                <a:solidFill>
                  <a:srgbClr val="FFFFFF"/>
                </a:solidFill>
                <a:latin typeface="+mj-lt"/>
                <a:ea typeface="DejaVu Sans"/>
              </a:rPr>
              <a:t>Energy Community</a:t>
            </a:r>
            <a:endParaRPr lang="en-US" sz="1400" b="0" strike="noStrike" spc="-1">
              <a:latin typeface="+mj-lt"/>
            </a:endParaRPr>
          </a:p>
          <a:p>
            <a:pPr algn="ctr">
              <a:lnSpc>
                <a:spcPct val="100000"/>
              </a:lnSpc>
              <a:defRPr/>
            </a:pPr>
            <a:r>
              <a:rPr lang="en-US" sz="1400" b="0" strike="noStrike" spc="-1">
                <a:solidFill>
                  <a:srgbClr val="FFFFFF"/>
                </a:solidFill>
                <a:latin typeface="+mj-lt"/>
                <a:ea typeface="DejaVu Sans"/>
              </a:rPr>
              <a:t>Secretariat</a:t>
            </a:r>
            <a:endParaRPr lang="en-US" sz="1400" b="0" strike="noStrike" spc="-1">
              <a:latin typeface="+mj-lt"/>
            </a:endParaRPr>
          </a:p>
        </p:txBody>
      </p:sp>
      <p:sp>
        <p:nvSpPr>
          <p:cNvPr id="182" name="CustomShape 14" hidden="0"/>
          <p:cNvSpPr/>
          <p:nvPr isPhoto="0" userDrawn="0"/>
        </p:nvSpPr>
        <p:spPr bwMode="auto">
          <a:xfrm>
            <a:off x="866160" y="3105000"/>
            <a:ext cx="1894680" cy="545400"/>
          </a:xfrm>
          <a:custGeom>
            <a:avLst/>
            <a:gdLst/>
            <a:ahLst/>
            <a:cxnLst/>
            <a:rect l="l" t="t" r="r" b="b"/>
            <a:pathLst>
              <a:path w="5274" h="1525" fill="norm" stroke="1" extrusionOk="0">
                <a:moveTo>
                  <a:pt x="762" y="0"/>
                </a:moveTo>
                <a:cubicBezTo>
                  <a:pt x="381" y="0"/>
                  <a:pt x="0" y="381"/>
                  <a:pt x="0" y="762"/>
                </a:cubicBezTo>
                <a:lnTo>
                  <a:pt x="0" y="762"/>
                </a:lnTo>
                <a:cubicBezTo>
                  <a:pt x="0" y="1143"/>
                  <a:pt x="381" y="1524"/>
                  <a:pt x="762" y="1524"/>
                </a:cubicBezTo>
                <a:lnTo>
                  <a:pt x="4510" y="1524"/>
                </a:lnTo>
                <a:cubicBezTo>
                  <a:pt x="4891" y="1524"/>
                  <a:pt x="5273" y="1143"/>
                  <a:pt x="5273" y="762"/>
                </a:cubicBezTo>
                <a:lnTo>
                  <a:pt x="5273" y="762"/>
                </a:lnTo>
                <a:cubicBezTo>
                  <a:pt x="5273" y="381"/>
                  <a:pt x="4891" y="0"/>
                  <a:pt x="4510" y="0"/>
                </a:cubicBezTo>
                <a:lnTo>
                  <a:pt x="762" y="0"/>
                </a:lnTo>
              </a:path>
            </a:pathLst>
          </a:custGeom>
          <a:gradFill rotWithShape="0">
            <a:gsLst>
              <a:gs pos="0">
                <a:srgbClr val="00E3E3"/>
              </a:gs>
              <a:gs pos="100000">
                <a:srgbClr val="0000FF"/>
              </a:gs>
            </a:gsLst>
            <a:lin ang="36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183" name="CustomShape 15" hidden="0"/>
          <p:cNvSpPr/>
          <p:nvPr isPhoto="0" userDrawn="0"/>
        </p:nvSpPr>
        <p:spPr bwMode="auto">
          <a:xfrm>
            <a:off x="978840" y="3127122"/>
            <a:ext cx="1669320" cy="51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defRPr/>
            </a:pPr>
            <a:r>
              <a:rPr lang="en-US" sz="1400" b="0" strike="noStrike" spc="-1">
                <a:solidFill>
                  <a:srgbClr val="FFFFFF"/>
                </a:solidFill>
                <a:latin typeface="+mj-lt"/>
                <a:ea typeface="DejaVu Sans"/>
              </a:rPr>
              <a:t>Regulatory Board</a:t>
            </a:r>
            <a:endParaRPr lang="en-US" sz="1400" b="0" strike="noStrike" spc="-1">
              <a:latin typeface="+mj-lt"/>
            </a:endParaRPr>
          </a:p>
          <a:p>
            <a:pPr algn="ctr">
              <a:lnSpc>
                <a:spcPct val="100000"/>
              </a:lnSpc>
              <a:defRPr/>
            </a:pPr>
            <a:r>
              <a:rPr lang="en-US" sz="1400" b="0" strike="noStrike" spc="-1">
                <a:solidFill>
                  <a:srgbClr val="FFFFFF"/>
                </a:solidFill>
                <a:latin typeface="+mj-lt"/>
                <a:ea typeface="DejaVu Sans"/>
              </a:rPr>
              <a:t>(ECRB)</a:t>
            </a:r>
            <a:endParaRPr lang="en-US" sz="1400" b="0" strike="noStrike" spc="-1">
              <a:latin typeface="+mj-lt"/>
            </a:endParaRPr>
          </a:p>
        </p:txBody>
      </p:sp>
      <p:sp>
        <p:nvSpPr>
          <p:cNvPr id="184" name="CustomShape 16" hidden="0"/>
          <p:cNvSpPr/>
          <p:nvPr isPhoto="0" userDrawn="0"/>
        </p:nvSpPr>
        <p:spPr bwMode="auto">
          <a:xfrm>
            <a:off x="3174120" y="2044080"/>
            <a:ext cx="1894680" cy="545400"/>
          </a:xfrm>
          <a:custGeom>
            <a:avLst/>
            <a:gdLst/>
            <a:ahLst/>
            <a:cxnLst/>
            <a:rect l="l" t="t" r="r" b="b"/>
            <a:pathLst>
              <a:path w="5274" h="1525" fill="norm" stroke="1" extrusionOk="0">
                <a:moveTo>
                  <a:pt x="762" y="0"/>
                </a:moveTo>
                <a:cubicBezTo>
                  <a:pt x="381" y="0"/>
                  <a:pt x="0" y="381"/>
                  <a:pt x="0" y="762"/>
                </a:cubicBezTo>
                <a:lnTo>
                  <a:pt x="0" y="762"/>
                </a:lnTo>
                <a:cubicBezTo>
                  <a:pt x="0" y="1143"/>
                  <a:pt x="381" y="1524"/>
                  <a:pt x="762" y="1524"/>
                </a:cubicBezTo>
                <a:lnTo>
                  <a:pt x="4510" y="1524"/>
                </a:lnTo>
                <a:cubicBezTo>
                  <a:pt x="4891" y="1524"/>
                  <a:pt x="5273" y="1143"/>
                  <a:pt x="5273" y="762"/>
                </a:cubicBezTo>
                <a:lnTo>
                  <a:pt x="5273" y="762"/>
                </a:lnTo>
                <a:cubicBezTo>
                  <a:pt x="5273" y="381"/>
                  <a:pt x="4891" y="0"/>
                  <a:pt x="4510" y="0"/>
                </a:cubicBezTo>
                <a:lnTo>
                  <a:pt x="762" y="0"/>
                </a:lnTo>
              </a:path>
            </a:pathLst>
          </a:custGeom>
          <a:gradFill rotWithShape="0">
            <a:gsLst>
              <a:gs pos="0">
                <a:srgbClr val="00E3E3"/>
              </a:gs>
              <a:gs pos="100000">
                <a:srgbClr val="0000FF"/>
              </a:gs>
            </a:gsLst>
            <a:lin ang="36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185" name="CustomShape 17" hidden="0"/>
          <p:cNvSpPr/>
          <p:nvPr isPhoto="0" userDrawn="0"/>
        </p:nvSpPr>
        <p:spPr bwMode="auto">
          <a:xfrm>
            <a:off x="3448260" y="2014920"/>
            <a:ext cx="1379160" cy="51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defRPr/>
            </a:pPr>
            <a:r>
              <a:rPr lang="en-US" sz="1500" b="1" strike="noStrike" spc="-1">
                <a:solidFill>
                  <a:srgbClr val="FFFFFF"/>
                </a:solidFill>
                <a:latin typeface="+mj-lt"/>
                <a:ea typeface="DejaVu Sans"/>
              </a:rPr>
              <a:t>Ministerial</a:t>
            </a:r>
            <a:endParaRPr lang="en-US" sz="1500" b="0" strike="noStrike" spc="-1">
              <a:latin typeface="+mj-lt"/>
            </a:endParaRPr>
          </a:p>
          <a:p>
            <a:pPr algn="ctr">
              <a:lnSpc>
                <a:spcPct val="100000"/>
              </a:lnSpc>
              <a:defRPr/>
            </a:pPr>
            <a:r>
              <a:rPr lang="en-US" sz="1500" b="1" strike="noStrike" spc="-1">
                <a:solidFill>
                  <a:srgbClr val="FFFFFF"/>
                </a:solidFill>
                <a:latin typeface="+mj-lt"/>
                <a:ea typeface="DejaVu Sans"/>
              </a:rPr>
              <a:t>Council</a:t>
            </a:r>
            <a:endParaRPr lang="en-US" sz="1500" b="0" strike="noStrike" spc="-1">
              <a:latin typeface="+mj-lt"/>
            </a:endParaRPr>
          </a:p>
        </p:txBody>
      </p:sp>
      <p:sp>
        <p:nvSpPr>
          <p:cNvPr id="186" name="CustomShape 18" hidden="0"/>
          <p:cNvSpPr/>
          <p:nvPr isPhoto="0" userDrawn="0"/>
        </p:nvSpPr>
        <p:spPr bwMode="auto">
          <a:xfrm>
            <a:off x="5599440" y="2034360"/>
            <a:ext cx="1986120" cy="545400"/>
          </a:xfrm>
          <a:custGeom>
            <a:avLst/>
            <a:gdLst/>
            <a:ahLst/>
            <a:cxnLst/>
            <a:rect l="l" t="t" r="r" b="b"/>
            <a:pathLst>
              <a:path w="5528" h="1525" fill="norm" stroke="1" extrusionOk="0">
                <a:moveTo>
                  <a:pt x="762" y="0"/>
                </a:moveTo>
                <a:cubicBezTo>
                  <a:pt x="381" y="0"/>
                  <a:pt x="0" y="381"/>
                  <a:pt x="0" y="762"/>
                </a:cubicBezTo>
                <a:lnTo>
                  <a:pt x="0" y="762"/>
                </a:lnTo>
                <a:cubicBezTo>
                  <a:pt x="0" y="1143"/>
                  <a:pt x="381" y="1524"/>
                  <a:pt x="762" y="1524"/>
                </a:cubicBezTo>
                <a:lnTo>
                  <a:pt x="4764" y="1524"/>
                </a:lnTo>
                <a:cubicBezTo>
                  <a:pt x="5145" y="1524"/>
                  <a:pt x="5527" y="1143"/>
                  <a:pt x="5527" y="762"/>
                </a:cubicBezTo>
                <a:lnTo>
                  <a:pt x="5527" y="762"/>
                </a:lnTo>
                <a:cubicBezTo>
                  <a:pt x="5527" y="381"/>
                  <a:pt x="5145" y="0"/>
                  <a:pt x="4764" y="0"/>
                </a:cubicBezTo>
                <a:lnTo>
                  <a:pt x="762" y="0"/>
                </a:lnTo>
              </a:path>
            </a:pathLst>
          </a:custGeom>
          <a:gradFill rotWithShape="0">
            <a:gsLst>
              <a:gs pos="0">
                <a:srgbClr val="00E3E3"/>
              </a:gs>
              <a:gs pos="100000">
                <a:srgbClr val="0000FF"/>
              </a:gs>
            </a:gsLst>
            <a:lin ang="36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187" name="CustomShape 19" hidden="0"/>
          <p:cNvSpPr/>
          <p:nvPr isPhoto="0" userDrawn="0"/>
        </p:nvSpPr>
        <p:spPr bwMode="auto">
          <a:xfrm>
            <a:off x="5912280" y="2042628"/>
            <a:ext cx="1360080" cy="51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defRPr/>
            </a:pPr>
            <a:r>
              <a:rPr lang="en-US" sz="1400" b="0" strike="noStrike" spc="-1">
                <a:solidFill>
                  <a:srgbClr val="FFFFFF"/>
                </a:solidFill>
                <a:latin typeface="+mj-lt"/>
                <a:ea typeface="DejaVu Sans"/>
              </a:rPr>
              <a:t>Parliamentary</a:t>
            </a:r>
            <a:endParaRPr lang="en-US" sz="1400" b="0" strike="noStrike" spc="-1">
              <a:latin typeface="+mj-lt"/>
            </a:endParaRPr>
          </a:p>
          <a:p>
            <a:pPr algn="ctr">
              <a:lnSpc>
                <a:spcPct val="100000"/>
              </a:lnSpc>
              <a:defRPr/>
            </a:pPr>
            <a:r>
              <a:rPr lang="en-US" sz="1400" b="0" strike="noStrike" spc="-1">
                <a:solidFill>
                  <a:srgbClr val="FFFFFF"/>
                </a:solidFill>
                <a:latin typeface="+mj-lt"/>
                <a:ea typeface="DejaVu Sans"/>
              </a:rPr>
              <a:t>Plenum</a:t>
            </a:r>
            <a:endParaRPr lang="en-US" sz="1400" b="0" strike="noStrike" spc="-1">
              <a:latin typeface="+mj-lt"/>
            </a:endParaRPr>
          </a:p>
        </p:txBody>
      </p:sp>
      <p:sp>
        <p:nvSpPr>
          <p:cNvPr id="188" name="CustomShape 20" hidden="0"/>
          <p:cNvSpPr/>
          <p:nvPr isPhoto="0" userDrawn="0"/>
        </p:nvSpPr>
        <p:spPr bwMode="auto">
          <a:xfrm>
            <a:off x="752400" y="915120"/>
            <a:ext cx="5203080" cy="8740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defRPr/>
            </a:pPr>
            <a:r>
              <a:rPr lang="en-US" sz="2800" b="1" strike="noStrike" spc="-1">
                <a:solidFill>
                  <a:srgbClr val="FDD204"/>
                </a:solidFill>
                <a:latin typeface="+mj-lt"/>
                <a:ea typeface="DejaVu Sans"/>
              </a:rPr>
              <a:t>INSTITUTIONAL</a:t>
            </a:r>
            <a:endParaRPr lang="en-US" sz="2800" b="0" strike="noStrike" spc="-1">
              <a:latin typeface="+mj-lt"/>
            </a:endParaRPr>
          </a:p>
          <a:p>
            <a:pPr>
              <a:lnSpc>
                <a:spcPct val="100000"/>
              </a:lnSpc>
              <a:defRPr/>
            </a:pPr>
            <a:r>
              <a:rPr lang="en-US" sz="2800" b="1" strike="noStrike" spc="-1">
                <a:solidFill>
                  <a:srgbClr val="FFFFFF"/>
                </a:solidFill>
                <a:latin typeface="+mj-lt"/>
                <a:ea typeface="DejaVu Sans"/>
              </a:rPr>
              <a:t>SETTING</a:t>
            </a:r>
            <a:endParaRPr lang="en-US" sz="2800" b="0" strike="noStrike" spc="-1">
              <a:latin typeface="+mj-lt"/>
            </a:endParaRPr>
          </a:p>
        </p:txBody>
      </p:sp>
      <p:pic>
        <p:nvPicPr>
          <p:cNvPr id="27" name="Graphic 26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227520" y="-212112"/>
            <a:ext cx="2206800" cy="11192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d"/>
      </p:transition>
    </mc:Choice>
    <mc:Fallback>
      <p:transition spd="slow" advClick="1">
        <p:wipe dir="d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 additive="repl">
                                        <p:cTn id="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repl"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 additive="repl">
                                        <p:cTn id="15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7" name="CustomShape 1" hidden="0"/>
          <p:cNvSpPr/>
          <p:nvPr isPhoto="0" userDrawn="0"/>
        </p:nvSpPr>
        <p:spPr bwMode="auto">
          <a:xfrm>
            <a:off x="1246680" y="3076200"/>
            <a:ext cx="2876040" cy="480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198" name="CustomShape 2" hidden="0"/>
          <p:cNvSpPr/>
          <p:nvPr isPhoto="0" userDrawn="0"/>
        </p:nvSpPr>
        <p:spPr bwMode="auto">
          <a:xfrm>
            <a:off x="4437360" y="3980880"/>
            <a:ext cx="3516120" cy="680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pic>
        <p:nvPicPr>
          <p:cNvPr id="199" name="Picture 202" hidden="0"/>
          <p:cNvPicPr/>
          <p:nvPr isPhoto="0" userDrawn="0"/>
        </p:nvPicPr>
        <p:blipFill>
          <a:blip r:embed="rId2"/>
          <a:stretch/>
        </p:blipFill>
        <p:spPr bwMode="auto">
          <a:xfrm>
            <a:off x="5120640" y="2468880"/>
            <a:ext cx="448200" cy="173880"/>
          </a:xfrm>
          <a:prstGeom prst="rect">
            <a:avLst/>
          </a:prstGeom>
          <a:ln>
            <a:noFill/>
          </a:ln>
        </p:spPr>
      </p:pic>
      <p:sp>
        <p:nvSpPr>
          <p:cNvPr id="200" name="CustomShape 3" hidden="0"/>
          <p:cNvSpPr/>
          <p:nvPr isPhoto="0" userDrawn="0"/>
        </p:nvSpPr>
        <p:spPr bwMode="auto">
          <a:xfrm>
            <a:off x="5873760" y="3151080"/>
            <a:ext cx="2053080" cy="3895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pic>
        <p:nvPicPr>
          <p:cNvPr id="3" name="Picture 2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0" y="34734"/>
            <a:ext cx="10080625" cy="5670351"/>
          </a:xfrm>
          <a:prstGeom prst="rect">
            <a:avLst/>
          </a:prstGeom>
        </p:spPr>
      </p:pic>
      <p:sp>
        <p:nvSpPr>
          <p:cNvPr id="201" name="Line 4" hidden="0"/>
          <p:cNvSpPr/>
          <p:nvPr isPhoto="0" userDrawn="0"/>
        </p:nvSpPr>
        <p:spPr bwMode="auto">
          <a:xfrm>
            <a:off x="4322880" y="2377440"/>
            <a:ext cx="365760" cy="360"/>
          </a:xfrm>
          <a:prstGeom prst="line">
            <a:avLst/>
          </a:prstGeom>
          <a:ln w="12600">
            <a:solidFill>
              <a:srgbClr val="00E3E3"/>
            </a:solidFill>
            <a:round/>
            <a:tailEnd type="triangl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Ctr="1"/>
          <a:lstStyle/>
          <a:p>
            <a:pPr>
              <a:lnSpc>
                <a:spcPct val="100000"/>
              </a:lnSpc>
              <a:defRPr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     </a:t>
            </a:r>
            <a:endParaRPr lang="en-US" sz="1800" b="0" strike="noStrike" spc="-1">
              <a:latin typeface="Arial"/>
            </a:endParaRPr>
          </a:p>
        </p:txBody>
      </p:sp>
      <p:grpSp>
        <p:nvGrpSpPr>
          <p:cNvPr id="202" name="Group 5" hidden="0"/>
          <p:cNvGrpSpPr/>
          <p:nvPr isPhoto="0" userDrawn="0"/>
        </p:nvGrpSpPr>
        <p:grpSpPr bwMode="auto">
          <a:xfrm>
            <a:off x="858960" y="2046240"/>
            <a:ext cx="3465720" cy="631080"/>
            <a:chOff x="858960" y="2046240"/>
            <a:chExt cx="3465720" cy="631080"/>
          </a:xfrm>
        </p:grpSpPr>
        <p:sp>
          <p:nvSpPr>
            <p:cNvPr id="203" name="CustomShape 6" hidden="0"/>
            <p:cNvSpPr/>
            <p:nvPr isPhoto="0" userDrawn="0"/>
          </p:nvSpPr>
          <p:spPr bwMode="auto">
            <a:xfrm>
              <a:off x="858960" y="2046240"/>
              <a:ext cx="3465720" cy="631080"/>
            </a:xfrm>
            <a:custGeom>
              <a:avLst/>
              <a:gdLst/>
              <a:ahLst/>
              <a:cxnLst/>
              <a:rect l="l" t="t" r="r" b="b"/>
              <a:pathLst>
                <a:path w="9654" h="1780" fill="norm" stroke="1" extrusionOk="0">
                  <a:moveTo>
                    <a:pt x="889" y="0"/>
                  </a:moveTo>
                  <a:cubicBezTo>
                    <a:pt x="444" y="0"/>
                    <a:pt x="0" y="444"/>
                    <a:pt x="0" y="889"/>
                  </a:cubicBezTo>
                  <a:lnTo>
                    <a:pt x="0" y="889"/>
                  </a:lnTo>
                  <a:cubicBezTo>
                    <a:pt x="0" y="1334"/>
                    <a:pt x="444" y="1779"/>
                    <a:pt x="889" y="1779"/>
                  </a:cubicBezTo>
                  <a:lnTo>
                    <a:pt x="8763" y="1779"/>
                  </a:lnTo>
                  <a:cubicBezTo>
                    <a:pt x="9208" y="1779"/>
                    <a:pt x="9653" y="1334"/>
                    <a:pt x="9653" y="889"/>
                  </a:cubicBezTo>
                  <a:lnTo>
                    <a:pt x="9653" y="889"/>
                  </a:lnTo>
                  <a:cubicBezTo>
                    <a:pt x="9653" y="444"/>
                    <a:pt x="9208" y="0"/>
                    <a:pt x="8763" y="0"/>
                  </a:cubicBezTo>
                  <a:lnTo>
                    <a:pt x="889" y="0"/>
                  </a:lnTo>
                </a:path>
              </a:pathLst>
            </a:custGeom>
            <a:gradFill rotWithShape="0">
              <a:gsLst>
                <a:gs pos="0">
                  <a:srgbClr val="00E3E3"/>
                </a:gs>
                <a:gs pos="100000">
                  <a:srgbClr val="0000FF"/>
                </a:gs>
              </a:gsLst>
              <a:lin ang="3600000" scaled="1"/>
            </a:gradFill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wrap="none" lIns="90000" tIns="45000" rIns="90000" bIns="45000" anchor="ctr"/>
            <a:lstStyle/>
            <a:p>
              <a:pPr algn="ctr">
                <a:lnSpc>
                  <a:spcPct val="100000"/>
                </a:lnSpc>
                <a:defRPr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   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204" name="CustomShape 7" hidden="0"/>
            <p:cNvSpPr/>
            <p:nvPr isPhoto="0" userDrawn="0"/>
          </p:nvSpPr>
          <p:spPr bwMode="auto">
            <a:xfrm>
              <a:off x="1315440" y="2069640"/>
              <a:ext cx="2619000" cy="5119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  <a:defRPr/>
              </a:pPr>
              <a:r>
                <a:rPr lang="en-US" sz="1400" b="0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Supporting </a:t>
              </a:r>
              <a:endParaRPr lang="en-US" sz="1400" b="0" strike="noStrike" spc="-1">
                <a:latin typeface="+mj-lt"/>
              </a:endParaRPr>
            </a:p>
            <a:p>
              <a:pPr>
                <a:lnSpc>
                  <a:spcPct val="100000"/>
                </a:lnSpc>
                <a:defRPr/>
              </a:pPr>
              <a:r>
                <a:rPr lang="en-US" sz="1400" b="0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implementation of the acquis</a:t>
              </a:r>
              <a:endParaRPr lang="en-US" sz="1400" b="0" strike="noStrike" spc="-1">
                <a:latin typeface="+mj-lt"/>
              </a:endParaRPr>
            </a:p>
          </p:txBody>
        </p:sp>
      </p:grpSp>
      <p:sp>
        <p:nvSpPr>
          <p:cNvPr id="205" name="CustomShape 8" hidden="0"/>
          <p:cNvSpPr/>
          <p:nvPr isPhoto="0" userDrawn="0"/>
        </p:nvSpPr>
        <p:spPr bwMode="auto">
          <a:xfrm>
            <a:off x="1282320" y="2365920"/>
            <a:ext cx="2876040" cy="480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pic>
        <p:nvPicPr>
          <p:cNvPr id="206" name="Picture 198" hidden="0"/>
          <p:cNvPicPr/>
          <p:nvPr isPhoto="0" userDrawn="0"/>
        </p:nvPicPr>
        <p:blipFill>
          <a:blip r:embed="rId4"/>
          <a:stretch/>
        </p:blipFill>
        <p:spPr bwMode="auto">
          <a:xfrm>
            <a:off x="1023840" y="2246400"/>
            <a:ext cx="244080" cy="192240"/>
          </a:xfrm>
          <a:prstGeom prst="rect">
            <a:avLst/>
          </a:prstGeom>
          <a:ln>
            <a:noFill/>
          </a:ln>
        </p:spPr>
      </p:pic>
      <p:grpSp>
        <p:nvGrpSpPr>
          <p:cNvPr id="207" name="Group 9" hidden="0"/>
          <p:cNvGrpSpPr/>
          <p:nvPr isPhoto="0" userDrawn="0"/>
        </p:nvGrpSpPr>
        <p:grpSpPr bwMode="auto">
          <a:xfrm>
            <a:off x="858960" y="2911680"/>
            <a:ext cx="3465360" cy="631080"/>
            <a:chOff x="858960" y="2911680"/>
            <a:chExt cx="3465360" cy="631080"/>
          </a:xfrm>
        </p:grpSpPr>
        <p:sp>
          <p:nvSpPr>
            <p:cNvPr id="208" name="CustomShape 10" hidden="0"/>
            <p:cNvSpPr/>
            <p:nvPr isPhoto="0" userDrawn="0"/>
          </p:nvSpPr>
          <p:spPr bwMode="auto">
            <a:xfrm>
              <a:off x="858960" y="2911680"/>
              <a:ext cx="3465360" cy="631080"/>
            </a:xfrm>
            <a:custGeom>
              <a:avLst/>
              <a:gdLst/>
              <a:ahLst/>
              <a:cxnLst/>
              <a:rect l="l" t="t" r="r" b="b"/>
              <a:pathLst>
                <a:path w="9652" h="1780" fill="norm" stroke="1" extrusionOk="0">
                  <a:moveTo>
                    <a:pt x="889" y="0"/>
                  </a:moveTo>
                  <a:cubicBezTo>
                    <a:pt x="444" y="0"/>
                    <a:pt x="0" y="444"/>
                    <a:pt x="0" y="889"/>
                  </a:cubicBezTo>
                  <a:lnTo>
                    <a:pt x="0" y="889"/>
                  </a:lnTo>
                  <a:cubicBezTo>
                    <a:pt x="0" y="1334"/>
                    <a:pt x="444" y="1779"/>
                    <a:pt x="889" y="1779"/>
                  </a:cubicBezTo>
                  <a:lnTo>
                    <a:pt x="8762" y="1779"/>
                  </a:lnTo>
                  <a:cubicBezTo>
                    <a:pt x="9206" y="1779"/>
                    <a:pt x="9651" y="1334"/>
                    <a:pt x="9651" y="889"/>
                  </a:cubicBezTo>
                  <a:lnTo>
                    <a:pt x="9651" y="889"/>
                  </a:lnTo>
                  <a:cubicBezTo>
                    <a:pt x="9651" y="444"/>
                    <a:pt x="9206" y="0"/>
                    <a:pt x="8762" y="0"/>
                  </a:cubicBezTo>
                  <a:lnTo>
                    <a:pt x="889" y="0"/>
                  </a:lnTo>
                </a:path>
              </a:pathLst>
            </a:custGeom>
            <a:gradFill rotWithShape="0">
              <a:gsLst>
                <a:gs pos="0">
                  <a:srgbClr val="00E3E3"/>
                </a:gs>
                <a:gs pos="100000">
                  <a:srgbClr val="0000FF"/>
                </a:gs>
              </a:gsLst>
              <a:lin ang="3600000" scaled="1"/>
            </a:gradFill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wrap="none" lIns="90000" tIns="45000" rIns="90000" bIns="45000" anchor="ctr"/>
            <a:lstStyle/>
            <a:p>
              <a:pPr algn="ctr">
                <a:lnSpc>
                  <a:spcPct val="100000"/>
                </a:lnSpc>
                <a:defRPr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   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209" name="CustomShape 11" hidden="0"/>
            <p:cNvSpPr/>
            <p:nvPr isPhoto="0" userDrawn="0"/>
          </p:nvSpPr>
          <p:spPr bwMode="auto">
            <a:xfrm>
              <a:off x="1315440" y="2935440"/>
              <a:ext cx="1768320" cy="5119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  <a:defRPr/>
              </a:pPr>
              <a:r>
                <a:rPr lang="en-US" sz="1400" b="0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Assisting in </a:t>
              </a:r>
              <a:endParaRPr lang="en-US" sz="1400" b="0" strike="noStrike" spc="-1">
                <a:latin typeface="+mj-lt"/>
              </a:endParaRPr>
            </a:p>
            <a:p>
              <a:pPr>
                <a:lnSpc>
                  <a:spcPct val="100000"/>
                </a:lnSpc>
                <a:defRPr/>
              </a:pPr>
              <a:r>
                <a:rPr lang="en-US" sz="1400" b="0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donor coordination</a:t>
              </a:r>
              <a:endParaRPr lang="en-US" sz="1400" b="0" strike="noStrike" spc="-1">
                <a:latin typeface="+mj-lt"/>
              </a:endParaRPr>
            </a:p>
          </p:txBody>
        </p:sp>
      </p:grpSp>
      <p:pic>
        <p:nvPicPr>
          <p:cNvPr id="210" name="Picture 199" hidden="0"/>
          <p:cNvPicPr/>
          <p:nvPr isPhoto="0" userDrawn="0"/>
        </p:nvPicPr>
        <p:blipFill>
          <a:blip r:embed="rId4"/>
          <a:stretch/>
        </p:blipFill>
        <p:spPr bwMode="auto">
          <a:xfrm>
            <a:off x="1023840" y="3111840"/>
            <a:ext cx="244080" cy="192240"/>
          </a:xfrm>
          <a:prstGeom prst="rect">
            <a:avLst/>
          </a:prstGeom>
          <a:ln>
            <a:noFill/>
          </a:ln>
        </p:spPr>
      </p:pic>
      <p:grpSp>
        <p:nvGrpSpPr>
          <p:cNvPr id="211" name="Group 12" hidden="0"/>
          <p:cNvGrpSpPr/>
          <p:nvPr isPhoto="0" userDrawn="0"/>
        </p:nvGrpSpPr>
        <p:grpSpPr bwMode="auto">
          <a:xfrm>
            <a:off x="858960" y="3776400"/>
            <a:ext cx="3465720" cy="631080"/>
            <a:chOff x="858960" y="3776400"/>
            <a:chExt cx="3465720" cy="631080"/>
          </a:xfrm>
        </p:grpSpPr>
        <p:sp>
          <p:nvSpPr>
            <p:cNvPr id="212" name="CustomShape 13" hidden="0"/>
            <p:cNvSpPr/>
            <p:nvPr isPhoto="0" userDrawn="0"/>
          </p:nvSpPr>
          <p:spPr bwMode="auto">
            <a:xfrm>
              <a:off x="858960" y="3776400"/>
              <a:ext cx="3465720" cy="631080"/>
            </a:xfrm>
            <a:custGeom>
              <a:avLst/>
              <a:gdLst/>
              <a:ahLst/>
              <a:cxnLst/>
              <a:rect l="l" t="t" r="r" b="b"/>
              <a:pathLst>
                <a:path w="9654" h="1780" fill="norm" stroke="1" extrusionOk="0">
                  <a:moveTo>
                    <a:pt x="889" y="0"/>
                  </a:moveTo>
                  <a:cubicBezTo>
                    <a:pt x="444" y="0"/>
                    <a:pt x="0" y="444"/>
                    <a:pt x="0" y="889"/>
                  </a:cubicBezTo>
                  <a:lnTo>
                    <a:pt x="0" y="889"/>
                  </a:lnTo>
                  <a:cubicBezTo>
                    <a:pt x="0" y="1334"/>
                    <a:pt x="444" y="1779"/>
                    <a:pt x="889" y="1779"/>
                  </a:cubicBezTo>
                  <a:lnTo>
                    <a:pt x="8763" y="1779"/>
                  </a:lnTo>
                  <a:cubicBezTo>
                    <a:pt x="9208" y="1779"/>
                    <a:pt x="9653" y="1334"/>
                    <a:pt x="9653" y="889"/>
                  </a:cubicBezTo>
                  <a:lnTo>
                    <a:pt x="9653" y="889"/>
                  </a:lnTo>
                  <a:cubicBezTo>
                    <a:pt x="9653" y="444"/>
                    <a:pt x="9208" y="0"/>
                    <a:pt x="8763" y="0"/>
                  </a:cubicBezTo>
                  <a:lnTo>
                    <a:pt x="889" y="0"/>
                  </a:lnTo>
                </a:path>
              </a:pathLst>
            </a:custGeom>
            <a:gradFill rotWithShape="0">
              <a:gsLst>
                <a:gs pos="0">
                  <a:srgbClr val="00E3E3"/>
                </a:gs>
                <a:gs pos="100000">
                  <a:srgbClr val="0000FF"/>
                </a:gs>
              </a:gsLst>
              <a:lin ang="3600000" scaled="1"/>
            </a:gradFill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wrap="none" lIns="90000" tIns="45000" rIns="90000" bIns="45000" anchor="ctr"/>
            <a:lstStyle/>
            <a:p>
              <a:pPr algn="ctr">
                <a:lnSpc>
                  <a:spcPct val="100000"/>
                </a:lnSpc>
                <a:defRPr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   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213" name="CustomShape 14" hidden="0"/>
            <p:cNvSpPr/>
            <p:nvPr isPhoto="0" userDrawn="0"/>
          </p:nvSpPr>
          <p:spPr bwMode="auto">
            <a:xfrm>
              <a:off x="1315440" y="3800160"/>
              <a:ext cx="2984760" cy="5119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  <a:defRPr/>
              </a:pPr>
              <a:r>
                <a:rPr lang="en-US" sz="1400" b="0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Providing administrative </a:t>
              </a:r>
              <a:endParaRPr lang="en-US" sz="1400" b="0" strike="noStrike" spc="-1">
                <a:latin typeface="+mj-lt"/>
              </a:endParaRPr>
            </a:p>
            <a:p>
              <a:pPr>
                <a:lnSpc>
                  <a:spcPct val="100000"/>
                </a:lnSpc>
                <a:defRPr/>
              </a:pPr>
              <a:r>
                <a:rPr lang="en-US" sz="1400" b="0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support to institutions and bodies</a:t>
              </a:r>
              <a:endParaRPr lang="en-US" sz="1400" b="0" strike="noStrike" spc="-1">
                <a:latin typeface="+mj-lt"/>
              </a:endParaRPr>
            </a:p>
          </p:txBody>
        </p:sp>
      </p:grpSp>
      <p:pic>
        <p:nvPicPr>
          <p:cNvPr id="214" name="Picture 200" hidden="0"/>
          <p:cNvPicPr/>
          <p:nvPr isPhoto="0" userDrawn="0"/>
        </p:nvPicPr>
        <p:blipFill>
          <a:blip r:embed="rId4"/>
          <a:stretch/>
        </p:blipFill>
        <p:spPr bwMode="auto">
          <a:xfrm>
            <a:off x="1023840" y="3976560"/>
            <a:ext cx="244080" cy="192240"/>
          </a:xfrm>
          <a:prstGeom prst="rect">
            <a:avLst/>
          </a:prstGeom>
          <a:ln>
            <a:noFill/>
          </a:ln>
        </p:spPr>
      </p:pic>
      <p:grpSp>
        <p:nvGrpSpPr>
          <p:cNvPr id="215" name="Group 15" hidden="0"/>
          <p:cNvGrpSpPr/>
          <p:nvPr isPhoto="0" userDrawn="0"/>
        </p:nvGrpSpPr>
        <p:grpSpPr bwMode="auto">
          <a:xfrm>
            <a:off x="4754880" y="2067120"/>
            <a:ext cx="4204440" cy="1369800"/>
            <a:chOff x="4754880" y="2067120"/>
            <a:chExt cx="4204440" cy="1369800"/>
          </a:xfrm>
        </p:grpSpPr>
        <p:sp>
          <p:nvSpPr>
            <p:cNvPr id="216" name="CustomShape 16" hidden="0"/>
            <p:cNvSpPr/>
            <p:nvPr isPhoto="0" userDrawn="0"/>
          </p:nvSpPr>
          <p:spPr bwMode="auto">
            <a:xfrm>
              <a:off x="4754880" y="2067120"/>
              <a:ext cx="4112640" cy="1369800"/>
            </a:xfrm>
            <a:custGeom>
              <a:avLst/>
              <a:gdLst/>
              <a:ahLst/>
              <a:cxnLst/>
              <a:rect l="l" t="t" r="r" b="b"/>
              <a:pathLst>
                <a:path w="11432" h="4066" fill="norm" stroke="1" extrusionOk="0">
                  <a:moveTo>
                    <a:pt x="677" y="0"/>
                  </a:moveTo>
                  <a:cubicBezTo>
                    <a:pt x="338" y="0"/>
                    <a:pt x="0" y="338"/>
                    <a:pt x="0" y="677"/>
                  </a:cubicBezTo>
                  <a:lnTo>
                    <a:pt x="0" y="3387"/>
                  </a:lnTo>
                  <a:cubicBezTo>
                    <a:pt x="0" y="3726"/>
                    <a:pt x="338" y="4065"/>
                    <a:pt x="677" y="4065"/>
                  </a:cubicBezTo>
                  <a:lnTo>
                    <a:pt x="10753" y="4065"/>
                  </a:lnTo>
                  <a:cubicBezTo>
                    <a:pt x="11092" y="4065"/>
                    <a:pt x="11431" y="3726"/>
                    <a:pt x="11431" y="3387"/>
                  </a:cubicBezTo>
                  <a:lnTo>
                    <a:pt x="11431" y="677"/>
                  </a:lnTo>
                  <a:cubicBezTo>
                    <a:pt x="11431" y="338"/>
                    <a:pt x="11092" y="0"/>
                    <a:pt x="10753" y="0"/>
                  </a:cubicBezTo>
                  <a:lnTo>
                    <a:pt x="677" y="0"/>
                  </a:lnTo>
                </a:path>
              </a:pathLst>
            </a:custGeom>
            <a:gradFill rotWithShape="0">
              <a:gsLst>
                <a:gs pos="0">
                  <a:srgbClr val="0000FF"/>
                </a:gs>
                <a:gs pos="100000">
                  <a:srgbClr val="000084"/>
                </a:gs>
              </a:gsLst>
              <a:lin ang="3600000" scaled="1"/>
            </a:gradFill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wrap="none" lIns="90000" tIns="45000" rIns="90000" bIns="45000" anchor="ctr"/>
            <a:lstStyle/>
            <a:p>
              <a:pPr>
                <a:lnSpc>
                  <a:spcPct val="100000"/>
                </a:lnSpc>
                <a:defRPr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          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217" name="CustomShape 17" hidden="0"/>
            <p:cNvSpPr/>
            <p:nvPr isPhoto="0" userDrawn="0"/>
          </p:nvSpPr>
          <p:spPr bwMode="auto">
            <a:xfrm>
              <a:off x="4759920" y="2174040"/>
              <a:ext cx="2053080" cy="4226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lIns="90000" tIns="45000" rIns="90000" bIns="45000"/>
            <a:lstStyle/>
            <a:p>
              <a:pPr marL="216000" indent="-213120">
                <a:lnSpc>
                  <a:spcPct val="100000"/>
                </a:lnSpc>
                <a:spcBef>
                  <a:spcPts val="283"/>
                </a:spcBef>
                <a:spcAft>
                  <a:spcPts val="283"/>
                </a:spcAft>
                <a:buClr>
                  <a:srgbClr val="FFFFFF"/>
                </a:buClr>
                <a:buFont typeface="Wingdings"/>
                <a:buChar char=""/>
                <a:defRPr/>
              </a:pPr>
              <a:r>
                <a:rPr lang="en-US" sz="1400" b="0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Compliance review &amp; reporting</a:t>
              </a:r>
              <a:endParaRPr lang="en-US" sz="1400" b="0" strike="noStrike" spc="-1">
                <a:latin typeface="+mj-lt"/>
              </a:endParaRPr>
            </a:p>
            <a:p>
              <a:pPr marL="216000" indent="-213120">
                <a:lnSpc>
                  <a:spcPct val="100000"/>
                </a:lnSpc>
                <a:spcBef>
                  <a:spcPts val="283"/>
                </a:spcBef>
                <a:spcAft>
                  <a:spcPts val="283"/>
                </a:spcAft>
                <a:buClr>
                  <a:srgbClr val="FFFFFF"/>
                </a:buClr>
                <a:buFont typeface="Wingdings"/>
                <a:buChar char=""/>
                <a:defRPr/>
              </a:pPr>
              <a:r>
                <a:rPr lang="en-US" sz="1400" b="0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Drafting legislation</a:t>
              </a:r>
              <a:endParaRPr lang="en-US" sz="1400" b="0" strike="noStrike" spc="-1">
                <a:latin typeface="+mj-lt"/>
              </a:endParaRPr>
            </a:p>
            <a:p>
              <a:pPr marL="216000" indent="-213120">
                <a:lnSpc>
                  <a:spcPct val="100000"/>
                </a:lnSpc>
                <a:spcBef>
                  <a:spcPts val="283"/>
                </a:spcBef>
                <a:spcAft>
                  <a:spcPts val="283"/>
                </a:spcAft>
                <a:buClr>
                  <a:srgbClr val="FFFFFF"/>
                </a:buClr>
                <a:buFont typeface="Wingdings"/>
                <a:buChar char=""/>
                <a:defRPr/>
              </a:pPr>
              <a:r>
                <a:rPr lang="en-US" sz="1400" b="0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Capacity building</a:t>
              </a:r>
              <a:endParaRPr lang="en-US" sz="1400" b="0" strike="noStrike" spc="-1">
                <a:latin typeface="+mj-lt"/>
              </a:endParaRPr>
            </a:p>
          </p:txBody>
        </p:sp>
        <p:sp>
          <p:nvSpPr>
            <p:cNvPr id="218" name="CustomShape 18" hidden="0"/>
            <p:cNvSpPr/>
            <p:nvPr isPhoto="0" userDrawn="0"/>
          </p:nvSpPr>
          <p:spPr bwMode="auto">
            <a:xfrm>
              <a:off x="6804720" y="2174040"/>
              <a:ext cx="2154600" cy="4226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lIns="90000" tIns="45000" rIns="90000" bIns="45000"/>
            <a:lstStyle/>
            <a:p>
              <a:pPr marL="216000" indent="-213120">
                <a:lnSpc>
                  <a:spcPct val="100000"/>
                </a:lnSpc>
                <a:spcBef>
                  <a:spcPts val="283"/>
                </a:spcBef>
                <a:spcAft>
                  <a:spcPts val="283"/>
                </a:spcAft>
                <a:buClr>
                  <a:srgbClr val="FFFFFF"/>
                </a:buClr>
                <a:buFont typeface="Wingdings"/>
                <a:buChar char=""/>
                <a:defRPr/>
              </a:pPr>
              <a:r>
                <a:rPr lang="en-US" sz="1400" b="0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Providing approvals and opinions</a:t>
              </a:r>
              <a:endParaRPr lang="en-US" sz="1400" b="0" strike="noStrike" spc="-1">
                <a:latin typeface="+mj-lt"/>
              </a:endParaRPr>
            </a:p>
            <a:p>
              <a:pPr marL="216000" indent="-213120">
                <a:lnSpc>
                  <a:spcPct val="100000"/>
                </a:lnSpc>
                <a:spcBef>
                  <a:spcPts val="283"/>
                </a:spcBef>
                <a:spcAft>
                  <a:spcPts val="283"/>
                </a:spcAft>
                <a:buClr>
                  <a:srgbClr val="FFFFFF"/>
                </a:buClr>
                <a:buFont typeface="Wingdings"/>
                <a:buChar char=""/>
                <a:defRPr/>
              </a:pPr>
              <a:r>
                <a:rPr lang="en-US" sz="1400" b="0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Regional initiatives</a:t>
              </a:r>
              <a:endParaRPr lang="en-US" sz="1400" b="0" strike="noStrike" spc="-1">
                <a:latin typeface="+mj-lt"/>
              </a:endParaRPr>
            </a:p>
            <a:p>
              <a:pPr marL="216000" indent="-213120">
                <a:lnSpc>
                  <a:spcPct val="100000"/>
                </a:lnSpc>
                <a:spcBef>
                  <a:spcPts val="283"/>
                </a:spcBef>
                <a:spcAft>
                  <a:spcPts val="283"/>
                </a:spcAft>
                <a:buClr>
                  <a:srgbClr val="FFFFFF"/>
                </a:buClr>
                <a:buFont typeface="Wingdings"/>
                <a:buChar char=""/>
                <a:defRPr/>
              </a:pPr>
              <a:r>
                <a:rPr lang="en-US" sz="1400" b="0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Enforcement</a:t>
              </a:r>
              <a:endParaRPr lang="en-US" sz="1400" b="0" strike="noStrike" spc="-1">
                <a:latin typeface="+mj-lt"/>
              </a:endParaRPr>
            </a:p>
          </p:txBody>
        </p:sp>
      </p:grpSp>
      <p:sp>
        <p:nvSpPr>
          <p:cNvPr id="219" name="CustomShape 19" hidden="0"/>
          <p:cNvSpPr/>
          <p:nvPr isPhoto="0" userDrawn="0"/>
        </p:nvSpPr>
        <p:spPr bwMode="auto">
          <a:xfrm>
            <a:off x="752400" y="915120"/>
            <a:ext cx="6478560" cy="8740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defRPr/>
            </a:pPr>
            <a:r>
              <a:rPr lang="en-US" sz="2800" b="1" strike="noStrike" spc="-1">
                <a:solidFill>
                  <a:srgbClr val="FDD204"/>
                </a:solidFill>
                <a:latin typeface="+mj-lt"/>
                <a:ea typeface="DejaVu Sans"/>
              </a:rPr>
              <a:t>WHAT THE ENERGY</a:t>
            </a:r>
            <a:endParaRPr lang="en-US" sz="2800" b="0" strike="noStrike" spc="-1">
              <a:latin typeface="+mj-lt"/>
            </a:endParaRPr>
          </a:p>
          <a:p>
            <a:pPr>
              <a:lnSpc>
                <a:spcPct val="100000"/>
              </a:lnSpc>
              <a:defRPr/>
            </a:pPr>
            <a:r>
              <a:rPr lang="en-US" sz="2800" b="1" strike="noStrike" spc="-1">
                <a:solidFill>
                  <a:srgbClr val="FFFFFF"/>
                </a:solidFill>
                <a:latin typeface="+mj-lt"/>
                <a:ea typeface="DejaVu Sans"/>
              </a:rPr>
              <a:t>COMMUNITY SECRETARIAT DOES </a:t>
            </a:r>
            <a:endParaRPr lang="en-US" sz="2800" b="0" strike="noStrike" spc="-1">
              <a:latin typeface="+mj-lt"/>
            </a:endParaRPr>
          </a:p>
        </p:txBody>
      </p:sp>
      <p:pic>
        <p:nvPicPr>
          <p:cNvPr id="31" name="Graphic 30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227520" y="-212112"/>
            <a:ext cx="2206800" cy="11192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d"/>
      </p:transition>
    </mc:Choice>
    <mc:Fallback>
      <p:transition spd="slow" advClick="1">
        <p:wipe dir="d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 additive="repl">
                                        <p:cTn id="16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34734"/>
            <a:ext cx="10080625" cy="5670351"/>
          </a:xfrm>
          <a:prstGeom prst="rect">
            <a:avLst/>
          </a:prstGeom>
        </p:spPr>
      </p:pic>
      <p:grpSp>
        <p:nvGrpSpPr>
          <p:cNvPr id="284" name="Group 1" hidden="0"/>
          <p:cNvGrpSpPr/>
          <p:nvPr isPhoto="0" userDrawn="0"/>
        </p:nvGrpSpPr>
        <p:grpSpPr bwMode="auto">
          <a:xfrm>
            <a:off x="1103040" y="3618720"/>
            <a:ext cx="3602160" cy="551520"/>
            <a:chOff x="1103040" y="3618720"/>
            <a:chExt cx="3602160" cy="551520"/>
          </a:xfrm>
        </p:grpSpPr>
        <p:sp>
          <p:nvSpPr>
            <p:cNvPr id="285" name="Line 2" hidden="0"/>
            <p:cNvSpPr/>
            <p:nvPr isPhoto="0" userDrawn="0"/>
          </p:nvSpPr>
          <p:spPr bwMode="auto">
            <a:xfrm flipV="1">
              <a:off x="1103040" y="3618720"/>
              <a:ext cx="360" cy="551520"/>
            </a:xfrm>
            <a:prstGeom prst="line">
              <a:avLst/>
            </a:prstGeom>
            <a:ln w="29160">
              <a:solidFill>
                <a:srgbClr val="00FFFF"/>
              </a:solidFill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lIns="104400" tIns="59400" rIns="104400" bIns="59400" anchor="ctr" anchorCtr="1"/>
            <a:lstStyle/>
            <a:p>
              <a:pPr algn="ctr">
                <a:lnSpc>
                  <a:spcPct val="100000"/>
                </a:lnSpc>
                <a:defRPr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   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286" name="Line 3" hidden="0"/>
            <p:cNvSpPr/>
            <p:nvPr isPhoto="0" userDrawn="0"/>
          </p:nvSpPr>
          <p:spPr bwMode="auto">
            <a:xfrm>
              <a:off x="1103040" y="4153680"/>
              <a:ext cx="3602160" cy="360"/>
            </a:xfrm>
            <a:prstGeom prst="line">
              <a:avLst/>
            </a:prstGeom>
            <a:ln w="29160">
              <a:solidFill>
                <a:srgbClr val="00FFFF"/>
              </a:solidFill>
              <a:round/>
              <a:tailEnd type="triangle" w="med" len="med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</p:grpSp>
      <p:grpSp>
        <p:nvGrpSpPr>
          <p:cNvPr id="287" name="Group 4" hidden="0"/>
          <p:cNvGrpSpPr/>
          <p:nvPr isPhoto="0" userDrawn="0"/>
        </p:nvGrpSpPr>
        <p:grpSpPr bwMode="auto">
          <a:xfrm>
            <a:off x="1102680" y="2379960"/>
            <a:ext cx="3602519" cy="543240"/>
            <a:chOff x="1102680" y="2379960"/>
            <a:chExt cx="3602519" cy="543240"/>
          </a:xfrm>
        </p:grpSpPr>
        <p:sp>
          <p:nvSpPr>
            <p:cNvPr id="288" name="Line 5" hidden="0"/>
            <p:cNvSpPr/>
            <p:nvPr isPhoto="0" userDrawn="0"/>
          </p:nvSpPr>
          <p:spPr bwMode="auto">
            <a:xfrm flipV="1">
              <a:off x="1102680" y="2379960"/>
              <a:ext cx="360" cy="543240"/>
            </a:xfrm>
            <a:prstGeom prst="line">
              <a:avLst/>
            </a:prstGeom>
            <a:ln w="29160">
              <a:solidFill>
                <a:srgbClr val="00FFFF"/>
              </a:solidFill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lIns="104400" tIns="59400" rIns="104400" bIns="59400" anchor="ctr" anchorCtr="1"/>
            <a:lstStyle/>
            <a:p>
              <a:pPr algn="ctr">
                <a:lnSpc>
                  <a:spcPct val="100000"/>
                </a:lnSpc>
                <a:defRPr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   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289" name="Line 6" hidden="0"/>
            <p:cNvSpPr/>
            <p:nvPr isPhoto="0" userDrawn="0"/>
          </p:nvSpPr>
          <p:spPr bwMode="auto">
            <a:xfrm>
              <a:off x="1103040" y="2906640"/>
              <a:ext cx="3602160" cy="360"/>
            </a:xfrm>
            <a:prstGeom prst="line">
              <a:avLst/>
            </a:prstGeom>
            <a:ln w="29160">
              <a:solidFill>
                <a:srgbClr val="00FFFF"/>
              </a:solidFill>
              <a:round/>
              <a:tailEnd type="triangle" w="med" len="med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</p:grpSp>
      <p:sp>
        <p:nvSpPr>
          <p:cNvPr id="291" name="CustomShape 8" hidden="0"/>
          <p:cNvSpPr/>
          <p:nvPr isPhoto="0" userDrawn="0"/>
        </p:nvSpPr>
        <p:spPr bwMode="auto">
          <a:xfrm>
            <a:off x="1024560" y="3245400"/>
            <a:ext cx="3008519" cy="562320"/>
          </a:xfrm>
          <a:custGeom>
            <a:avLst/>
            <a:gdLst/>
            <a:ahLst/>
            <a:cxnLst/>
            <a:rect l="l" t="t" r="r" b="b"/>
            <a:pathLst>
              <a:path w="8384" h="1274" fill="norm" stroke="1" extrusionOk="0">
                <a:moveTo>
                  <a:pt x="636" y="0"/>
                </a:moveTo>
                <a:cubicBezTo>
                  <a:pt x="318" y="0"/>
                  <a:pt x="0" y="318"/>
                  <a:pt x="0" y="636"/>
                </a:cubicBezTo>
                <a:lnTo>
                  <a:pt x="0" y="636"/>
                </a:lnTo>
                <a:cubicBezTo>
                  <a:pt x="0" y="954"/>
                  <a:pt x="318" y="1273"/>
                  <a:pt x="636" y="1273"/>
                </a:cubicBezTo>
                <a:lnTo>
                  <a:pt x="7746" y="1273"/>
                </a:lnTo>
                <a:cubicBezTo>
                  <a:pt x="8064" y="1273"/>
                  <a:pt x="8383" y="954"/>
                  <a:pt x="8383" y="636"/>
                </a:cubicBezTo>
                <a:lnTo>
                  <a:pt x="8383" y="636"/>
                </a:lnTo>
                <a:cubicBezTo>
                  <a:pt x="8383" y="318"/>
                  <a:pt x="8064" y="0"/>
                  <a:pt x="7746" y="0"/>
                </a:cubicBezTo>
                <a:lnTo>
                  <a:pt x="636" y="0"/>
                </a:lnTo>
              </a:path>
            </a:pathLst>
          </a:custGeom>
          <a:gradFill rotWithShape="0">
            <a:gsLst>
              <a:gs pos="0">
                <a:srgbClr val="007FFE"/>
              </a:gs>
              <a:gs pos="100000">
                <a:srgbClr val="0000B0"/>
              </a:gs>
            </a:gsLst>
            <a:lin ang="36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93" name="CustomShape 10" hidden="0"/>
          <p:cNvSpPr/>
          <p:nvPr isPhoto="0" userDrawn="0"/>
        </p:nvSpPr>
        <p:spPr bwMode="auto">
          <a:xfrm>
            <a:off x="1120680" y="3266181"/>
            <a:ext cx="2876040" cy="480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defRPr/>
            </a:pPr>
            <a:r>
              <a:rPr lang="en-US" sz="1400" b="0" strike="noStrike" spc="-1">
                <a:solidFill>
                  <a:srgbClr val="FFFFFF"/>
                </a:solidFill>
                <a:latin typeface="+mj-lt"/>
                <a:ea typeface="DejaVu Sans"/>
              </a:rPr>
              <a:t>Energy Community Ministerial Council Adopts</a:t>
            </a:r>
            <a:endParaRPr lang="en-US" sz="1400" b="0" strike="noStrike" spc="-1">
              <a:latin typeface="+mj-lt"/>
            </a:endParaRPr>
          </a:p>
        </p:txBody>
      </p:sp>
      <p:grpSp>
        <p:nvGrpSpPr>
          <p:cNvPr id="294" name="Group 11" hidden="0"/>
          <p:cNvGrpSpPr/>
          <p:nvPr isPhoto="0" userDrawn="0"/>
        </p:nvGrpSpPr>
        <p:grpSpPr bwMode="auto">
          <a:xfrm>
            <a:off x="4663440" y="4059360"/>
            <a:ext cx="3602160" cy="653760"/>
            <a:chOff x="4663440" y="4059360"/>
            <a:chExt cx="3602160" cy="653760"/>
          </a:xfrm>
        </p:grpSpPr>
        <p:sp>
          <p:nvSpPr>
            <p:cNvPr id="295" name="Line 12" hidden="0"/>
            <p:cNvSpPr/>
            <p:nvPr isPhoto="0" userDrawn="0"/>
          </p:nvSpPr>
          <p:spPr bwMode="auto">
            <a:xfrm flipH="1" flipV="1">
              <a:off x="8257680" y="4059360"/>
              <a:ext cx="7920" cy="653760"/>
            </a:xfrm>
            <a:prstGeom prst="line">
              <a:avLst/>
            </a:prstGeom>
            <a:ln w="29160">
              <a:solidFill>
                <a:srgbClr val="00FFFF"/>
              </a:solidFill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lIns="104400" tIns="59400" rIns="104400" bIns="59400" anchor="ctr" anchorCtr="1"/>
            <a:lstStyle/>
            <a:p>
              <a:pPr algn="ctr">
                <a:lnSpc>
                  <a:spcPct val="100000"/>
                </a:lnSpc>
                <a:defRPr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   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296" name="Line 13" hidden="0"/>
            <p:cNvSpPr/>
            <p:nvPr isPhoto="0" userDrawn="0"/>
          </p:nvSpPr>
          <p:spPr bwMode="auto">
            <a:xfrm flipH="1">
              <a:off x="4663440" y="4696560"/>
              <a:ext cx="3602160" cy="360"/>
            </a:xfrm>
            <a:prstGeom prst="line">
              <a:avLst/>
            </a:prstGeom>
            <a:ln w="29160">
              <a:solidFill>
                <a:srgbClr val="00FFFF"/>
              </a:solidFill>
              <a:round/>
              <a:tailEnd type="triangle" w="med" len="med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</p:grpSp>
      <p:sp>
        <p:nvSpPr>
          <p:cNvPr id="297" name="CustomShape 14" hidden="0"/>
          <p:cNvSpPr/>
          <p:nvPr isPhoto="0" userDrawn="0"/>
        </p:nvSpPr>
        <p:spPr bwMode="auto">
          <a:xfrm>
            <a:off x="5461200" y="3758760"/>
            <a:ext cx="2876040" cy="480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grpSp>
        <p:nvGrpSpPr>
          <p:cNvPr id="298" name="Group 15" hidden="0"/>
          <p:cNvGrpSpPr/>
          <p:nvPr isPhoto="0" userDrawn="0"/>
        </p:nvGrpSpPr>
        <p:grpSpPr bwMode="auto">
          <a:xfrm>
            <a:off x="4661280" y="2978640"/>
            <a:ext cx="3602519" cy="549360"/>
            <a:chOff x="4661280" y="2978640"/>
            <a:chExt cx="3602519" cy="549360"/>
          </a:xfrm>
        </p:grpSpPr>
        <p:sp>
          <p:nvSpPr>
            <p:cNvPr id="299" name="Line 16" hidden="0"/>
            <p:cNvSpPr/>
            <p:nvPr isPhoto="0" userDrawn="0"/>
          </p:nvSpPr>
          <p:spPr bwMode="auto">
            <a:xfrm flipV="1">
              <a:off x="8263440" y="2978640"/>
              <a:ext cx="360" cy="549360"/>
            </a:xfrm>
            <a:prstGeom prst="line">
              <a:avLst/>
            </a:prstGeom>
            <a:ln w="29160">
              <a:solidFill>
                <a:srgbClr val="00FFFF"/>
              </a:solidFill>
              <a:round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lIns="104400" tIns="59400" rIns="104400" bIns="59400" anchor="ctr" anchorCtr="1"/>
            <a:lstStyle/>
            <a:p>
              <a:pPr algn="ctr">
                <a:lnSpc>
                  <a:spcPct val="100000"/>
                </a:lnSpc>
                <a:defRPr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   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300" name="Line 17" hidden="0"/>
            <p:cNvSpPr/>
            <p:nvPr isPhoto="0" userDrawn="0"/>
          </p:nvSpPr>
          <p:spPr bwMode="auto">
            <a:xfrm flipH="1">
              <a:off x="4661280" y="3511440"/>
              <a:ext cx="3602160" cy="360"/>
            </a:xfrm>
            <a:prstGeom prst="line">
              <a:avLst/>
            </a:prstGeom>
            <a:ln w="29160">
              <a:solidFill>
                <a:srgbClr val="00FFFF"/>
              </a:solidFill>
              <a:round/>
              <a:tailEnd type="triangle" w="med" len="med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</p:grpSp>
      <p:sp>
        <p:nvSpPr>
          <p:cNvPr id="301" name="CustomShape 18" hidden="0"/>
          <p:cNvSpPr/>
          <p:nvPr isPhoto="0" userDrawn="0"/>
        </p:nvSpPr>
        <p:spPr bwMode="auto">
          <a:xfrm>
            <a:off x="5325840" y="2521440"/>
            <a:ext cx="3103920" cy="820800"/>
          </a:xfrm>
          <a:custGeom>
            <a:avLst/>
            <a:gdLst/>
            <a:ahLst/>
            <a:cxnLst/>
            <a:rect l="l" t="t" r="r" b="b"/>
            <a:pathLst>
              <a:path w="8630" h="2288" fill="norm" stroke="1" extrusionOk="0">
                <a:moveTo>
                  <a:pt x="1143" y="0"/>
                </a:moveTo>
                <a:cubicBezTo>
                  <a:pt x="571" y="0"/>
                  <a:pt x="0" y="571"/>
                  <a:pt x="0" y="1143"/>
                </a:cubicBezTo>
                <a:lnTo>
                  <a:pt x="0" y="1143"/>
                </a:lnTo>
                <a:cubicBezTo>
                  <a:pt x="0" y="1715"/>
                  <a:pt x="571" y="2287"/>
                  <a:pt x="1143" y="2287"/>
                </a:cubicBezTo>
                <a:lnTo>
                  <a:pt x="7485" y="2287"/>
                </a:lnTo>
                <a:cubicBezTo>
                  <a:pt x="8057" y="2287"/>
                  <a:pt x="8629" y="1715"/>
                  <a:pt x="8629" y="1143"/>
                </a:cubicBezTo>
                <a:lnTo>
                  <a:pt x="8629" y="1143"/>
                </a:lnTo>
                <a:cubicBezTo>
                  <a:pt x="8629" y="571"/>
                  <a:pt x="8057" y="0"/>
                  <a:pt x="7485" y="0"/>
                </a:cubicBezTo>
                <a:lnTo>
                  <a:pt x="1143" y="0"/>
                </a:lnTo>
              </a:path>
            </a:pathLst>
          </a:custGeom>
          <a:gradFill rotWithShape="0">
            <a:gsLst>
              <a:gs pos="0">
                <a:srgbClr val="007FFE"/>
              </a:gs>
              <a:gs pos="100000">
                <a:srgbClr val="0000B0"/>
              </a:gs>
            </a:gsLst>
            <a:lin ang="36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302" name="CustomShape 19" hidden="0"/>
          <p:cNvSpPr/>
          <p:nvPr isPhoto="0" userDrawn="0"/>
        </p:nvSpPr>
        <p:spPr bwMode="auto">
          <a:xfrm>
            <a:off x="5439600" y="2542680"/>
            <a:ext cx="2876040" cy="6343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defRPr/>
            </a:pPr>
            <a:r>
              <a:rPr lang="en-US" sz="1400" b="0" strike="noStrike" spc="-1">
                <a:solidFill>
                  <a:srgbClr val="FFFFFF"/>
                </a:solidFill>
                <a:latin typeface="+mj-lt"/>
                <a:ea typeface="DejaVu Sans"/>
              </a:rPr>
              <a:t>European Commission</a:t>
            </a:r>
            <a:endParaRPr lang="en-US" sz="1400" b="0" strike="noStrike" spc="-1">
              <a:latin typeface="+mj-lt"/>
            </a:endParaRPr>
          </a:p>
          <a:p>
            <a:pPr algn="ctr">
              <a:lnSpc>
                <a:spcPct val="100000"/>
              </a:lnSpc>
              <a:defRPr/>
            </a:pPr>
            <a:r>
              <a:rPr lang="en-US" sz="1400" b="0" strike="noStrike" spc="-1">
                <a:solidFill>
                  <a:srgbClr val="FFFFFF"/>
                </a:solidFill>
                <a:latin typeface="+mj-lt"/>
                <a:ea typeface="DejaVu Sans"/>
              </a:rPr>
              <a:t>makes formal proposal</a:t>
            </a:r>
            <a:br>
              <a:rPr lang="en-US" sz="1400" b="0" strike="noStrike" spc="-1">
                <a:solidFill>
                  <a:srgbClr val="FFFFFF"/>
                </a:solidFill>
                <a:latin typeface="+mj-lt"/>
                <a:ea typeface="DejaVu Sans"/>
              </a:rPr>
            </a:br>
            <a:r>
              <a:rPr lang="en-US" sz="1400" b="0" strike="noStrike" spc="-1">
                <a:solidFill>
                  <a:srgbClr val="FFFFFF"/>
                </a:solidFill>
                <a:latin typeface="+mj-lt"/>
                <a:ea typeface="DejaVu Sans"/>
              </a:rPr>
              <a:t> (adaptations are possible)</a:t>
            </a:r>
            <a:endParaRPr lang="en-US" sz="1400" b="0" strike="noStrike" spc="-1">
              <a:latin typeface="+mj-lt"/>
            </a:endParaRPr>
          </a:p>
        </p:txBody>
      </p:sp>
      <p:grpSp>
        <p:nvGrpSpPr>
          <p:cNvPr id="303" name="Group 20" hidden="0"/>
          <p:cNvGrpSpPr/>
          <p:nvPr isPhoto="0" userDrawn="0"/>
        </p:nvGrpSpPr>
        <p:grpSpPr bwMode="auto">
          <a:xfrm>
            <a:off x="1024560" y="2048759"/>
            <a:ext cx="3008519" cy="562320"/>
            <a:chOff x="1024560" y="2048759"/>
            <a:chExt cx="3008519" cy="562320"/>
          </a:xfrm>
        </p:grpSpPr>
        <p:sp>
          <p:nvSpPr>
            <p:cNvPr id="304" name="CustomShape 21" hidden="0"/>
            <p:cNvSpPr/>
            <p:nvPr isPhoto="0" userDrawn="0"/>
          </p:nvSpPr>
          <p:spPr bwMode="auto">
            <a:xfrm>
              <a:off x="1024560" y="2048759"/>
              <a:ext cx="3008519" cy="562320"/>
            </a:xfrm>
            <a:custGeom>
              <a:avLst/>
              <a:gdLst/>
              <a:ahLst/>
              <a:cxnLst/>
              <a:rect l="l" t="t" r="r" b="b"/>
              <a:pathLst>
                <a:path w="8384" h="1274" fill="norm" stroke="1" extrusionOk="0">
                  <a:moveTo>
                    <a:pt x="636" y="0"/>
                  </a:moveTo>
                  <a:cubicBezTo>
                    <a:pt x="318" y="0"/>
                    <a:pt x="0" y="318"/>
                    <a:pt x="0" y="636"/>
                  </a:cubicBezTo>
                  <a:lnTo>
                    <a:pt x="0" y="636"/>
                  </a:lnTo>
                  <a:cubicBezTo>
                    <a:pt x="0" y="954"/>
                    <a:pt x="318" y="1273"/>
                    <a:pt x="636" y="1273"/>
                  </a:cubicBezTo>
                  <a:lnTo>
                    <a:pt x="7746" y="1273"/>
                  </a:lnTo>
                  <a:cubicBezTo>
                    <a:pt x="8064" y="1273"/>
                    <a:pt x="8383" y="954"/>
                    <a:pt x="8383" y="636"/>
                  </a:cubicBezTo>
                  <a:lnTo>
                    <a:pt x="8383" y="636"/>
                  </a:lnTo>
                  <a:cubicBezTo>
                    <a:pt x="8383" y="318"/>
                    <a:pt x="8064" y="0"/>
                    <a:pt x="7746" y="0"/>
                  </a:cubicBezTo>
                  <a:lnTo>
                    <a:pt x="636" y="0"/>
                  </a:lnTo>
                </a:path>
              </a:pathLst>
            </a:custGeom>
            <a:gradFill rotWithShape="0">
              <a:gsLst>
                <a:gs pos="0">
                  <a:srgbClr val="007FFE"/>
                </a:gs>
                <a:gs pos="100000">
                  <a:srgbClr val="0000B0"/>
                </a:gs>
              </a:gsLst>
              <a:lin ang="3600000" scaled="1"/>
            </a:gradFill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wrap="none" lIns="90000" tIns="45000" rIns="90000" bIns="45000" anchor="ctr"/>
            <a:lstStyle/>
            <a:p>
              <a:pPr algn="ctr">
                <a:lnSpc>
                  <a:spcPct val="100000"/>
                </a:lnSpc>
                <a:defRPr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   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305" name="CustomShape 22" hidden="0"/>
            <p:cNvSpPr/>
            <p:nvPr isPhoto="0" userDrawn="0"/>
          </p:nvSpPr>
          <p:spPr bwMode="auto">
            <a:xfrm>
              <a:off x="1097280" y="2054880"/>
              <a:ext cx="2876040" cy="4809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00000"/>
                </a:lnSpc>
                <a:defRPr/>
              </a:pPr>
              <a:r>
                <a:rPr lang="en-US" sz="1400" b="0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European Union </a:t>
              </a:r>
              <a:endParaRPr lang="en-US" sz="1400" b="0" strike="noStrike" spc="-1">
                <a:latin typeface="+mj-lt"/>
              </a:endParaRPr>
            </a:p>
            <a:p>
              <a:pPr algn="ctr">
                <a:lnSpc>
                  <a:spcPct val="100000"/>
                </a:lnSpc>
                <a:defRPr/>
              </a:pPr>
              <a:r>
                <a:rPr lang="en-US" sz="1400" b="0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adopts legislation at EU level</a:t>
              </a:r>
              <a:endParaRPr lang="en-US" sz="1400" b="0" strike="noStrike" spc="-1">
                <a:latin typeface="+mj-lt"/>
              </a:endParaRPr>
            </a:p>
          </p:txBody>
        </p:sp>
      </p:grpSp>
      <p:sp>
        <p:nvSpPr>
          <p:cNvPr id="306" name="CustomShape 23" hidden="0"/>
          <p:cNvSpPr/>
          <p:nvPr isPhoto="0" userDrawn="0"/>
        </p:nvSpPr>
        <p:spPr bwMode="auto">
          <a:xfrm>
            <a:off x="1006920" y="4441680"/>
            <a:ext cx="3008519" cy="562320"/>
          </a:xfrm>
          <a:custGeom>
            <a:avLst/>
            <a:gdLst/>
            <a:ahLst/>
            <a:cxnLst/>
            <a:rect l="l" t="t" r="r" b="b"/>
            <a:pathLst>
              <a:path w="8384" h="1274" fill="norm" stroke="1" extrusionOk="0">
                <a:moveTo>
                  <a:pt x="636" y="0"/>
                </a:moveTo>
                <a:cubicBezTo>
                  <a:pt x="318" y="0"/>
                  <a:pt x="0" y="318"/>
                  <a:pt x="0" y="636"/>
                </a:cubicBezTo>
                <a:lnTo>
                  <a:pt x="0" y="636"/>
                </a:lnTo>
                <a:cubicBezTo>
                  <a:pt x="0" y="954"/>
                  <a:pt x="318" y="1273"/>
                  <a:pt x="636" y="1273"/>
                </a:cubicBezTo>
                <a:lnTo>
                  <a:pt x="7746" y="1273"/>
                </a:lnTo>
                <a:cubicBezTo>
                  <a:pt x="8064" y="1273"/>
                  <a:pt x="8383" y="954"/>
                  <a:pt x="8383" y="636"/>
                </a:cubicBezTo>
                <a:lnTo>
                  <a:pt x="8383" y="636"/>
                </a:lnTo>
                <a:cubicBezTo>
                  <a:pt x="8383" y="318"/>
                  <a:pt x="8064" y="0"/>
                  <a:pt x="7746" y="0"/>
                </a:cubicBezTo>
                <a:lnTo>
                  <a:pt x="636" y="0"/>
                </a:lnTo>
              </a:path>
            </a:pathLst>
          </a:custGeom>
          <a:gradFill rotWithShape="0">
            <a:gsLst>
              <a:gs pos="0">
                <a:srgbClr val="007FFE"/>
              </a:gs>
              <a:gs pos="100000">
                <a:srgbClr val="0000DC"/>
              </a:gs>
            </a:gsLst>
            <a:lin ang="36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07" name="CustomShape 24" hidden="0"/>
          <p:cNvSpPr/>
          <p:nvPr isPhoto="0" userDrawn="0"/>
        </p:nvSpPr>
        <p:spPr bwMode="auto">
          <a:xfrm>
            <a:off x="1090800" y="4451040"/>
            <a:ext cx="2876040" cy="480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defRPr/>
            </a:pPr>
            <a:r>
              <a:rPr lang="en-US" sz="1400" b="0" strike="noStrike" spc="-1">
                <a:solidFill>
                  <a:srgbClr val="FFFFFF"/>
                </a:solidFill>
                <a:latin typeface="+mj-lt"/>
                <a:ea typeface="DejaVu Sans"/>
              </a:rPr>
              <a:t>Energy Community Secretariat</a:t>
            </a:r>
            <a:endParaRPr lang="en-US" sz="1400" b="0" strike="noStrike" spc="-1">
              <a:latin typeface="+mj-lt"/>
            </a:endParaRPr>
          </a:p>
          <a:p>
            <a:pPr algn="ctr">
              <a:lnSpc>
                <a:spcPct val="100000"/>
              </a:lnSpc>
              <a:defRPr/>
            </a:pPr>
            <a:r>
              <a:rPr lang="en-US" sz="1400" b="0" strike="noStrike" spc="-1">
                <a:solidFill>
                  <a:srgbClr val="FFFFFF"/>
                </a:solidFill>
                <a:latin typeface="+mj-lt"/>
                <a:ea typeface="DejaVu Sans"/>
              </a:rPr>
              <a:t>supports and monitors</a:t>
            </a:r>
            <a:endParaRPr lang="en-US" sz="1400" b="0" strike="noStrike" spc="-1">
              <a:latin typeface="+mj-lt"/>
            </a:endParaRPr>
          </a:p>
        </p:txBody>
      </p:sp>
      <p:sp>
        <p:nvSpPr>
          <p:cNvPr id="308" name="Line 25" hidden="0"/>
          <p:cNvSpPr/>
          <p:nvPr isPhoto="0" userDrawn="0"/>
        </p:nvSpPr>
        <p:spPr bwMode="auto">
          <a:xfrm>
            <a:off x="0" y="0"/>
            <a:ext cx="360" cy="360"/>
          </a:xfrm>
          <a:prstGeom prst="line">
            <a:avLst/>
          </a:prstGeom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309" name="Line 26" hidden="0"/>
          <p:cNvSpPr/>
          <p:nvPr isPhoto="0" userDrawn="0"/>
        </p:nvSpPr>
        <p:spPr bwMode="auto">
          <a:xfrm>
            <a:off x="0" y="0"/>
            <a:ext cx="360" cy="360"/>
          </a:xfrm>
          <a:prstGeom prst="line">
            <a:avLst/>
          </a:prstGeom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310" name="CustomShape 27" hidden="0"/>
          <p:cNvSpPr/>
          <p:nvPr isPhoto="0" userDrawn="0"/>
        </p:nvSpPr>
        <p:spPr bwMode="auto">
          <a:xfrm>
            <a:off x="5373360" y="3749040"/>
            <a:ext cx="3008519" cy="562320"/>
          </a:xfrm>
          <a:custGeom>
            <a:avLst/>
            <a:gdLst/>
            <a:ahLst/>
            <a:cxnLst/>
            <a:rect l="l" t="t" r="r" b="b"/>
            <a:pathLst>
              <a:path w="8384" h="1274" fill="norm" stroke="1" extrusionOk="0">
                <a:moveTo>
                  <a:pt x="636" y="0"/>
                </a:moveTo>
                <a:cubicBezTo>
                  <a:pt x="318" y="0"/>
                  <a:pt x="0" y="318"/>
                  <a:pt x="0" y="636"/>
                </a:cubicBezTo>
                <a:lnTo>
                  <a:pt x="0" y="636"/>
                </a:lnTo>
                <a:cubicBezTo>
                  <a:pt x="0" y="954"/>
                  <a:pt x="318" y="1273"/>
                  <a:pt x="636" y="1273"/>
                </a:cubicBezTo>
                <a:lnTo>
                  <a:pt x="7746" y="1273"/>
                </a:lnTo>
                <a:cubicBezTo>
                  <a:pt x="8064" y="1273"/>
                  <a:pt x="8383" y="954"/>
                  <a:pt x="8383" y="636"/>
                </a:cubicBezTo>
                <a:lnTo>
                  <a:pt x="8383" y="636"/>
                </a:lnTo>
                <a:cubicBezTo>
                  <a:pt x="8383" y="318"/>
                  <a:pt x="8064" y="0"/>
                  <a:pt x="7746" y="0"/>
                </a:cubicBezTo>
                <a:lnTo>
                  <a:pt x="636" y="0"/>
                </a:lnTo>
              </a:path>
            </a:pathLst>
          </a:custGeom>
          <a:gradFill rotWithShape="0">
            <a:gsLst>
              <a:gs pos="0">
                <a:srgbClr val="007FFE"/>
              </a:gs>
              <a:gs pos="100000">
                <a:srgbClr val="0000B0"/>
              </a:gs>
            </a:gsLst>
            <a:lin ang="36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none" lIns="90000" tIns="45000" rIns="9000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11" name="CustomShape 28" hidden="0"/>
          <p:cNvSpPr/>
          <p:nvPr isPhoto="0" userDrawn="0"/>
        </p:nvSpPr>
        <p:spPr bwMode="auto">
          <a:xfrm>
            <a:off x="5685480" y="3752094"/>
            <a:ext cx="2384280" cy="51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defRPr/>
            </a:pPr>
            <a:r>
              <a:rPr lang="en-US" sz="1400" b="0" strike="noStrike" spc="-1">
                <a:solidFill>
                  <a:srgbClr val="FFFFFF"/>
                </a:solidFill>
                <a:latin typeface="+mj-lt"/>
                <a:ea typeface="DejaVu Sans"/>
              </a:rPr>
              <a:t>Contracting Parties</a:t>
            </a:r>
            <a:endParaRPr lang="en-US" sz="1400" b="0" strike="noStrike" spc="-1">
              <a:latin typeface="+mj-lt"/>
            </a:endParaRPr>
          </a:p>
          <a:p>
            <a:pPr algn="ctr">
              <a:lnSpc>
                <a:spcPct val="100000"/>
              </a:lnSpc>
              <a:defRPr/>
            </a:pPr>
            <a:r>
              <a:rPr lang="en-US" sz="1400" b="0" strike="noStrike" spc="-1">
                <a:solidFill>
                  <a:srgbClr val="FFFFFF"/>
                </a:solidFill>
                <a:latin typeface="+mj-lt"/>
                <a:ea typeface="DejaVu Sans"/>
              </a:rPr>
              <a:t>transpose and implement</a:t>
            </a:r>
            <a:endParaRPr lang="en-US" sz="1400" b="0" strike="noStrike" spc="-1">
              <a:latin typeface="+mj-lt"/>
            </a:endParaRPr>
          </a:p>
        </p:txBody>
      </p:sp>
      <p:sp>
        <p:nvSpPr>
          <p:cNvPr id="312" name="CustomShape 29" hidden="0"/>
          <p:cNvSpPr/>
          <p:nvPr isPhoto="0" userDrawn="0"/>
        </p:nvSpPr>
        <p:spPr bwMode="auto">
          <a:xfrm>
            <a:off x="752400" y="928440"/>
            <a:ext cx="8581680" cy="8740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defRPr/>
            </a:pPr>
            <a:r>
              <a:rPr lang="en-US" sz="2800" b="1" strike="noStrike" spc="-1">
                <a:solidFill>
                  <a:srgbClr val="FDD204"/>
                </a:solidFill>
                <a:latin typeface="+mj-lt"/>
                <a:ea typeface="DejaVu Sans"/>
              </a:rPr>
              <a:t>HOW ENERGY COMMUNITY</a:t>
            </a:r>
            <a:endParaRPr lang="en-US" sz="2800" b="0" strike="noStrike" spc="-1">
              <a:latin typeface="+mj-lt"/>
            </a:endParaRPr>
          </a:p>
          <a:p>
            <a:pPr>
              <a:lnSpc>
                <a:spcPct val="100000"/>
              </a:lnSpc>
              <a:defRPr/>
            </a:pPr>
            <a:r>
              <a:rPr lang="en-US" sz="2800" b="1" strike="noStrike" spc="-1">
                <a:solidFill>
                  <a:srgbClr val="FFFFFF"/>
                </a:solidFill>
                <a:latin typeface="+mj-lt"/>
                <a:ea typeface="DejaVu Sans"/>
              </a:rPr>
              <a:t>LAW IS MADE</a:t>
            </a:r>
            <a:endParaRPr lang="en-US" sz="2800" b="0" strike="noStrike" spc="-1">
              <a:latin typeface="+mj-lt"/>
            </a:endParaRPr>
          </a:p>
        </p:txBody>
      </p:sp>
      <p:grpSp>
        <p:nvGrpSpPr>
          <p:cNvPr id="314" name="Group 30" hidden="0"/>
          <p:cNvGrpSpPr/>
          <p:nvPr isPhoto="0" userDrawn="0"/>
        </p:nvGrpSpPr>
        <p:grpSpPr bwMode="auto">
          <a:xfrm>
            <a:off x="5212080" y="2743200"/>
            <a:ext cx="285840" cy="300600"/>
            <a:chOff x="5212080" y="2743200"/>
            <a:chExt cx="285840" cy="300600"/>
          </a:xfrm>
        </p:grpSpPr>
        <p:sp>
          <p:nvSpPr>
            <p:cNvPr id="315" name="CustomShape 31" hidden="0"/>
            <p:cNvSpPr/>
            <p:nvPr isPhoto="0" userDrawn="0"/>
          </p:nvSpPr>
          <p:spPr bwMode="auto">
            <a:xfrm>
              <a:off x="5218920" y="2757240"/>
              <a:ext cx="272520" cy="272520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E3E3"/>
                </a:gs>
              </a:gsLst>
              <a:lin ang="3600000" scaled="1"/>
            </a:gradFill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316" name="CustomShape 32" hidden="0"/>
            <p:cNvSpPr/>
            <p:nvPr isPhoto="0" userDrawn="0"/>
          </p:nvSpPr>
          <p:spPr bwMode="auto">
            <a:xfrm>
              <a:off x="5212080" y="2743200"/>
              <a:ext cx="285840" cy="300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  <a:defRPr/>
              </a:pPr>
              <a:r>
                <a:rPr lang="en-US" sz="1500" b="0" strike="noStrike" spc="-1">
                  <a:solidFill>
                    <a:srgbClr val="FFFFFF"/>
                  </a:solidFill>
                  <a:latin typeface="Nimbus sans"/>
                  <a:ea typeface="DejaVu Sans"/>
                </a:rPr>
                <a:t>2</a:t>
              </a:r>
              <a:endParaRPr lang="en-US" sz="1500" b="0" strike="noStrike" spc="-1">
                <a:latin typeface="Arial"/>
              </a:endParaRPr>
            </a:p>
          </p:txBody>
        </p:sp>
      </p:grpSp>
      <p:grpSp>
        <p:nvGrpSpPr>
          <p:cNvPr id="317" name="Group 33" hidden="0"/>
          <p:cNvGrpSpPr/>
          <p:nvPr isPhoto="0" userDrawn="0"/>
        </p:nvGrpSpPr>
        <p:grpSpPr bwMode="auto">
          <a:xfrm>
            <a:off x="883080" y="3363840"/>
            <a:ext cx="285840" cy="300600"/>
            <a:chOff x="883080" y="3363840"/>
            <a:chExt cx="285840" cy="300600"/>
          </a:xfrm>
        </p:grpSpPr>
        <p:sp>
          <p:nvSpPr>
            <p:cNvPr id="318" name="CustomShape 34" hidden="0"/>
            <p:cNvSpPr/>
            <p:nvPr isPhoto="0" userDrawn="0"/>
          </p:nvSpPr>
          <p:spPr bwMode="auto">
            <a:xfrm>
              <a:off x="889920" y="3377880"/>
              <a:ext cx="272520" cy="272520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E3E3"/>
                </a:gs>
              </a:gsLst>
              <a:lin ang="3600000" scaled="1"/>
            </a:gradFill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319" name="CustomShape 35" hidden="0"/>
            <p:cNvSpPr/>
            <p:nvPr isPhoto="0" userDrawn="0"/>
          </p:nvSpPr>
          <p:spPr bwMode="auto">
            <a:xfrm>
              <a:off x="883080" y="3363840"/>
              <a:ext cx="285840" cy="300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  <a:defRPr/>
              </a:pPr>
              <a:r>
                <a:rPr lang="en-US" sz="1500" b="0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3</a:t>
              </a:r>
              <a:endParaRPr lang="en-US" sz="1500" b="0" strike="noStrike" spc="-1">
                <a:latin typeface="+mj-lt"/>
              </a:endParaRPr>
            </a:p>
          </p:txBody>
        </p:sp>
      </p:grpSp>
      <p:grpSp>
        <p:nvGrpSpPr>
          <p:cNvPr id="320" name="Group 36" hidden="0"/>
          <p:cNvGrpSpPr/>
          <p:nvPr isPhoto="0" userDrawn="0"/>
        </p:nvGrpSpPr>
        <p:grpSpPr bwMode="auto">
          <a:xfrm>
            <a:off x="883080" y="2148480"/>
            <a:ext cx="285840" cy="300600"/>
            <a:chOff x="883080" y="2148480"/>
            <a:chExt cx="285840" cy="300600"/>
          </a:xfrm>
        </p:grpSpPr>
        <p:sp>
          <p:nvSpPr>
            <p:cNvPr id="321" name="CustomShape 37" hidden="0"/>
            <p:cNvSpPr/>
            <p:nvPr isPhoto="0" userDrawn="0"/>
          </p:nvSpPr>
          <p:spPr bwMode="auto">
            <a:xfrm>
              <a:off x="889920" y="2162520"/>
              <a:ext cx="272520" cy="272520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E3E3"/>
                </a:gs>
              </a:gsLst>
              <a:lin ang="3600000" scaled="1"/>
            </a:gradFill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322" name="CustomShape 38" hidden="0"/>
            <p:cNvSpPr/>
            <p:nvPr isPhoto="0" userDrawn="0"/>
          </p:nvSpPr>
          <p:spPr bwMode="auto">
            <a:xfrm>
              <a:off x="883080" y="2148480"/>
              <a:ext cx="285840" cy="300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  <a:defRPr/>
              </a:pPr>
              <a:r>
                <a:rPr lang="en-US" sz="1500" b="0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1</a:t>
              </a:r>
              <a:endParaRPr lang="en-US" sz="1500" b="0" strike="noStrike" spc="-1">
                <a:latin typeface="+mj-lt"/>
              </a:endParaRPr>
            </a:p>
          </p:txBody>
        </p:sp>
      </p:grpSp>
      <p:grpSp>
        <p:nvGrpSpPr>
          <p:cNvPr id="323" name="Group 39" hidden="0"/>
          <p:cNvGrpSpPr/>
          <p:nvPr isPhoto="0" userDrawn="0"/>
        </p:nvGrpSpPr>
        <p:grpSpPr bwMode="auto">
          <a:xfrm>
            <a:off x="883080" y="4562280"/>
            <a:ext cx="285840" cy="300600"/>
            <a:chOff x="883080" y="4562280"/>
            <a:chExt cx="285840" cy="300600"/>
          </a:xfrm>
        </p:grpSpPr>
        <p:sp>
          <p:nvSpPr>
            <p:cNvPr id="324" name="CustomShape 40" hidden="0"/>
            <p:cNvSpPr/>
            <p:nvPr isPhoto="0" userDrawn="0"/>
          </p:nvSpPr>
          <p:spPr bwMode="auto">
            <a:xfrm>
              <a:off x="889920" y="4576320"/>
              <a:ext cx="272520" cy="272520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E3E3"/>
                </a:gs>
              </a:gsLst>
              <a:lin ang="3600000" scaled="1"/>
            </a:gradFill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325" name="CustomShape 41" hidden="0"/>
            <p:cNvSpPr/>
            <p:nvPr isPhoto="0" userDrawn="0"/>
          </p:nvSpPr>
          <p:spPr bwMode="auto">
            <a:xfrm>
              <a:off x="883080" y="4562280"/>
              <a:ext cx="285840" cy="300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  <a:defRPr/>
              </a:pPr>
              <a:r>
                <a:rPr lang="en-US" sz="1500" b="0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5</a:t>
              </a:r>
              <a:endParaRPr lang="en-US" sz="1500" b="0" strike="noStrike" spc="-1">
                <a:latin typeface="+mj-lt"/>
              </a:endParaRPr>
            </a:p>
          </p:txBody>
        </p:sp>
      </p:grpSp>
      <p:grpSp>
        <p:nvGrpSpPr>
          <p:cNvPr id="326" name="Group 42" hidden="0"/>
          <p:cNvGrpSpPr/>
          <p:nvPr isPhoto="0" userDrawn="0"/>
        </p:nvGrpSpPr>
        <p:grpSpPr bwMode="auto">
          <a:xfrm>
            <a:off x="5212080" y="3840480"/>
            <a:ext cx="285840" cy="300600"/>
            <a:chOff x="5212080" y="3840480"/>
            <a:chExt cx="285840" cy="300600"/>
          </a:xfrm>
        </p:grpSpPr>
        <p:sp>
          <p:nvSpPr>
            <p:cNvPr id="327" name="CustomShape 43" hidden="0"/>
            <p:cNvSpPr/>
            <p:nvPr isPhoto="0" userDrawn="0"/>
          </p:nvSpPr>
          <p:spPr bwMode="auto">
            <a:xfrm>
              <a:off x="5218920" y="3854519"/>
              <a:ext cx="272520" cy="272520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E3E3"/>
                </a:gs>
              </a:gsLst>
              <a:lin ang="3600000" scaled="1"/>
            </a:gradFill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328" name="CustomShape 44" hidden="0"/>
            <p:cNvSpPr/>
            <p:nvPr isPhoto="0" userDrawn="0"/>
          </p:nvSpPr>
          <p:spPr bwMode="auto">
            <a:xfrm>
              <a:off x="5212080" y="3840480"/>
              <a:ext cx="285840" cy="300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  <a:defRPr/>
              </a:pPr>
              <a:r>
                <a:rPr lang="en-US" sz="1500" b="0" strike="noStrike" spc="-1">
                  <a:solidFill>
                    <a:srgbClr val="FFFFFF"/>
                  </a:solidFill>
                  <a:latin typeface="+mj-lt"/>
                  <a:ea typeface="DejaVu Sans"/>
                </a:rPr>
                <a:t>4</a:t>
              </a:r>
              <a:endParaRPr lang="en-US" sz="1500" b="0" strike="noStrike" spc="-1">
                <a:latin typeface="+mj-lt"/>
              </a:endParaRPr>
            </a:p>
          </p:txBody>
        </p:sp>
      </p:grpSp>
      <p:pic>
        <p:nvPicPr>
          <p:cNvPr id="51" name="Graphic 50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227520" y="-212112"/>
            <a:ext cx="2206800" cy="11192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d"/>
      </p:transition>
    </mc:Choice>
    <mc:Fallback>
      <p:transition spd="slow" advClick="1">
        <p:wipe dir="d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44" name="Picture 343" hidden="0"/>
          <p:cNvPicPr/>
          <p:nvPr isPhoto="0" userDrawn="0"/>
        </p:nvPicPr>
        <p:blipFill>
          <a:blip r:embed="rId2"/>
          <a:stretch/>
        </p:blipFill>
        <p:spPr bwMode="auto">
          <a:xfrm>
            <a:off x="503872" y="283439"/>
            <a:ext cx="9068105" cy="1408802"/>
          </a:xfrm>
          <a:prstGeom prst="rect">
            <a:avLst/>
          </a:prstGeom>
          <a:ln>
            <a:noFill/>
          </a:ln>
        </p:spPr>
      </p:pic>
      <p:pic>
        <p:nvPicPr>
          <p:cNvPr id="345" name="Picture 344" hidden="0"/>
          <p:cNvPicPr/>
          <p:nvPr isPhoto="0" userDrawn="0"/>
        </p:nvPicPr>
        <p:blipFill>
          <a:blip r:embed="rId3"/>
          <a:stretch/>
        </p:blipFill>
        <p:spPr bwMode="auto">
          <a:xfrm>
            <a:off x="-972" y="5272645"/>
            <a:ext cx="10081597" cy="395293"/>
          </a:xfrm>
          <a:prstGeom prst="rect">
            <a:avLst/>
          </a:prstGeom>
          <a:ln>
            <a:noFill/>
          </a:ln>
        </p:spPr>
      </p:pic>
      <p:pic>
        <p:nvPicPr>
          <p:cNvPr id="8" name="Graphic 7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708647" y="92531"/>
            <a:ext cx="1986190" cy="1007394"/>
          </a:xfrm>
          <a:prstGeom prst="rect">
            <a:avLst/>
          </a:prstGeom>
        </p:spPr>
      </p:pic>
      <p:pic>
        <p:nvPicPr>
          <p:cNvPr id="9" name="Picture 188" hidden="0"/>
          <p:cNvPicPr/>
          <p:nvPr isPhoto="0" userDrawn="0"/>
        </p:nvPicPr>
        <p:blipFill>
          <a:blip r:embed="rId5"/>
          <a:stretch/>
        </p:blipFill>
        <p:spPr bwMode="auto">
          <a:xfrm>
            <a:off x="0" y="174651"/>
            <a:ext cx="9067133" cy="5097994"/>
          </a:xfrm>
          <a:prstGeom prst="rect">
            <a:avLst/>
          </a:prstGeom>
          <a:ln>
            <a:noFill/>
          </a:ln>
        </p:spPr>
      </p:pic>
      <p:grpSp>
        <p:nvGrpSpPr>
          <p:cNvPr id="10" name="Diagram 9" hidden="0"/>
          <p:cNvGrpSpPr/>
          <p:nvPr isPhoto="0" userDrawn="0"/>
        </p:nvGrpSpPr>
        <p:grpSpPr bwMode="auto">
          <a:xfrm>
            <a:off x="963152" y="1644554"/>
            <a:ext cx="7438892" cy="3461263"/>
            <a:chOff x="0" y="0"/>
            <a:chExt cx="7438892" cy="3461263"/>
          </a:xfrm>
        </p:grpSpPr>
        <p:sp>
          <p:nvSpPr>
            <p:cNvPr id="0" name="" hidden="0"/>
            <p:cNvSpPr/>
            <p:nvPr isPhoto="0" userDrawn="0"/>
          </p:nvSpPr>
          <p:spPr bwMode="auto">
            <a:xfrm>
              <a:off x="536924" y="0"/>
              <a:ext cx="6323058" cy="3461263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283583">
                <a:tint val="40000"/>
                <a:hueOff val="0"/>
                <a:satOff val="0"/>
                <a:lumOff val="0"/>
                <a:alphaOff val="0"/>
              </a:srgbClr>
            </a:solidFill>
            <a:ln>
              <a:noFill/>
            </a:ln>
            <a:effectLst/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0" name="" hidden="0"/>
            <p:cNvSpPr/>
            <p:nvPr isPhoto="0" userDrawn="0"/>
          </p:nvSpPr>
          <p:spPr bwMode="auto">
            <a:xfrm>
              <a:off x="793" y="1038378"/>
              <a:ext cx="2259953" cy="1384505"/>
            </a:xfrm>
            <a:prstGeom prst="roundRect">
              <a:avLst>
                <a:gd name="adj" fmla="val 16667"/>
              </a:avLst>
            </a:prstGeom>
            <a:solidFill>
              <a:srgbClr val="283583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400">
                  <a:solidFill>
                    <a:srgbClr val="FFC000"/>
                  </a:solidFill>
                  <a:latin typeface="Arial"/>
                  <a:ea typeface="+mn-ea"/>
                  <a:cs typeface="+mn-cs"/>
                </a:rPr>
                <a:t>Third Energy Package applied as of 2015</a:t>
              </a:r>
              <a:endParaRPr/>
            </a:p>
          </p:txBody>
        </p:sp>
        <p:sp>
          <p:nvSpPr>
            <p:cNvPr id="0" name="" hidden="0"/>
            <p:cNvSpPr/>
            <p:nvPr isPhoto="0" userDrawn="0"/>
          </p:nvSpPr>
          <p:spPr bwMode="auto">
            <a:xfrm>
              <a:off x="2589469" y="1038378"/>
              <a:ext cx="2259953" cy="1384505"/>
            </a:xfrm>
            <a:prstGeom prst="roundRect">
              <a:avLst>
                <a:gd name="adj" fmla="val 16667"/>
              </a:avLst>
            </a:prstGeom>
            <a:solidFill>
              <a:srgbClr val="283583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b="1">
                  <a:solidFill>
                    <a:srgbClr val="FFC000"/>
                  </a:solidFill>
                  <a:latin typeface="Arial"/>
                  <a:ea typeface="+mn-ea"/>
                  <a:cs typeface="+mn-cs"/>
                </a:rPr>
                <a:t>CEP partially adopted in Nov 2021 </a:t>
              </a:r>
              <a:endParaRPr/>
            </a:p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>
                  <a:solidFill>
                    <a:srgbClr val="FFC000"/>
                  </a:solidFill>
                  <a:latin typeface="Arial"/>
                  <a:ea typeface="+mn-ea"/>
                  <a:cs typeface="+mn-cs"/>
                </a:rPr>
                <a:t>Electricity Directive, Risk preparedness Regulation, Renewables Directive, EE Directive,  </a:t>
              </a:r>
              <a:r>
                <a:rPr lang="en-GB" sz="1200">
                  <a:solidFill>
                    <a:srgbClr val="FFC000"/>
                  </a:solidFill>
                  <a:latin typeface="Arial"/>
                  <a:ea typeface="+mn-ea"/>
                  <a:cs typeface="+mn-cs"/>
                </a:rPr>
                <a:t>Governance Regulation</a:t>
              </a:r>
              <a:endParaRPr lang="en-US" sz="1200">
                <a:solidFill>
                  <a:srgbClr val="FFC000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0" name="" hidden="0"/>
            <p:cNvSpPr/>
            <p:nvPr isPhoto="0" userDrawn="0"/>
          </p:nvSpPr>
          <p:spPr bwMode="auto">
            <a:xfrm>
              <a:off x="5178143" y="1038378"/>
              <a:ext cx="2259953" cy="1384505"/>
            </a:xfrm>
            <a:prstGeom prst="roundRect">
              <a:avLst>
                <a:gd name="adj" fmla="val 16667"/>
              </a:avLst>
            </a:prstGeom>
            <a:solidFill>
              <a:srgbClr val="283583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400" b="1">
                  <a:solidFill>
                    <a:srgbClr val="FFC000"/>
                  </a:solidFill>
                  <a:latin typeface="Arial"/>
                  <a:ea typeface="+mn-ea"/>
                  <a:cs typeface="+mn-cs"/>
                </a:rPr>
                <a:t>Planned for 2022</a:t>
              </a:r>
              <a:endParaRPr/>
            </a:p>
            <a:p>
              <a:pPr marL="0" lvl="0" indent="0" algn="ctr" defTabSz="6223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400">
                  <a:solidFill>
                    <a:srgbClr val="FFC000"/>
                  </a:solidFill>
                  <a:latin typeface="Arial"/>
                  <a:ea typeface="+mn-ea"/>
                  <a:cs typeface="+mn-cs"/>
                </a:rPr>
                <a:t>CEP remaining acts+2030 targets </a:t>
              </a:r>
              <a:endParaRPr/>
            </a:p>
            <a:p>
              <a:pPr marL="0" lvl="0" indent="0" algn="ctr" defTabSz="6223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400">
                  <a:solidFill>
                    <a:srgbClr val="FFC000"/>
                  </a:solidFill>
                  <a:latin typeface="Arial"/>
                  <a:ea typeface="+mn-ea"/>
                  <a:cs typeface="+mn-cs"/>
                </a:rPr>
                <a:t>+ Network Codes and Guidelines</a:t>
              </a:r>
              <a:endParaRPr/>
            </a:p>
          </p:txBody>
        </p:sp>
      </p:grpSp>
      <p:pic>
        <p:nvPicPr>
          <p:cNvPr id="2" name="Picture 1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>
            <a:off x="-28902" y="-111854"/>
            <a:ext cx="1984108" cy="1010201"/>
          </a:xfrm>
          <a:prstGeom prst="rect">
            <a:avLst/>
          </a:prstGeom>
        </p:spPr>
      </p:pic>
      <p:sp>
        <p:nvSpPr>
          <p:cNvPr id="16" name="CustomShape 1" hidden="0"/>
          <p:cNvSpPr/>
          <p:nvPr isPhoto="0" userDrawn="0"/>
        </p:nvSpPr>
        <p:spPr bwMode="auto">
          <a:xfrm>
            <a:off x="274532" y="869348"/>
            <a:ext cx="7324353" cy="1146676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81003" tIns="40502" rIns="81003" bIns="40502"/>
          <a:lstStyle/>
          <a:p>
            <a:pPr defTabSz="453634">
              <a:defRPr/>
            </a:pPr>
            <a:r>
              <a:rPr lang="en-US" sz="2500" b="1" spc="-1">
                <a:solidFill>
                  <a:srgbClr val="FDD204"/>
                </a:solidFill>
                <a:latin typeface="Nimbus SANS BOLD"/>
                <a:ea typeface="DejaVu Sans"/>
              </a:rPr>
              <a:t>CLEAN ENERGY PACKAGE ON THE WAY TO THE ENERGY COMMUNITY</a:t>
            </a:r>
            <a:endParaRPr lang="en-US" sz="2500" spc="-1">
              <a:solidFill>
                <a:prstClr val="black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d"/>
      </p:transition>
    </mc:Choice>
    <mc:Fallback>
      <p:transition spd="slow" advClick="1">
        <p:wipe dir="d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44" name="Picture 343" hidden="0"/>
          <p:cNvPicPr/>
          <p:nvPr isPhoto="0" userDrawn="0"/>
        </p:nvPicPr>
        <p:blipFill>
          <a:blip r:embed="rId2"/>
          <a:stretch/>
        </p:blipFill>
        <p:spPr bwMode="auto">
          <a:xfrm>
            <a:off x="503872" y="283439"/>
            <a:ext cx="9068105" cy="1408802"/>
          </a:xfrm>
          <a:prstGeom prst="rect">
            <a:avLst/>
          </a:prstGeom>
          <a:ln>
            <a:noFill/>
          </a:ln>
        </p:spPr>
      </p:pic>
      <p:pic>
        <p:nvPicPr>
          <p:cNvPr id="345" name="Picture 344" hidden="0"/>
          <p:cNvPicPr/>
          <p:nvPr isPhoto="0" userDrawn="0"/>
        </p:nvPicPr>
        <p:blipFill>
          <a:blip r:embed="rId3"/>
          <a:stretch/>
        </p:blipFill>
        <p:spPr bwMode="auto">
          <a:xfrm>
            <a:off x="0" y="5275257"/>
            <a:ext cx="10080625" cy="395293"/>
          </a:xfrm>
          <a:prstGeom prst="rect">
            <a:avLst/>
          </a:prstGeom>
          <a:ln>
            <a:noFill/>
          </a:ln>
        </p:spPr>
      </p:pic>
      <p:pic>
        <p:nvPicPr>
          <p:cNvPr id="8" name="Graphic 7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0" y="-81859"/>
            <a:ext cx="1986190" cy="1007394"/>
          </a:xfrm>
          <a:prstGeom prst="rect">
            <a:avLst/>
          </a:prstGeom>
        </p:spPr>
      </p:pic>
      <p:sp>
        <p:nvSpPr>
          <p:cNvPr id="11" name="Rectangle 10" hidden="0"/>
          <p:cNvSpPr/>
          <p:nvPr isPhoto="0" userDrawn="0"/>
        </p:nvSpPr>
        <p:spPr bwMode="auto">
          <a:xfrm>
            <a:off x="2252771" y="300129"/>
            <a:ext cx="6546010" cy="396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7268">
              <a:defRPr/>
            </a:pPr>
            <a:r>
              <a:rPr lang="en-GB" sz="2000" b="1" i="1">
                <a:solidFill>
                  <a:srgbClr val="20266E"/>
                </a:solidFill>
                <a:latin typeface="Arial"/>
                <a:ea typeface="+mj-ea"/>
                <a:cs typeface="+mj-cs"/>
              </a:rPr>
              <a:t>Challenges to the cross-border cooperation</a:t>
            </a:r>
            <a:endParaRPr lang="en-GB" sz="1800">
              <a:solidFill>
                <a:sysClr val="windowText" lastClr="000000"/>
              </a:solidFill>
            </a:endParaRPr>
          </a:p>
        </p:txBody>
      </p:sp>
      <p:grpSp>
        <p:nvGrpSpPr>
          <p:cNvPr id="12" name="Diagram 11" hidden="0"/>
          <p:cNvGrpSpPr/>
          <p:nvPr isPhoto="0" userDrawn="0"/>
        </p:nvGrpSpPr>
        <p:grpSpPr bwMode="auto">
          <a:xfrm>
            <a:off x="1894815" y="838188"/>
            <a:ext cx="6364180" cy="5207206"/>
            <a:chOff x="0" y="0"/>
            <a:chExt cx="6364180" cy="5207206"/>
          </a:xfrm>
        </p:grpSpPr>
        <p:sp>
          <p:nvSpPr>
            <p:cNvPr id="0" name="" hidden="0"/>
            <p:cNvSpPr/>
            <p:nvPr isPhoto="0" userDrawn="0"/>
          </p:nvSpPr>
          <p:spPr bwMode="auto">
            <a:xfrm>
              <a:off x="3505509" y="3276490"/>
              <a:ext cx="2853854" cy="1930716"/>
            </a:xfrm>
            <a:prstGeom prst="roundRect">
              <a:avLst>
                <a:gd name="adj" fmla="val 10000"/>
              </a:avLst>
            </a:prstGeom>
            <a:solidFill>
              <a:schemeClr val="lt1">
                <a:hueOff val="0"/>
                <a:satOff val="0"/>
                <a:lumOff val="0"/>
                <a:alphaOff val="0"/>
                <a:alpha val="90000"/>
              </a:schemeClr>
            </a:solidFill>
            <a:ln w="254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 spcFirstLastPara="0" vert="horz" wrap="square" lIns="41910" tIns="41910" rIns="41910" bIns="41910" numCol="1" spcCol="1270" anchor="t" anchorCtr="0">
              <a:noAutofit/>
            </a:bodyPr>
            <a:lstStyle/>
            <a:p>
              <a:pPr marL="57150" lvl="1" indent="-57150" algn="l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r>
                <a:rPr lang="en-US" sz="1100">
                  <a:solidFill>
                    <a:srgbClr val="FF0000"/>
                  </a:solidFill>
                  <a:latin typeface="Calibri"/>
                </a:rPr>
                <a:t>Lack of products and players</a:t>
              </a:r>
              <a:endParaRPr/>
            </a:p>
            <a:p>
              <a:pPr marL="57150" lvl="1" indent="-57150" algn="l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r>
                <a:rPr lang="en-US" sz="1100">
                  <a:solidFill>
                    <a:srgbClr val="FF0000"/>
                  </a:solidFill>
                  <a:latin typeface="Calibri"/>
                </a:rPr>
                <a:t>Lack of short-term national markets (DAM, ID, balancing) </a:t>
              </a:r>
              <a:endParaRPr/>
            </a:p>
            <a:p>
              <a:pPr marL="57150" lvl="1" indent="-57150" algn="l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r>
                <a:rPr lang="en-US" sz="1100">
                  <a:solidFill>
                    <a:srgbClr val="FF0000"/>
                  </a:solidFill>
                  <a:latin typeface="Calibri"/>
                </a:rPr>
                <a:t>Lack of data transparency</a:t>
              </a:r>
              <a:endParaRPr/>
            </a:p>
            <a:p>
              <a:pPr marL="57150" lvl="1" indent="-57150" algn="l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r>
                <a:rPr lang="en-US" sz="1100">
                  <a:solidFill>
                    <a:srgbClr val="FF0000"/>
                  </a:solidFill>
                  <a:latin typeface="Calibri"/>
                </a:rPr>
                <a:t>Retail market foreclosure</a:t>
              </a:r>
              <a:endParaRPr/>
            </a:p>
            <a:p>
              <a:pPr marL="57150" lvl="1" indent="-57150" algn="l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r>
                <a:rPr lang="en-US" sz="1100">
                  <a:solidFill>
                    <a:srgbClr val="FF0000"/>
                  </a:solidFill>
                  <a:latin typeface="Calibri"/>
                </a:rPr>
                <a:t>Non-competitive balancing market </a:t>
              </a:r>
              <a:endParaRPr/>
            </a:p>
            <a:p>
              <a:pPr marL="57150" lvl="1" indent="-57150" algn="l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endParaRPr lang="en-US" sz="1100">
                <a:solidFill>
                  <a:srgbClr val="FF0000"/>
                </a:solidFill>
                <a:latin typeface="Calibri"/>
              </a:endParaRPr>
            </a:p>
            <a:p>
              <a:pPr marL="57150" lvl="1" indent="-57150" algn="l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endParaRPr lang="en-US" sz="1100">
                <a:solidFill>
                  <a:srgbClr val="FF0000"/>
                </a:solidFill>
                <a:latin typeface="Calibri"/>
              </a:endParaRPr>
            </a:p>
            <a:p>
              <a:pPr marL="57150" lvl="1" indent="-57150" algn="l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endParaRPr lang="en-US" sz="11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0" name="" hidden="0"/>
            <p:cNvSpPr/>
            <p:nvPr isPhoto="0" userDrawn="0"/>
          </p:nvSpPr>
          <p:spPr bwMode="auto">
            <a:xfrm>
              <a:off x="11238" y="2405215"/>
              <a:ext cx="2746910" cy="1896483"/>
            </a:xfrm>
            <a:prstGeom prst="roundRect">
              <a:avLst>
                <a:gd name="adj" fmla="val 10000"/>
              </a:avLst>
            </a:prstGeom>
            <a:solidFill>
              <a:schemeClr val="lt1">
                <a:hueOff val="0"/>
                <a:satOff val="0"/>
                <a:lumOff val="0"/>
                <a:alphaOff val="0"/>
                <a:alpha val="90000"/>
              </a:schemeClr>
            </a:solidFill>
            <a:ln w="254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 spcFirstLastPara="0" vert="horz" wrap="square" lIns="41910" tIns="41910" rIns="41910" bIns="41910" numCol="1" spcCol="1270" anchor="t" anchorCtr="0">
              <a:noAutofit/>
            </a:bodyPr>
            <a:lstStyle/>
            <a:p>
              <a:pPr marL="57150" lvl="1" indent="-57150" algn="l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r>
                <a:rPr lang="en-US" sz="1100">
                  <a:solidFill>
                    <a:srgbClr val="FF0000"/>
                  </a:solidFill>
                  <a:latin typeface="Calibri"/>
                </a:rPr>
                <a:t>Political interference</a:t>
              </a:r>
              <a:endParaRPr/>
            </a:p>
            <a:p>
              <a:pPr marL="57150" lvl="1" indent="-57150" algn="l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r>
                <a:rPr lang="en-US" sz="1100">
                  <a:solidFill>
                    <a:srgbClr val="FF0000"/>
                  </a:solidFill>
                  <a:latin typeface="Calibri"/>
                </a:rPr>
                <a:t>Cross-border disputes</a:t>
              </a:r>
              <a:endParaRPr/>
            </a:p>
            <a:p>
              <a:pPr marL="57150" lvl="1" indent="-57150" algn="l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r>
                <a:rPr lang="en-US" sz="1100">
                  <a:solidFill>
                    <a:srgbClr val="FF0000"/>
                  </a:solidFill>
                  <a:latin typeface="Calibri"/>
                </a:rPr>
                <a:t>TSO/DSO unbundling</a:t>
              </a:r>
              <a:endParaRPr/>
            </a:p>
            <a:p>
              <a:pPr marL="57150" lvl="1" indent="-57150" algn="l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r>
                <a:rPr lang="en-US" sz="1100">
                  <a:solidFill>
                    <a:srgbClr val="FF0000"/>
                  </a:solidFill>
                  <a:latin typeface="Calibri"/>
                </a:rPr>
                <a:t>NRA independence</a:t>
              </a:r>
              <a:endParaRPr/>
            </a:p>
            <a:p>
              <a:pPr marL="57150" lvl="1" indent="-57150" algn="l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r>
                <a:rPr lang="en-US" sz="1100">
                  <a:solidFill>
                    <a:srgbClr val="FF0000"/>
                  </a:solidFill>
                  <a:latin typeface="Calibri"/>
                </a:rPr>
                <a:t>State Aid/Competition authorities’ effectiveness</a:t>
              </a:r>
              <a:endParaRPr/>
            </a:p>
            <a:p>
              <a:pPr marL="57150" lvl="1" indent="-57150" algn="l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r>
                <a:rPr lang="en-US" sz="1100">
                  <a:solidFill>
                    <a:srgbClr val="FF0000"/>
                  </a:solidFill>
                  <a:latin typeface="Calibri"/>
                </a:rPr>
                <a:t>Regional institutions establishment </a:t>
              </a:r>
              <a:endParaRPr/>
            </a:p>
            <a:p>
              <a:pPr marL="57150" lvl="1" indent="-57150" algn="l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endParaRPr lang="en-US" sz="11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0" name="" hidden="0"/>
            <p:cNvSpPr/>
            <p:nvPr isPhoto="0" userDrawn="0"/>
          </p:nvSpPr>
          <p:spPr bwMode="auto">
            <a:xfrm>
              <a:off x="3526243" y="0"/>
              <a:ext cx="2837937" cy="1973212"/>
            </a:xfrm>
            <a:prstGeom prst="roundRect">
              <a:avLst>
                <a:gd name="adj" fmla="val 10000"/>
              </a:avLst>
            </a:prstGeom>
            <a:solidFill>
              <a:schemeClr val="lt1">
                <a:hueOff val="0"/>
                <a:satOff val="0"/>
                <a:lumOff val="0"/>
                <a:alphaOff val="0"/>
                <a:alpha val="90000"/>
              </a:schemeClr>
            </a:solidFill>
            <a:ln w="254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 spcFirstLastPara="0" vert="horz" wrap="square" lIns="41910" tIns="41910" rIns="41910" bIns="41910" numCol="1" spcCol="1270" anchor="t" anchorCtr="0">
              <a:noAutofit/>
            </a:bodyPr>
            <a:lstStyle/>
            <a:p>
              <a:pPr marL="0" lvl="1" indent="0" algn="l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r>
                <a:rPr lang="en-US" sz="1100">
                  <a:solidFill>
                    <a:srgbClr val="FF0000"/>
                  </a:solidFill>
                  <a:latin typeface="Calibri"/>
                </a:rPr>
                <a:t>Excessive price regulation</a:t>
              </a:r>
              <a:endParaRPr/>
            </a:p>
            <a:p>
              <a:pPr marL="0" lvl="1" indent="0" algn="l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r>
                <a:rPr lang="en-US" sz="1100">
                  <a:solidFill>
                    <a:srgbClr val="FF0000"/>
                  </a:solidFill>
                  <a:latin typeface="Calibri"/>
                </a:rPr>
                <a:t>Excessive public service obligation</a:t>
              </a:r>
              <a:endParaRPr/>
            </a:p>
            <a:p>
              <a:pPr marL="0" lvl="1" indent="0" algn="l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r>
                <a:rPr lang="en-US" sz="1100">
                  <a:solidFill>
                    <a:srgbClr val="FF0000"/>
                  </a:solidFill>
                  <a:latin typeface="Calibri"/>
                </a:rPr>
                <a:t>Inadequate framework for new market players (aggregators, storages) </a:t>
              </a:r>
              <a:endParaRPr/>
            </a:p>
            <a:p>
              <a:pPr marL="0" lvl="1" indent="0" algn="l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r>
                <a:rPr lang="en-US" sz="1100">
                  <a:solidFill>
                    <a:srgbClr val="FF0000"/>
                  </a:solidFill>
                  <a:latin typeface="Calibri"/>
                </a:rPr>
                <a:t>Ineffective regulation for protection of vulnerable customers </a:t>
              </a:r>
              <a:endParaRPr/>
            </a:p>
          </p:txBody>
        </p:sp>
        <p:sp>
          <p:nvSpPr>
            <p:cNvPr id="0" name="" hidden="0"/>
            <p:cNvSpPr/>
            <p:nvPr isPhoto="0" userDrawn="0"/>
          </p:nvSpPr>
          <p:spPr bwMode="auto">
            <a:xfrm>
              <a:off x="0" y="33271"/>
              <a:ext cx="2791713" cy="1952842"/>
            </a:xfrm>
            <a:prstGeom prst="roundRect">
              <a:avLst>
                <a:gd name="adj" fmla="val 10000"/>
              </a:avLst>
            </a:prstGeom>
            <a:solidFill>
              <a:schemeClr val="lt1">
                <a:hueOff val="0"/>
                <a:satOff val="0"/>
                <a:lumOff val="0"/>
                <a:alphaOff val="0"/>
                <a:alpha val="90000"/>
              </a:schemeClr>
            </a:solidFill>
            <a:ln w="254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 spcFirstLastPara="0" vert="horz" wrap="square" lIns="41910" tIns="41910" rIns="41910" bIns="41910" numCol="1" spcCol="1270" anchor="t" anchorCtr="0">
              <a:noAutofit/>
            </a:bodyPr>
            <a:lstStyle/>
            <a:p>
              <a:pPr marL="57150" lvl="1" indent="-57150" algn="l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r>
                <a:rPr lang="en-US" sz="1100">
                  <a:solidFill>
                    <a:srgbClr val="FF0000"/>
                  </a:solidFill>
                  <a:latin typeface="Calibri"/>
                </a:rPr>
                <a:t>Unstable and non-</a:t>
              </a:r>
              <a:r>
                <a:rPr lang="en-US" sz="1100">
                  <a:solidFill>
                    <a:srgbClr val="FF0000"/>
                  </a:solidFill>
                  <a:latin typeface="Calibri"/>
                </a:rPr>
                <a:t>harmonised</a:t>
              </a:r>
              <a:r>
                <a:rPr lang="en-US" sz="1100">
                  <a:solidFill>
                    <a:srgbClr val="FF0000"/>
                  </a:solidFill>
                  <a:latin typeface="Calibri"/>
                </a:rPr>
                <a:t> legal and regulatory framework</a:t>
              </a:r>
              <a:endParaRPr/>
            </a:p>
            <a:p>
              <a:pPr marL="57150" lvl="1" indent="-57150" algn="l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r>
                <a:rPr lang="en-US" sz="1100">
                  <a:solidFill>
                    <a:srgbClr val="FF0000"/>
                  </a:solidFill>
                  <a:latin typeface="Calibri"/>
                </a:rPr>
                <a:t>VAT </a:t>
              </a:r>
              <a:r>
                <a:rPr lang="en-US" sz="1100">
                  <a:solidFill>
                    <a:srgbClr val="FF0000"/>
                  </a:solidFill>
                  <a:latin typeface="Calibri"/>
                </a:rPr>
                <a:t>harmonisation</a:t>
              </a:r>
              <a:endParaRPr lang="en-US" sz="1100">
                <a:solidFill>
                  <a:srgbClr val="FF0000"/>
                </a:solidFill>
                <a:latin typeface="Calibri"/>
              </a:endParaRPr>
            </a:p>
            <a:p>
              <a:pPr marL="57150" lvl="1" indent="-57150" algn="l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r>
                <a:rPr lang="en-US" sz="1100">
                  <a:solidFill>
                    <a:srgbClr val="FF0000"/>
                  </a:solidFill>
                  <a:latin typeface="Calibri"/>
                </a:rPr>
                <a:t>Public procurement</a:t>
              </a:r>
              <a:endParaRPr/>
            </a:p>
            <a:p>
              <a:pPr marL="57150" lvl="1" indent="-57150" algn="l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r>
                <a:rPr lang="en-US" sz="1100">
                  <a:solidFill>
                    <a:srgbClr val="FF0000"/>
                  </a:solidFill>
                  <a:latin typeface="Calibri"/>
                </a:rPr>
                <a:t>Recognition of licenses</a:t>
              </a:r>
              <a:endParaRPr/>
            </a:p>
            <a:p>
              <a:pPr marL="57150" lvl="1" indent="-57150" algn="l" defTabSz="4000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endParaRPr lang="en-US" sz="900">
                <a:solidFill>
                  <a:srgbClr val="FF0000"/>
                </a:solidFill>
                <a:latin typeface="Calibri"/>
              </a:endParaRPr>
            </a:p>
            <a:p>
              <a:pPr marL="57150" lvl="1" indent="-57150" algn="l" defTabSz="4000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endParaRPr lang="en-US" sz="900"/>
            </a:p>
          </p:txBody>
        </p:sp>
        <p:sp>
          <p:nvSpPr>
            <p:cNvPr id="0" name="" hidden="0"/>
            <p:cNvSpPr/>
            <p:nvPr isPhoto="0" userDrawn="0"/>
          </p:nvSpPr>
          <p:spPr bwMode="auto">
            <a:xfrm>
              <a:off x="1621181" y="873729"/>
              <a:ext cx="1391750" cy="1248502"/>
            </a:xfrm>
            <a:prstGeom prst="pieWedge">
              <a:avLst/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254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71120" tIns="71120" rIns="71120" bIns="71120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000"/>
                <a:t>Legal/</a:t>
              </a:r>
              <a:endParaRPr/>
            </a:p>
            <a:p>
              <a:pPr marL="0" lvl="0" indent="0" algn="ctr" defTabSz="4445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000"/>
                <a:t>Financial/</a:t>
              </a:r>
              <a:endParaRPr/>
            </a:p>
            <a:p>
              <a:pPr marL="0" lvl="0" indent="0" algn="ctr" defTabSz="4445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000"/>
                <a:t>administrative</a:t>
              </a:r>
              <a:endParaRPr/>
            </a:p>
          </p:txBody>
        </p:sp>
        <p:sp>
          <p:nvSpPr>
            <p:cNvPr id="0" name="" hidden="0"/>
            <p:cNvSpPr/>
            <p:nvPr isPhoto="0" userDrawn="0"/>
          </p:nvSpPr>
          <p:spPr bwMode="auto">
            <a:xfrm rot="5400000">
              <a:off x="3184627" y="796941"/>
              <a:ext cx="1248502" cy="1391750"/>
            </a:xfrm>
            <a:prstGeom prst="pieWedge">
              <a:avLst/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254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vert270" wrap="square" lIns="71120" tIns="71120" rIns="71120" bIns="71120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000"/>
                <a:t>Regulatory</a:t>
              </a:r>
              <a:endParaRPr/>
            </a:p>
          </p:txBody>
        </p:sp>
        <p:sp>
          <p:nvSpPr>
            <p:cNvPr id="0" name="" hidden="0"/>
            <p:cNvSpPr/>
            <p:nvPr isPhoto="0" userDrawn="0"/>
          </p:nvSpPr>
          <p:spPr bwMode="auto">
            <a:xfrm rot="10800000">
              <a:off x="3122242" y="2194458"/>
              <a:ext cx="1391750" cy="1248502"/>
            </a:xfrm>
            <a:prstGeom prst="pieWedge">
              <a:avLst/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254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rot="10800000" spcFirstLastPara="0" vert="horz" wrap="square" lIns="71120" tIns="71120" rIns="71120" bIns="71120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000"/>
                <a:t>National market structure</a:t>
              </a:r>
              <a:endParaRPr/>
            </a:p>
          </p:txBody>
        </p:sp>
        <p:sp>
          <p:nvSpPr>
            <p:cNvPr id="0" name="" hidden="0"/>
            <p:cNvSpPr/>
            <p:nvPr isPhoto="0" userDrawn="0"/>
          </p:nvSpPr>
          <p:spPr bwMode="auto">
            <a:xfrm rot="16199999">
              <a:off x="1680626" y="2122835"/>
              <a:ext cx="1248502" cy="1391750"/>
            </a:xfrm>
            <a:prstGeom prst="pieWedge">
              <a:avLst/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254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vert" wrap="square" lIns="64008" tIns="64008" rIns="64008" bIns="64008" numCol="1" spcCol="1270" anchor="ctr" anchorCtr="0">
              <a:noAutofit/>
            </a:bodyPr>
            <a:lstStyle/>
            <a:p>
              <a:pPr marL="0" lvl="0" indent="0" algn="ctr" defTabSz="4000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900"/>
                <a:t>Political/</a:t>
              </a:r>
              <a:endParaRPr/>
            </a:p>
            <a:p>
              <a:pPr marL="0" lvl="0" indent="0" algn="ctr" defTabSz="4000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900"/>
                <a:t>Institutional</a:t>
              </a:r>
              <a:endParaRPr/>
            </a:p>
          </p:txBody>
        </p:sp>
        <p:sp>
          <p:nvSpPr>
            <p:cNvPr id="0" name="" hidden="0"/>
            <p:cNvSpPr/>
            <p:nvPr isPhoto="0" userDrawn="0"/>
          </p:nvSpPr>
          <p:spPr bwMode="auto">
            <a:xfrm>
              <a:off x="2737502" y="1768990"/>
              <a:ext cx="650939" cy="566034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10800000"/>
                <a:gd name="adj5" fmla="val 12500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  <a:alphaOff val="0"/>
              </a:schemeClr>
            </a:solidFill>
            <a:ln w="254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0" name="" hidden="0"/>
            <p:cNvSpPr/>
            <p:nvPr isPhoto="0" userDrawn="0"/>
          </p:nvSpPr>
          <p:spPr bwMode="auto">
            <a:xfrm rot="10800000">
              <a:off x="2737483" y="1977463"/>
              <a:ext cx="650939" cy="566034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10800000"/>
                <a:gd name="adj5" fmla="val 12500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  <a:alphaOff val="0"/>
              </a:schemeClr>
            </a:solidFill>
            <a:ln w="254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d"/>
      </p:transition>
    </mc:Choice>
    <mc:Fallback>
      <p:transition spd="slow" advClick="1">
        <p:wipe dir="d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5" name="Rectangle 64" hidden="0"/>
          <p:cNvSpPr/>
          <p:nvPr isPhoto="0" userDrawn="0"/>
        </p:nvSpPr>
        <p:spPr bwMode="auto">
          <a:xfrm>
            <a:off x="7424843" y="96678"/>
            <a:ext cx="1983891" cy="55032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3634">
              <a:defRPr/>
            </a:pPr>
            <a:endParaRPr lang="en-GB" sz="180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2" name="Gruppierung 9" hidden="0"/>
          <p:cNvGrpSpPr>
            <a:grpSpLocks noChangeAspect="1"/>
          </p:cNvGrpSpPr>
          <p:nvPr isPhoto="0" userDrawn="0"/>
        </p:nvGrpSpPr>
        <p:grpSpPr bwMode="auto">
          <a:xfrm>
            <a:off x="2895444" y="-831929"/>
            <a:ext cx="6675900" cy="5893179"/>
            <a:chOff x="3099593" y="-296862"/>
            <a:chExt cx="6051549" cy="5494337"/>
          </a:xfrm>
        </p:grpSpPr>
        <p:sp>
          <p:nvSpPr>
            <p:cNvPr id="11" name="Freeform 3" hidden="0"/>
            <p:cNvSpPr>
              <a:spLocks noChangeArrowheads="1"/>
            </p:cNvSpPr>
            <p:nvPr isPhoto="0" userDrawn="0"/>
          </p:nvSpPr>
          <p:spPr bwMode="auto">
            <a:xfrm>
              <a:off x="8430418" y="4076699"/>
              <a:ext cx="720724" cy="323850"/>
            </a:xfrm>
            <a:custGeom>
              <a:avLst/>
              <a:gdLst>
                <a:gd name="T0" fmla="*/ 1924 w 2004"/>
                <a:gd name="T1" fmla="*/ 750 h 901"/>
                <a:gd name="T2" fmla="*/ 1932 w 2004"/>
                <a:gd name="T3" fmla="*/ 697 h 901"/>
                <a:gd name="T4" fmla="*/ 1985 w 2004"/>
                <a:gd name="T5" fmla="*/ 635 h 901"/>
                <a:gd name="T6" fmla="*/ 1827 w 2004"/>
                <a:gd name="T7" fmla="*/ 547 h 901"/>
                <a:gd name="T8" fmla="*/ 1800 w 2004"/>
                <a:gd name="T9" fmla="*/ 547 h 901"/>
                <a:gd name="T10" fmla="*/ 1774 w 2004"/>
                <a:gd name="T11" fmla="*/ 520 h 901"/>
                <a:gd name="T12" fmla="*/ 1738 w 2004"/>
                <a:gd name="T13" fmla="*/ 388 h 901"/>
                <a:gd name="T14" fmla="*/ 1703 w 2004"/>
                <a:gd name="T15" fmla="*/ 362 h 901"/>
                <a:gd name="T16" fmla="*/ 1677 w 2004"/>
                <a:gd name="T17" fmla="*/ 353 h 901"/>
                <a:gd name="T18" fmla="*/ 1632 w 2004"/>
                <a:gd name="T19" fmla="*/ 326 h 901"/>
                <a:gd name="T20" fmla="*/ 1597 w 2004"/>
                <a:gd name="T21" fmla="*/ 317 h 901"/>
                <a:gd name="T22" fmla="*/ 1359 w 2004"/>
                <a:gd name="T23" fmla="*/ 335 h 901"/>
                <a:gd name="T24" fmla="*/ 1297 w 2004"/>
                <a:gd name="T25" fmla="*/ 362 h 901"/>
                <a:gd name="T26" fmla="*/ 1279 w 2004"/>
                <a:gd name="T27" fmla="*/ 370 h 901"/>
                <a:gd name="T28" fmla="*/ 1209 w 2004"/>
                <a:gd name="T29" fmla="*/ 326 h 901"/>
                <a:gd name="T30" fmla="*/ 1138 w 2004"/>
                <a:gd name="T31" fmla="*/ 273 h 901"/>
                <a:gd name="T32" fmla="*/ 1112 w 2004"/>
                <a:gd name="T33" fmla="*/ 264 h 901"/>
                <a:gd name="T34" fmla="*/ 1015 w 2004"/>
                <a:gd name="T35" fmla="*/ 229 h 901"/>
                <a:gd name="T36" fmla="*/ 926 w 2004"/>
                <a:gd name="T37" fmla="*/ 150 h 901"/>
                <a:gd name="T38" fmla="*/ 918 w 2004"/>
                <a:gd name="T39" fmla="*/ 141 h 901"/>
                <a:gd name="T40" fmla="*/ 856 w 2004"/>
                <a:gd name="T41" fmla="*/ 132 h 901"/>
                <a:gd name="T42" fmla="*/ 573 w 2004"/>
                <a:gd name="T43" fmla="*/ 132 h 901"/>
                <a:gd name="T44" fmla="*/ 468 w 2004"/>
                <a:gd name="T45" fmla="*/ 106 h 901"/>
                <a:gd name="T46" fmla="*/ 388 w 2004"/>
                <a:gd name="T47" fmla="*/ 62 h 901"/>
                <a:gd name="T48" fmla="*/ 194 w 2004"/>
                <a:gd name="T49" fmla="*/ 9 h 901"/>
                <a:gd name="T50" fmla="*/ 115 w 2004"/>
                <a:gd name="T51" fmla="*/ 0 h 901"/>
                <a:gd name="T52" fmla="*/ 62 w 2004"/>
                <a:gd name="T53" fmla="*/ 17 h 901"/>
                <a:gd name="T54" fmla="*/ 0 w 2004"/>
                <a:gd name="T55" fmla="*/ 53 h 901"/>
                <a:gd name="T56" fmla="*/ 141 w 2004"/>
                <a:gd name="T57" fmla="*/ 114 h 901"/>
                <a:gd name="T58" fmla="*/ 344 w 2004"/>
                <a:gd name="T59" fmla="*/ 176 h 901"/>
                <a:gd name="T60" fmla="*/ 415 w 2004"/>
                <a:gd name="T61" fmla="*/ 229 h 901"/>
                <a:gd name="T62" fmla="*/ 450 w 2004"/>
                <a:gd name="T63" fmla="*/ 282 h 901"/>
                <a:gd name="T64" fmla="*/ 459 w 2004"/>
                <a:gd name="T65" fmla="*/ 309 h 901"/>
                <a:gd name="T66" fmla="*/ 503 w 2004"/>
                <a:gd name="T67" fmla="*/ 423 h 901"/>
                <a:gd name="T68" fmla="*/ 547 w 2004"/>
                <a:gd name="T69" fmla="*/ 476 h 901"/>
                <a:gd name="T70" fmla="*/ 582 w 2004"/>
                <a:gd name="T71" fmla="*/ 520 h 901"/>
                <a:gd name="T72" fmla="*/ 573 w 2004"/>
                <a:gd name="T73" fmla="*/ 617 h 901"/>
                <a:gd name="T74" fmla="*/ 565 w 2004"/>
                <a:gd name="T75" fmla="*/ 644 h 901"/>
                <a:gd name="T76" fmla="*/ 503 w 2004"/>
                <a:gd name="T77" fmla="*/ 723 h 901"/>
                <a:gd name="T78" fmla="*/ 697 w 2004"/>
                <a:gd name="T79" fmla="*/ 723 h 901"/>
                <a:gd name="T80" fmla="*/ 812 w 2004"/>
                <a:gd name="T81" fmla="*/ 715 h 901"/>
                <a:gd name="T82" fmla="*/ 847 w 2004"/>
                <a:gd name="T83" fmla="*/ 706 h 901"/>
                <a:gd name="T84" fmla="*/ 900 w 2004"/>
                <a:gd name="T85" fmla="*/ 715 h 901"/>
                <a:gd name="T86" fmla="*/ 971 w 2004"/>
                <a:gd name="T87" fmla="*/ 803 h 901"/>
                <a:gd name="T88" fmla="*/ 1024 w 2004"/>
                <a:gd name="T89" fmla="*/ 882 h 901"/>
                <a:gd name="T90" fmla="*/ 1041 w 2004"/>
                <a:gd name="T91" fmla="*/ 900 h 901"/>
                <a:gd name="T92" fmla="*/ 1262 w 2004"/>
                <a:gd name="T93" fmla="*/ 847 h 901"/>
                <a:gd name="T94" fmla="*/ 1341 w 2004"/>
                <a:gd name="T95" fmla="*/ 838 h 901"/>
                <a:gd name="T96" fmla="*/ 1474 w 2004"/>
                <a:gd name="T97" fmla="*/ 838 h 901"/>
                <a:gd name="T98" fmla="*/ 1606 w 2004"/>
                <a:gd name="T99" fmla="*/ 865 h 901"/>
                <a:gd name="T100" fmla="*/ 1588 w 2004"/>
                <a:gd name="T101" fmla="*/ 812 h 901"/>
                <a:gd name="T102" fmla="*/ 1588 w 2004"/>
                <a:gd name="T103" fmla="*/ 803 h 901"/>
                <a:gd name="T104" fmla="*/ 1624 w 2004"/>
                <a:gd name="T105" fmla="*/ 776 h 901"/>
                <a:gd name="T106" fmla="*/ 1685 w 2004"/>
                <a:gd name="T107" fmla="*/ 794 h 901"/>
                <a:gd name="T108" fmla="*/ 1791 w 2004"/>
                <a:gd name="T109" fmla="*/ 865 h 901"/>
                <a:gd name="T110" fmla="*/ 1835 w 2004"/>
                <a:gd name="T111" fmla="*/ 882 h 901"/>
                <a:gd name="T112" fmla="*/ 1950 w 2004"/>
                <a:gd name="T113" fmla="*/ 900 h 901"/>
                <a:gd name="T114" fmla="*/ 2003 w 2004"/>
                <a:gd name="T115" fmla="*/ 891 h 901"/>
                <a:gd name="T116" fmla="*/ 2003 w 2004"/>
                <a:gd name="T117" fmla="*/ 820 h 901"/>
                <a:gd name="T118" fmla="*/ 1924 w 2004"/>
                <a:gd name="T119" fmla="*/ 75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04" h="901" fill="norm" stroke="1" extrusionOk="0">
                  <a:moveTo>
                    <a:pt x="1924" y="750"/>
                  </a:moveTo>
                  <a:lnTo>
                    <a:pt x="1924" y="750"/>
                  </a:lnTo>
                  <a:lnTo>
                    <a:pt x="1924" y="723"/>
                  </a:lnTo>
                  <a:lnTo>
                    <a:pt x="1932" y="697"/>
                  </a:lnTo>
                  <a:lnTo>
                    <a:pt x="1985" y="635"/>
                  </a:lnTo>
                  <a:lnTo>
                    <a:pt x="1985" y="635"/>
                  </a:lnTo>
                  <a:lnTo>
                    <a:pt x="1871" y="573"/>
                  </a:lnTo>
                  <a:lnTo>
                    <a:pt x="1827" y="547"/>
                  </a:lnTo>
                  <a:lnTo>
                    <a:pt x="1800" y="547"/>
                  </a:lnTo>
                  <a:lnTo>
                    <a:pt x="1800" y="547"/>
                  </a:lnTo>
                  <a:lnTo>
                    <a:pt x="1782" y="538"/>
                  </a:lnTo>
                  <a:lnTo>
                    <a:pt x="1774" y="520"/>
                  </a:lnTo>
                  <a:lnTo>
                    <a:pt x="1756" y="459"/>
                  </a:lnTo>
                  <a:lnTo>
                    <a:pt x="1738" y="388"/>
                  </a:lnTo>
                  <a:lnTo>
                    <a:pt x="1721" y="370"/>
                  </a:lnTo>
                  <a:lnTo>
                    <a:pt x="1703" y="362"/>
                  </a:lnTo>
                  <a:lnTo>
                    <a:pt x="1703" y="362"/>
                  </a:lnTo>
                  <a:lnTo>
                    <a:pt x="1677" y="353"/>
                  </a:lnTo>
                  <a:lnTo>
                    <a:pt x="1650" y="344"/>
                  </a:lnTo>
                  <a:lnTo>
                    <a:pt x="1632" y="326"/>
                  </a:lnTo>
                  <a:lnTo>
                    <a:pt x="1597" y="317"/>
                  </a:lnTo>
                  <a:lnTo>
                    <a:pt x="1597" y="317"/>
                  </a:lnTo>
                  <a:lnTo>
                    <a:pt x="1447" y="326"/>
                  </a:lnTo>
                  <a:lnTo>
                    <a:pt x="1359" y="335"/>
                  </a:lnTo>
                  <a:lnTo>
                    <a:pt x="1324" y="344"/>
                  </a:lnTo>
                  <a:lnTo>
                    <a:pt x="1297" y="362"/>
                  </a:lnTo>
                  <a:lnTo>
                    <a:pt x="1297" y="362"/>
                  </a:lnTo>
                  <a:lnTo>
                    <a:pt x="1279" y="370"/>
                  </a:lnTo>
                  <a:lnTo>
                    <a:pt x="1253" y="362"/>
                  </a:lnTo>
                  <a:lnTo>
                    <a:pt x="1209" y="326"/>
                  </a:lnTo>
                  <a:lnTo>
                    <a:pt x="1165" y="291"/>
                  </a:lnTo>
                  <a:lnTo>
                    <a:pt x="1138" y="273"/>
                  </a:lnTo>
                  <a:lnTo>
                    <a:pt x="1112" y="264"/>
                  </a:lnTo>
                  <a:lnTo>
                    <a:pt x="1112" y="264"/>
                  </a:lnTo>
                  <a:lnTo>
                    <a:pt x="1059" y="256"/>
                  </a:lnTo>
                  <a:lnTo>
                    <a:pt x="1015" y="229"/>
                  </a:lnTo>
                  <a:lnTo>
                    <a:pt x="962" y="194"/>
                  </a:lnTo>
                  <a:lnTo>
                    <a:pt x="926" y="150"/>
                  </a:lnTo>
                  <a:lnTo>
                    <a:pt x="926" y="150"/>
                  </a:lnTo>
                  <a:lnTo>
                    <a:pt x="918" y="141"/>
                  </a:lnTo>
                  <a:lnTo>
                    <a:pt x="900" y="132"/>
                  </a:lnTo>
                  <a:lnTo>
                    <a:pt x="856" y="132"/>
                  </a:lnTo>
                  <a:lnTo>
                    <a:pt x="715" y="132"/>
                  </a:lnTo>
                  <a:lnTo>
                    <a:pt x="573" y="132"/>
                  </a:lnTo>
                  <a:lnTo>
                    <a:pt x="512" y="132"/>
                  </a:lnTo>
                  <a:lnTo>
                    <a:pt x="468" y="106"/>
                  </a:lnTo>
                  <a:lnTo>
                    <a:pt x="468" y="106"/>
                  </a:lnTo>
                  <a:lnTo>
                    <a:pt x="388" y="62"/>
                  </a:lnTo>
                  <a:lnTo>
                    <a:pt x="291" y="26"/>
                  </a:lnTo>
                  <a:lnTo>
                    <a:pt x="194" y="9"/>
                  </a:lnTo>
                  <a:lnTo>
                    <a:pt x="150" y="0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62" y="17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71" y="88"/>
                  </a:lnTo>
                  <a:lnTo>
                    <a:pt x="141" y="114"/>
                  </a:lnTo>
                  <a:lnTo>
                    <a:pt x="282" y="150"/>
                  </a:lnTo>
                  <a:lnTo>
                    <a:pt x="344" y="176"/>
                  </a:lnTo>
                  <a:lnTo>
                    <a:pt x="397" y="212"/>
                  </a:lnTo>
                  <a:lnTo>
                    <a:pt x="415" y="229"/>
                  </a:lnTo>
                  <a:lnTo>
                    <a:pt x="432" y="256"/>
                  </a:lnTo>
                  <a:lnTo>
                    <a:pt x="450" y="282"/>
                  </a:lnTo>
                  <a:lnTo>
                    <a:pt x="459" y="309"/>
                  </a:lnTo>
                  <a:lnTo>
                    <a:pt x="459" y="309"/>
                  </a:lnTo>
                  <a:lnTo>
                    <a:pt x="476" y="379"/>
                  </a:lnTo>
                  <a:lnTo>
                    <a:pt x="503" y="423"/>
                  </a:lnTo>
                  <a:lnTo>
                    <a:pt x="521" y="450"/>
                  </a:lnTo>
                  <a:lnTo>
                    <a:pt x="547" y="476"/>
                  </a:lnTo>
                  <a:lnTo>
                    <a:pt x="565" y="494"/>
                  </a:lnTo>
                  <a:lnTo>
                    <a:pt x="582" y="520"/>
                  </a:lnTo>
                  <a:lnTo>
                    <a:pt x="582" y="565"/>
                  </a:lnTo>
                  <a:lnTo>
                    <a:pt x="573" y="617"/>
                  </a:lnTo>
                  <a:lnTo>
                    <a:pt x="573" y="617"/>
                  </a:lnTo>
                  <a:lnTo>
                    <a:pt x="565" y="644"/>
                  </a:lnTo>
                  <a:lnTo>
                    <a:pt x="547" y="670"/>
                  </a:lnTo>
                  <a:lnTo>
                    <a:pt x="503" y="723"/>
                  </a:lnTo>
                  <a:lnTo>
                    <a:pt x="503" y="723"/>
                  </a:lnTo>
                  <a:lnTo>
                    <a:pt x="697" y="723"/>
                  </a:lnTo>
                  <a:lnTo>
                    <a:pt x="768" y="723"/>
                  </a:lnTo>
                  <a:lnTo>
                    <a:pt x="812" y="715"/>
                  </a:lnTo>
                  <a:lnTo>
                    <a:pt x="812" y="715"/>
                  </a:lnTo>
                  <a:lnTo>
                    <a:pt x="847" y="706"/>
                  </a:lnTo>
                  <a:lnTo>
                    <a:pt x="874" y="706"/>
                  </a:lnTo>
                  <a:lnTo>
                    <a:pt x="900" y="715"/>
                  </a:lnTo>
                  <a:lnTo>
                    <a:pt x="926" y="741"/>
                  </a:lnTo>
                  <a:lnTo>
                    <a:pt x="971" y="803"/>
                  </a:lnTo>
                  <a:lnTo>
                    <a:pt x="1024" y="882"/>
                  </a:lnTo>
                  <a:lnTo>
                    <a:pt x="1024" y="882"/>
                  </a:lnTo>
                  <a:lnTo>
                    <a:pt x="1041" y="900"/>
                  </a:lnTo>
                  <a:lnTo>
                    <a:pt x="1041" y="900"/>
                  </a:lnTo>
                  <a:lnTo>
                    <a:pt x="1191" y="865"/>
                  </a:lnTo>
                  <a:lnTo>
                    <a:pt x="1262" y="847"/>
                  </a:lnTo>
                  <a:lnTo>
                    <a:pt x="1341" y="838"/>
                  </a:lnTo>
                  <a:lnTo>
                    <a:pt x="1341" y="838"/>
                  </a:lnTo>
                  <a:lnTo>
                    <a:pt x="1403" y="838"/>
                  </a:lnTo>
                  <a:lnTo>
                    <a:pt x="1474" y="838"/>
                  </a:lnTo>
                  <a:lnTo>
                    <a:pt x="1606" y="865"/>
                  </a:lnTo>
                  <a:lnTo>
                    <a:pt x="1606" y="865"/>
                  </a:lnTo>
                  <a:lnTo>
                    <a:pt x="1588" y="829"/>
                  </a:lnTo>
                  <a:lnTo>
                    <a:pt x="1588" y="812"/>
                  </a:lnTo>
                  <a:lnTo>
                    <a:pt x="1588" y="803"/>
                  </a:lnTo>
                  <a:lnTo>
                    <a:pt x="1588" y="803"/>
                  </a:lnTo>
                  <a:lnTo>
                    <a:pt x="1606" y="785"/>
                  </a:lnTo>
                  <a:lnTo>
                    <a:pt x="1624" y="776"/>
                  </a:lnTo>
                  <a:lnTo>
                    <a:pt x="1650" y="785"/>
                  </a:lnTo>
                  <a:lnTo>
                    <a:pt x="1685" y="794"/>
                  </a:lnTo>
                  <a:lnTo>
                    <a:pt x="1747" y="829"/>
                  </a:lnTo>
                  <a:lnTo>
                    <a:pt x="1791" y="865"/>
                  </a:lnTo>
                  <a:lnTo>
                    <a:pt x="1791" y="865"/>
                  </a:lnTo>
                  <a:lnTo>
                    <a:pt x="1835" y="882"/>
                  </a:lnTo>
                  <a:lnTo>
                    <a:pt x="1888" y="900"/>
                  </a:lnTo>
                  <a:lnTo>
                    <a:pt x="1950" y="900"/>
                  </a:lnTo>
                  <a:lnTo>
                    <a:pt x="1977" y="900"/>
                  </a:lnTo>
                  <a:lnTo>
                    <a:pt x="2003" y="891"/>
                  </a:lnTo>
                  <a:lnTo>
                    <a:pt x="2003" y="820"/>
                  </a:lnTo>
                  <a:lnTo>
                    <a:pt x="2003" y="820"/>
                  </a:lnTo>
                  <a:lnTo>
                    <a:pt x="1959" y="785"/>
                  </a:lnTo>
                  <a:lnTo>
                    <a:pt x="1924" y="750"/>
                  </a:lnTo>
                </a:path>
              </a:pathLst>
            </a:custGeom>
            <a:solidFill>
              <a:srgbClr val="FFD500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2" name="Freeform 4" hidden="0"/>
            <p:cNvSpPr>
              <a:spLocks noChangeArrowheads="1"/>
            </p:cNvSpPr>
            <p:nvPr isPhoto="0" userDrawn="0"/>
          </p:nvSpPr>
          <p:spPr bwMode="auto">
            <a:xfrm>
              <a:off x="6961981" y="4273550"/>
              <a:ext cx="1995487" cy="782638"/>
            </a:xfrm>
            <a:custGeom>
              <a:avLst/>
              <a:gdLst>
                <a:gd name="T0" fmla="*/ 821 w 5543"/>
                <a:gd name="T1" fmla="*/ 353 h 2172"/>
                <a:gd name="T2" fmla="*/ 786 w 5543"/>
                <a:gd name="T3" fmla="*/ 247 h 2172"/>
                <a:gd name="T4" fmla="*/ 547 w 5543"/>
                <a:gd name="T5" fmla="*/ 0 h 2172"/>
                <a:gd name="T6" fmla="*/ 353 w 5543"/>
                <a:gd name="T7" fmla="*/ 9 h 2172"/>
                <a:gd name="T8" fmla="*/ 124 w 5543"/>
                <a:gd name="T9" fmla="*/ 97 h 2172"/>
                <a:gd name="T10" fmla="*/ 80 w 5543"/>
                <a:gd name="T11" fmla="*/ 326 h 2172"/>
                <a:gd name="T12" fmla="*/ 0 w 5543"/>
                <a:gd name="T13" fmla="*/ 459 h 2172"/>
                <a:gd name="T14" fmla="*/ 283 w 5543"/>
                <a:gd name="T15" fmla="*/ 503 h 2172"/>
                <a:gd name="T16" fmla="*/ 5392 w 5543"/>
                <a:gd name="T17" fmla="*/ 1500 h 2172"/>
                <a:gd name="T18" fmla="*/ 5401 w 5543"/>
                <a:gd name="T19" fmla="*/ 1191 h 2172"/>
                <a:gd name="T20" fmla="*/ 5383 w 5543"/>
                <a:gd name="T21" fmla="*/ 944 h 2172"/>
                <a:gd name="T22" fmla="*/ 5462 w 5543"/>
                <a:gd name="T23" fmla="*/ 794 h 2172"/>
                <a:gd name="T24" fmla="*/ 5295 w 5543"/>
                <a:gd name="T25" fmla="*/ 670 h 2172"/>
                <a:gd name="T26" fmla="*/ 5153 w 5543"/>
                <a:gd name="T27" fmla="*/ 450 h 2172"/>
                <a:gd name="T28" fmla="*/ 4977 w 5543"/>
                <a:gd name="T29" fmla="*/ 168 h 2172"/>
                <a:gd name="T30" fmla="*/ 4580 w 5543"/>
                <a:gd name="T31" fmla="*/ 176 h 2172"/>
                <a:gd name="T32" fmla="*/ 4139 w 5543"/>
                <a:gd name="T33" fmla="*/ 362 h 2172"/>
                <a:gd name="T34" fmla="*/ 3645 w 5543"/>
                <a:gd name="T35" fmla="*/ 362 h 2172"/>
                <a:gd name="T36" fmla="*/ 3247 w 5543"/>
                <a:gd name="T37" fmla="*/ 273 h 2172"/>
                <a:gd name="T38" fmla="*/ 3027 w 5543"/>
                <a:gd name="T39" fmla="*/ 203 h 2172"/>
                <a:gd name="T40" fmla="*/ 2833 w 5543"/>
                <a:gd name="T41" fmla="*/ 123 h 2172"/>
                <a:gd name="T42" fmla="*/ 2374 w 5543"/>
                <a:gd name="T43" fmla="*/ 9 h 2172"/>
                <a:gd name="T44" fmla="*/ 1606 w 5543"/>
                <a:gd name="T45" fmla="*/ 247 h 2172"/>
                <a:gd name="T46" fmla="*/ 1191 w 5543"/>
                <a:gd name="T47" fmla="*/ 344 h 2172"/>
                <a:gd name="T48" fmla="*/ 865 w 5543"/>
                <a:gd name="T49" fmla="*/ 432 h 2172"/>
                <a:gd name="T50" fmla="*/ 600 w 5543"/>
                <a:gd name="T51" fmla="*/ 591 h 2172"/>
                <a:gd name="T52" fmla="*/ 53 w 5543"/>
                <a:gd name="T53" fmla="*/ 670 h 2172"/>
                <a:gd name="T54" fmla="*/ 62 w 5543"/>
                <a:gd name="T55" fmla="*/ 829 h 2172"/>
                <a:gd name="T56" fmla="*/ 185 w 5543"/>
                <a:gd name="T57" fmla="*/ 918 h 2172"/>
                <a:gd name="T58" fmla="*/ 230 w 5543"/>
                <a:gd name="T59" fmla="*/ 1112 h 2172"/>
                <a:gd name="T60" fmla="*/ 177 w 5543"/>
                <a:gd name="T61" fmla="*/ 1271 h 2172"/>
                <a:gd name="T62" fmla="*/ 274 w 5543"/>
                <a:gd name="T63" fmla="*/ 1412 h 2172"/>
                <a:gd name="T64" fmla="*/ 203 w 5543"/>
                <a:gd name="T65" fmla="*/ 1518 h 2172"/>
                <a:gd name="T66" fmla="*/ 380 w 5543"/>
                <a:gd name="T67" fmla="*/ 1676 h 2172"/>
                <a:gd name="T68" fmla="*/ 565 w 5543"/>
                <a:gd name="T69" fmla="*/ 1800 h 2172"/>
                <a:gd name="T70" fmla="*/ 750 w 5543"/>
                <a:gd name="T71" fmla="*/ 1818 h 2172"/>
                <a:gd name="T72" fmla="*/ 918 w 5543"/>
                <a:gd name="T73" fmla="*/ 2029 h 2172"/>
                <a:gd name="T74" fmla="*/ 1271 w 5543"/>
                <a:gd name="T75" fmla="*/ 1976 h 2172"/>
                <a:gd name="T76" fmla="*/ 1350 w 5543"/>
                <a:gd name="T77" fmla="*/ 1844 h 2172"/>
                <a:gd name="T78" fmla="*/ 1694 w 5543"/>
                <a:gd name="T79" fmla="*/ 1906 h 2172"/>
                <a:gd name="T80" fmla="*/ 1994 w 5543"/>
                <a:gd name="T81" fmla="*/ 2074 h 2172"/>
                <a:gd name="T82" fmla="*/ 2312 w 5543"/>
                <a:gd name="T83" fmla="*/ 1994 h 2172"/>
                <a:gd name="T84" fmla="*/ 2612 w 5543"/>
                <a:gd name="T85" fmla="*/ 1871 h 2172"/>
                <a:gd name="T86" fmla="*/ 2868 w 5543"/>
                <a:gd name="T87" fmla="*/ 1835 h 2172"/>
                <a:gd name="T88" fmla="*/ 2974 w 5543"/>
                <a:gd name="T89" fmla="*/ 1879 h 2172"/>
                <a:gd name="T90" fmla="*/ 2903 w 5543"/>
                <a:gd name="T91" fmla="*/ 2091 h 2172"/>
                <a:gd name="T92" fmla="*/ 3053 w 5543"/>
                <a:gd name="T93" fmla="*/ 2082 h 2172"/>
                <a:gd name="T94" fmla="*/ 3133 w 5543"/>
                <a:gd name="T95" fmla="*/ 1879 h 2172"/>
                <a:gd name="T96" fmla="*/ 3371 w 5543"/>
                <a:gd name="T97" fmla="*/ 1924 h 2172"/>
                <a:gd name="T98" fmla="*/ 3653 w 5543"/>
                <a:gd name="T99" fmla="*/ 1862 h 2172"/>
                <a:gd name="T100" fmla="*/ 4050 w 5543"/>
                <a:gd name="T101" fmla="*/ 1871 h 2172"/>
                <a:gd name="T102" fmla="*/ 4386 w 5543"/>
                <a:gd name="T103" fmla="*/ 1756 h 2172"/>
                <a:gd name="T104" fmla="*/ 4827 w 5543"/>
                <a:gd name="T105" fmla="*/ 1738 h 2172"/>
                <a:gd name="T106" fmla="*/ 5012 w 5543"/>
                <a:gd name="T107" fmla="*/ 1641 h 2172"/>
                <a:gd name="T108" fmla="*/ 5242 w 5543"/>
                <a:gd name="T109" fmla="*/ 1694 h 2172"/>
                <a:gd name="T110" fmla="*/ 5524 w 5543"/>
                <a:gd name="T111" fmla="*/ 1782 h 2172"/>
                <a:gd name="T112" fmla="*/ 5445 w 5543"/>
                <a:gd name="T113" fmla="*/ 1544 h 2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43" h="2172" fill="norm" stroke="1" extrusionOk="0">
                  <a:moveTo>
                    <a:pt x="450" y="379"/>
                  </a:moveTo>
                  <a:lnTo>
                    <a:pt x="450" y="379"/>
                  </a:lnTo>
                  <a:lnTo>
                    <a:pt x="494" y="362"/>
                  </a:lnTo>
                  <a:lnTo>
                    <a:pt x="547" y="362"/>
                  </a:lnTo>
                  <a:lnTo>
                    <a:pt x="662" y="362"/>
                  </a:lnTo>
                  <a:lnTo>
                    <a:pt x="777" y="362"/>
                  </a:lnTo>
                  <a:lnTo>
                    <a:pt x="821" y="353"/>
                  </a:lnTo>
                  <a:lnTo>
                    <a:pt x="847" y="335"/>
                  </a:lnTo>
                  <a:lnTo>
                    <a:pt x="847" y="335"/>
                  </a:lnTo>
                  <a:lnTo>
                    <a:pt x="856" y="326"/>
                  </a:lnTo>
                  <a:lnTo>
                    <a:pt x="856" y="318"/>
                  </a:lnTo>
                  <a:lnTo>
                    <a:pt x="847" y="291"/>
                  </a:lnTo>
                  <a:lnTo>
                    <a:pt x="821" y="273"/>
                  </a:lnTo>
                  <a:lnTo>
                    <a:pt x="786" y="247"/>
                  </a:lnTo>
                  <a:lnTo>
                    <a:pt x="697" y="203"/>
                  </a:lnTo>
                  <a:lnTo>
                    <a:pt x="627" y="159"/>
                  </a:lnTo>
                  <a:lnTo>
                    <a:pt x="627" y="159"/>
                  </a:lnTo>
                  <a:lnTo>
                    <a:pt x="591" y="123"/>
                  </a:lnTo>
                  <a:lnTo>
                    <a:pt x="574" y="88"/>
                  </a:lnTo>
                  <a:lnTo>
                    <a:pt x="547" y="0"/>
                  </a:lnTo>
                  <a:lnTo>
                    <a:pt x="547" y="0"/>
                  </a:lnTo>
                  <a:lnTo>
                    <a:pt x="521" y="18"/>
                  </a:lnTo>
                  <a:lnTo>
                    <a:pt x="494" y="26"/>
                  </a:lnTo>
                  <a:lnTo>
                    <a:pt x="459" y="35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397" y="9"/>
                  </a:lnTo>
                  <a:lnTo>
                    <a:pt x="353" y="9"/>
                  </a:lnTo>
                  <a:lnTo>
                    <a:pt x="256" y="0"/>
                  </a:lnTo>
                  <a:lnTo>
                    <a:pt x="177" y="9"/>
                  </a:lnTo>
                  <a:lnTo>
                    <a:pt x="124" y="26"/>
                  </a:lnTo>
                  <a:lnTo>
                    <a:pt x="124" y="26"/>
                  </a:lnTo>
                  <a:lnTo>
                    <a:pt x="115" y="35"/>
                  </a:lnTo>
                  <a:lnTo>
                    <a:pt x="115" y="53"/>
                  </a:lnTo>
                  <a:lnTo>
                    <a:pt x="124" y="97"/>
                  </a:lnTo>
                  <a:lnTo>
                    <a:pt x="141" y="159"/>
                  </a:lnTo>
                  <a:lnTo>
                    <a:pt x="150" y="220"/>
                  </a:lnTo>
                  <a:lnTo>
                    <a:pt x="150" y="220"/>
                  </a:lnTo>
                  <a:lnTo>
                    <a:pt x="150" y="247"/>
                  </a:lnTo>
                  <a:lnTo>
                    <a:pt x="141" y="265"/>
                  </a:lnTo>
                  <a:lnTo>
                    <a:pt x="106" y="300"/>
                  </a:lnTo>
                  <a:lnTo>
                    <a:pt x="80" y="326"/>
                  </a:lnTo>
                  <a:lnTo>
                    <a:pt x="71" y="344"/>
                  </a:lnTo>
                  <a:lnTo>
                    <a:pt x="71" y="362"/>
                  </a:lnTo>
                  <a:lnTo>
                    <a:pt x="71" y="362"/>
                  </a:lnTo>
                  <a:lnTo>
                    <a:pt x="62" y="388"/>
                  </a:lnTo>
                  <a:lnTo>
                    <a:pt x="44" y="406"/>
                  </a:lnTo>
                  <a:lnTo>
                    <a:pt x="0" y="459"/>
                  </a:lnTo>
                  <a:lnTo>
                    <a:pt x="0" y="459"/>
                  </a:lnTo>
                  <a:lnTo>
                    <a:pt x="80" y="520"/>
                  </a:lnTo>
                  <a:lnTo>
                    <a:pt x="124" y="538"/>
                  </a:lnTo>
                  <a:lnTo>
                    <a:pt x="168" y="547"/>
                  </a:lnTo>
                  <a:lnTo>
                    <a:pt x="168" y="547"/>
                  </a:lnTo>
                  <a:lnTo>
                    <a:pt x="212" y="538"/>
                  </a:lnTo>
                  <a:lnTo>
                    <a:pt x="247" y="529"/>
                  </a:lnTo>
                  <a:lnTo>
                    <a:pt x="283" y="503"/>
                  </a:lnTo>
                  <a:lnTo>
                    <a:pt x="318" y="476"/>
                  </a:lnTo>
                  <a:lnTo>
                    <a:pt x="380" y="423"/>
                  </a:lnTo>
                  <a:lnTo>
                    <a:pt x="406" y="397"/>
                  </a:lnTo>
                  <a:lnTo>
                    <a:pt x="450" y="379"/>
                  </a:lnTo>
                  <a:close/>
                  <a:moveTo>
                    <a:pt x="5401" y="1509"/>
                  </a:moveTo>
                  <a:lnTo>
                    <a:pt x="5401" y="1509"/>
                  </a:lnTo>
                  <a:lnTo>
                    <a:pt x="5392" y="1500"/>
                  </a:lnTo>
                  <a:lnTo>
                    <a:pt x="5383" y="1491"/>
                  </a:lnTo>
                  <a:lnTo>
                    <a:pt x="5383" y="1465"/>
                  </a:lnTo>
                  <a:lnTo>
                    <a:pt x="5392" y="1368"/>
                  </a:lnTo>
                  <a:lnTo>
                    <a:pt x="5401" y="1262"/>
                  </a:lnTo>
                  <a:lnTo>
                    <a:pt x="5401" y="1218"/>
                  </a:lnTo>
                  <a:lnTo>
                    <a:pt x="5401" y="1191"/>
                  </a:lnTo>
                  <a:lnTo>
                    <a:pt x="5401" y="1191"/>
                  </a:lnTo>
                  <a:lnTo>
                    <a:pt x="5374" y="1129"/>
                  </a:lnTo>
                  <a:lnTo>
                    <a:pt x="5356" y="1050"/>
                  </a:lnTo>
                  <a:lnTo>
                    <a:pt x="5356" y="1015"/>
                  </a:lnTo>
                  <a:lnTo>
                    <a:pt x="5356" y="979"/>
                  </a:lnTo>
                  <a:lnTo>
                    <a:pt x="5365" y="953"/>
                  </a:lnTo>
                  <a:lnTo>
                    <a:pt x="5383" y="944"/>
                  </a:lnTo>
                  <a:lnTo>
                    <a:pt x="5383" y="944"/>
                  </a:lnTo>
                  <a:lnTo>
                    <a:pt x="5401" y="935"/>
                  </a:lnTo>
                  <a:lnTo>
                    <a:pt x="5418" y="926"/>
                  </a:lnTo>
                  <a:lnTo>
                    <a:pt x="5418" y="873"/>
                  </a:lnTo>
                  <a:lnTo>
                    <a:pt x="5418" y="847"/>
                  </a:lnTo>
                  <a:lnTo>
                    <a:pt x="5427" y="820"/>
                  </a:lnTo>
                  <a:lnTo>
                    <a:pt x="5436" y="803"/>
                  </a:lnTo>
                  <a:lnTo>
                    <a:pt x="5462" y="794"/>
                  </a:lnTo>
                  <a:lnTo>
                    <a:pt x="5462" y="794"/>
                  </a:lnTo>
                  <a:lnTo>
                    <a:pt x="5436" y="723"/>
                  </a:lnTo>
                  <a:lnTo>
                    <a:pt x="5409" y="679"/>
                  </a:lnTo>
                  <a:lnTo>
                    <a:pt x="5409" y="679"/>
                  </a:lnTo>
                  <a:lnTo>
                    <a:pt x="5392" y="670"/>
                  </a:lnTo>
                  <a:lnTo>
                    <a:pt x="5365" y="670"/>
                  </a:lnTo>
                  <a:lnTo>
                    <a:pt x="5295" y="670"/>
                  </a:lnTo>
                  <a:lnTo>
                    <a:pt x="5268" y="662"/>
                  </a:lnTo>
                  <a:lnTo>
                    <a:pt x="5233" y="653"/>
                  </a:lnTo>
                  <a:lnTo>
                    <a:pt x="5206" y="626"/>
                  </a:lnTo>
                  <a:lnTo>
                    <a:pt x="5180" y="582"/>
                  </a:lnTo>
                  <a:lnTo>
                    <a:pt x="5180" y="582"/>
                  </a:lnTo>
                  <a:lnTo>
                    <a:pt x="5153" y="503"/>
                  </a:lnTo>
                  <a:lnTo>
                    <a:pt x="5153" y="450"/>
                  </a:lnTo>
                  <a:lnTo>
                    <a:pt x="5145" y="397"/>
                  </a:lnTo>
                  <a:lnTo>
                    <a:pt x="5127" y="370"/>
                  </a:lnTo>
                  <a:lnTo>
                    <a:pt x="5101" y="335"/>
                  </a:lnTo>
                  <a:lnTo>
                    <a:pt x="5101" y="335"/>
                  </a:lnTo>
                  <a:lnTo>
                    <a:pt x="5048" y="256"/>
                  </a:lnTo>
                  <a:lnTo>
                    <a:pt x="5003" y="194"/>
                  </a:lnTo>
                  <a:lnTo>
                    <a:pt x="4977" y="168"/>
                  </a:lnTo>
                  <a:lnTo>
                    <a:pt x="4951" y="159"/>
                  </a:lnTo>
                  <a:lnTo>
                    <a:pt x="4924" y="159"/>
                  </a:lnTo>
                  <a:lnTo>
                    <a:pt x="4889" y="168"/>
                  </a:lnTo>
                  <a:lnTo>
                    <a:pt x="4889" y="168"/>
                  </a:lnTo>
                  <a:lnTo>
                    <a:pt x="4845" y="176"/>
                  </a:lnTo>
                  <a:lnTo>
                    <a:pt x="4774" y="176"/>
                  </a:lnTo>
                  <a:lnTo>
                    <a:pt x="4580" y="176"/>
                  </a:lnTo>
                  <a:lnTo>
                    <a:pt x="4580" y="176"/>
                  </a:lnTo>
                  <a:lnTo>
                    <a:pt x="4518" y="220"/>
                  </a:lnTo>
                  <a:lnTo>
                    <a:pt x="4448" y="265"/>
                  </a:lnTo>
                  <a:lnTo>
                    <a:pt x="4368" y="300"/>
                  </a:lnTo>
                  <a:lnTo>
                    <a:pt x="4289" y="326"/>
                  </a:lnTo>
                  <a:lnTo>
                    <a:pt x="4209" y="353"/>
                  </a:lnTo>
                  <a:lnTo>
                    <a:pt x="4139" y="362"/>
                  </a:lnTo>
                  <a:lnTo>
                    <a:pt x="4077" y="362"/>
                  </a:lnTo>
                  <a:lnTo>
                    <a:pt x="4033" y="362"/>
                  </a:lnTo>
                  <a:lnTo>
                    <a:pt x="4033" y="362"/>
                  </a:lnTo>
                  <a:lnTo>
                    <a:pt x="3980" y="344"/>
                  </a:lnTo>
                  <a:lnTo>
                    <a:pt x="3927" y="344"/>
                  </a:lnTo>
                  <a:lnTo>
                    <a:pt x="3786" y="344"/>
                  </a:lnTo>
                  <a:lnTo>
                    <a:pt x="3645" y="362"/>
                  </a:lnTo>
                  <a:lnTo>
                    <a:pt x="3512" y="370"/>
                  </a:lnTo>
                  <a:lnTo>
                    <a:pt x="3512" y="370"/>
                  </a:lnTo>
                  <a:lnTo>
                    <a:pt x="3450" y="362"/>
                  </a:lnTo>
                  <a:lnTo>
                    <a:pt x="3406" y="353"/>
                  </a:lnTo>
                  <a:lnTo>
                    <a:pt x="3362" y="335"/>
                  </a:lnTo>
                  <a:lnTo>
                    <a:pt x="3318" y="309"/>
                  </a:lnTo>
                  <a:lnTo>
                    <a:pt x="3247" y="273"/>
                  </a:lnTo>
                  <a:lnTo>
                    <a:pt x="3203" y="256"/>
                  </a:lnTo>
                  <a:lnTo>
                    <a:pt x="3159" y="256"/>
                  </a:lnTo>
                  <a:lnTo>
                    <a:pt x="3159" y="256"/>
                  </a:lnTo>
                  <a:lnTo>
                    <a:pt x="3115" y="256"/>
                  </a:lnTo>
                  <a:lnTo>
                    <a:pt x="3080" y="238"/>
                  </a:lnTo>
                  <a:lnTo>
                    <a:pt x="3053" y="220"/>
                  </a:lnTo>
                  <a:lnTo>
                    <a:pt x="3027" y="203"/>
                  </a:lnTo>
                  <a:lnTo>
                    <a:pt x="3000" y="176"/>
                  </a:lnTo>
                  <a:lnTo>
                    <a:pt x="2974" y="159"/>
                  </a:lnTo>
                  <a:lnTo>
                    <a:pt x="2939" y="141"/>
                  </a:lnTo>
                  <a:lnTo>
                    <a:pt x="2894" y="141"/>
                  </a:lnTo>
                  <a:lnTo>
                    <a:pt x="2894" y="141"/>
                  </a:lnTo>
                  <a:lnTo>
                    <a:pt x="2859" y="132"/>
                  </a:lnTo>
                  <a:lnTo>
                    <a:pt x="2833" y="123"/>
                  </a:lnTo>
                  <a:lnTo>
                    <a:pt x="2780" y="97"/>
                  </a:lnTo>
                  <a:lnTo>
                    <a:pt x="2736" y="79"/>
                  </a:lnTo>
                  <a:lnTo>
                    <a:pt x="2674" y="62"/>
                  </a:lnTo>
                  <a:lnTo>
                    <a:pt x="2586" y="44"/>
                  </a:lnTo>
                  <a:lnTo>
                    <a:pt x="2453" y="18"/>
                  </a:lnTo>
                  <a:lnTo>
                    <a:pt x="2453" y="18"/>
                  </a:lnTo>
                  <a:lnTo>
                    <a:pt x="2374" y="9"/>
                  </a:lnTo>
                  <a:lnTo>
                    <a:pt x="2303" y="9"/>
                  </a:lnTo>
                  <a:lnTo>
                    <a:pt x="2153" y="26"/>
                  </a:lnTo>
                  <a:lnTo>
                    <a:pt x="2021" y="53"/>
                  </a:lnTo>
                  <a:lnTo>
                    <a:pt x="1897" y="97"/>
                  </a:lnTo>
                  <a:lnTo>
                    <a:pt x="1783" y="141"/>
                  </a:lnTo>
                  <a:lnTo>
                    <a:pt x="1686" y="194"/>
                  </a:lnTo>
                  <a:lnTo>
                    <a:pt x="1606" y="247"/>
                  </a:lnTo>
                  <a:lnTo>
                    <a:pt x="1553" y="300"/>
                  </a:lnTo>
                  <a:lnTo>
                    <a:pt x="1553" y="300"/>
                  </a:lnTo>
                  <a:lnTo>
                    <a:pt x="1518" y="318"/>
                  </a:lnTo>
                  <a:lnTo>
                    <a:pt x="1483" y="326"/>
                  </a:lnTo>
                  <a:lnTo>
                    <a:pt x="1403" y="344"/>
                  </a:lnTo>
                  <a:lnTo>
                    <a:pt x="1297" y="353"/>
                  </a:lnTo>
                  <a:lnTo>
                    <a:pt x="1191" y="344"/>
                  </a:lnTo>
                  <a:lnTo>
                    <a:pt x="997" y="326"/>
                  </a:lnTo>
                  <a:lnTo>
                    <a:pt x="936" y="326"/>
                  </a:lnTo>
                  <a:lnTo>
                    <a:pt x="900" y="335"/>
                  </a:lnTo>
                  <a:lnTo>
                    <a:pt x="900" y="335"/>
                  </a:lnTo>
                  <a:lnTo>
                    <a:pt x="891" y="344"/>
                  </a:lnTo>
                  <a:lnTo>
                    <a:pt x="883" y="370"/>
                  </a:lnTo>
                  <a:lnTo>
                    <a:pt x="865" y="432"/>
                  </a:lnTo>
                  <a:lnTo>
                    <a:pt x="856" y="468"/>
                  </a:lnTo>
                  <a:lnTo>
                    <a:pt x="838" y="503"/>
                  </a:lnTo>
                  <a:lnTo>
                    <a:pt x="803" y="538"/>
                  </a:lnTo>
                  <a:lnTo>
                    <a:pt x="750" y="556"/>
                  </a:lnTo>
                  <a:lnTo>
                    <a:pt x="750" y="556"/>
                  </a:lnTo>
                  <a:lnTo>
                    <a:pt x="680" y="582"/>
                  </a:lnTo>
                  <a:lnTo>
                    <a:pt x="600" y="591"/>
                  </a:lnTo>
                  <a:lnTo>
                    <a:pt x="424" y="591"/>
                  </a:lnTo>
                  <a:lnTo>
                    <a:pt x="247" y="591"/>
                  </a:lnTo>
                  <a:lnTo>
                    <a:pt x="177" y="600"/>
                  </a:lnTo>
                  <a:lnTo>
                    <a:pt x="124" y="609"/>
                  </a:lnTo>
                  <a:lnTo>
                    <a:pt x="124" y="609"/>
                  </a:lnTo>
                  <a:lnTo>
                    <a:pt x="88" y="635"/>
                  </a:lnTo>
                  <a:lnTo>
                    <a:pt x="53" y="670"/>
                  </a:lnTo>
                  <a:lnTo>
                    <a:pt x="27" y="706"/>
                  </a:lnTo>
                  <a:lnTo>
                    <a:pt x="9" y="750"/>
                  </a:lnTo>
                  <a:lnTo>
                    <a:pt x="9" y="785"/>
                  </a:lnTo>
                  <a:lnTo>
                    <a:pt x="18" y="812"/>
                  </a:lnTo>
                  <a:lnTo>
                    <a:pt x="35" y="829"/>
                  </a:lnTo>
                  <a:lnTo>
                    <a:pt x="62" y="829"/>
                  </a:lnTo>
                  <a:lnTo>
                    <a:pt x="62" y="829"/>
                  </a:lnTo>
                  <a:lnTo>
                    <a:pt x="133" y="838"/>
                  </a:lnTo>
                  <a:lnTo>
                    <a:pt x="159" y="847"/>
                  </a:lnTo>
                  <a:lnTo>
                    <a:pt x="177" y="856"/>
                  </a:lnTo>
                  <a:lnTo>
                    <a:pt x="185" y="865"/>
                  </a:lnTo>
                  <a:lnTo>
                    <a:pt x="194" y="882"/>
                  </a:lnTo>
                  <a:lnTo>
                    <a:pt x="194" y="900"/>
                  </a:lnTo>
                  <a:lnTo>
                    <a:pt x="185" y="918"/>
                  </a:lnTo>
                  <a:lnTo>
                    <a:pt x="185" y="918"/>
                  </a:lnTo>
                  <a:lnTo>
                    <a:pt x="185" y="935"/>
                  </a:lnTo>
                  <a:lnTo>
                    <a:pt x="185" y="962"/>
                  </a:lnTo>
                  <a:lnTo>
                    <a:pt x="212" y="1023"/>
                  </a:lnTo>
                  <a:lnTo>
                    <a:pt x="221" y="1059"/>
                  </a:lnTo>
                  <a:lnTo>
                    <a:pt x="230" y="1085"/>
                  </a:lnTo>
                  <a:lnTo>
                    <a:pt x="230" y="1112"/>
                  </a:lnTo>
                  <a:lnTo>
                    <a:pt x="212" y="1138"/>
                  </a:lnTo>
                  <a:lnTo>
                    <a:pt x="212" y="1138"/>
                  </a:lnTo>
                  <a:lnTo>
                    <a:pt x="194" y="1156"/>
                  </a:lnTo>
                  <a:lnTo>
                    <a:pt x="185" y="1182"/>
                  </a:lnTo>
                  <a:lnTo>
                    <a:pt x="177" y="1209"/>
                  </a:lnTo>
                  <a:lnTo>
                    <a:pt x="168" y="1235"/>
                  </a:lnTo>
                  <a:lnTo>
                    <a:pt x="177" y="1271"/>
                  </a:lnTo>
                  <a:lnTo>
                    <a:pt x="185" y="1297"/>
                  </a:lnTo>
                  <a:lnTo>
                    <a:pt x="203" y="1323"/>
                  </a:lnTo>
                  <a:lnTo>
                    <a:pt x="221" y="1341"/>
                  </a:lnTo>
                  <a:lnTo>
                    <a:pt x="221" y="1341"/>
                  </a:lnTo>
                  <a:lnTo>
                    <a:pt x="247" y="1368"/>
                  </a:lnTo>
                  <a:lnTo>
                    <a:pt x="265" y="1385"/>
                  </a:lnTo>
                  <a:lnTo>
                    <a:pt x="274" y="1412"/>
                  </a:lnTo>
                  <a:lnTo>
                    <a:pt x="283" y="1438"/>
                  </a:lnTo>
                  <a:lnTo>
                    <a:pt x="274" y="1465"/>
                  </a:lnTo>
                  <a:lnTo>
                    <a:pt x="265" y="1482"/>
                  </a:lnTo>
                  <a:lnTo>
                    <a:pt x="247" y="1500"/>
                  </a:lnTo>
                  <a:lnTo>
                    <a:pt x="221" y="1509"/>
                  </a:lnTo>
                  <a:lnTo>
                    <a:pt x="221" y="1509"/>
                  </a:lnTo>
                  <a:lnTo>
                    <a:pt x="203" y="1518"/>
                  </a:lnTo>
                  <a:lnTo>
                    <a:pt x="212" y="1526"/>
                  </a:lnTo>
                  <a:lnTo>
                    <a:pt x="265" y="1571"/>
                  </a:lnTo>
                  <a:lnTo>
                    <a:pt x="335" y="1615"/>
                  </a:lnTo>
                  <a:lnTo>
                    <a:pt x="362" y="1641"/>
                  </a:lnTo>
                  <a:lnTo>
                    <a:pt x="371" y="1659"/>
                  </a:lnTo>
                  <a:lnTo>
                    <a:pt x="371" y="1659"/>
                  </a:lnTo>
                  <a:lnTo>
                    <a:pt x="380" y="1676"/>
                  </a:lnTo>
                  <a:lnTo>
                    <a:pt x="406" y="1685"/>
                  </a:lnTo>
                  <a:lnTo>
                    <a:pt x="468" y="1712"/>
                  </a:lnTo>
                  <a:lnTo>
                    <a:pt x="538" y="1747"/>
                  </a:lnTo>
                  <a:lnTo>
                    <a:pt x="556" y="1756"/>
                  </a:lnTo>
                  <a:lnTo>
                    <a:pt x="565" y="1773"/>
                  </a:lnTo>
                  <a:lnTo>
                    <a:pt x="565" y="1773"/>
                  </a:lnTo>
                  <a:lnTo>
                    <a:pt x="565" y="1800"/>
                  </a:lnTo>
                  <a:lnTo>
                    <a:pt x="574" y="1809"/>
                  </a:lnTo>
                  <a:lnTo>
                    <a:pt x="591" y="1818"/>
                  </a:lnTo>
                  <a:lnTo>
                    <a:pt x="609" y="1826"/>
                  </a:lnTo>
                  <a:lnTo>
                    <a:pt x="653" y="1835"/>
                  </a:lnTo>
                  <a:lnTo>
                    <a:pt x="715" y="1818"/>
                  </a:lnTo>
                  <a:lnTo>
                    <a:pt x="715" y="1818"/>
                  </a:lnTo>
                  <a:lnTo>
                    <a:pt x="750" y="1818"/>
                  </a:lnTo>
                  <a:lnTo>
                    <a:pt x="777" y="1826"/>
                  </a:lnTo>
                  <a:lnTo>
                    <a:pt x="803" y="1844"/>
                  </a:lnTo>
                  <a:lnTo>
                    <a:pt x="821" y="1871"/>
                  </a:lnTo>
                  <a:lnTo>
                    <a:pt x="856" y="1941"/>
                  </a:lnTo>
                  <a:lnTo>
                    <a:pt x="900" y="2012"/>
                  </a:lnTo>
                  <a:lnTo>
                    <a:pt x="900" y="2012"/>
                  </a:lnTo>
                  <a:lnTo>
                    <a:pt x="918" y="2029"/>
                  </a:lnTo>
                  <a:lnTo>
                    <a:pt x="936" y="2038"/>
                  </a:lnTo>
                  <a:lnTo>
                    <a:pt x="980" y="2047"/>
                  </a:lnTo>
                  <a:lnTo>
                    <a:pt x="1050" y="2056"/>
                  </a:lnTo>
                  <a:lnTo>
                    <a:pt x="1112" y="2047"/>
                  </a:lnTo>
                  <a:lnTo>
                    <a:pt x="1174" y="2029"/>
                  </a:lnTo>
                  <a:lnTo>
                    <a:pt x="1227" y="2003"/>
                  </a:lnTo>
                  <a:lnTo>
                    <a:pt x="1271" y="1976"/>
                  </a:lnTo>
                  <a:lnTo>
                    <a:pt x="1280" y="1959"/>
                  </a:lnTo>
                  <a:lnTo>
                    <a:pt x="1280" y="1941"/>
                  </a:lnTo>
                  <a:lnTo>
                    <a:pt x="1280" y="1941"/>
                  </a:lnTo>
                  <a:lnTo>
                    <a:pt x="1288" y="1906"/>
                  </a:lnTo>
                  <a:lnTo>
                    <a:pt x="1297" y="1879"/>
                  </a:lnTo>
                  <a:lnTo>
                    <a:pt x="1324" y="1862"/>
                  </a:lnTo>
                  <a:lnTo>
                    <a:pt x="1350" y="1844"/>
                  </a:lnTo>
                  <a:lnTo>
                    <a:pt x="1386" y="1835"/>
                  </a:lnTo>
                  <a:lnTo>
                    <a:pt x="1421" y="1826"/>
                  </a:lnTo>
                  <a:lnTo>
                    <a:pt x="1527" y="1826"/>
                  </a:lnTo>
                  <a:lnTo>
                    <a:pt x="1527" y="1826"/>
                  </a:lnTo>
                  <a:lnTo>
                    <a:pt x="1580" y="1844"/>
                  </a:lnTo>
                  <a:lnTo>
                    <a:pt x="1641" y="1871"/>
                  </a:lnTo>
                  <a:lnTo>
                    <a:pt x="1694" y="1906"/>
                  </a:lnTo>
                  <a:lnTo>
                    <a:pt x="1756" y="1941"/>
                  </a:lnTo>
                  <a:lnTo>
                    <a:pt x="1853" y="2021"/>
                  </a:lnTo>
                  <a:lnTo>
                    <a:pt x="1897" y="2047"/>
                  </a:lnTo>
                  <a:lnTo>
                    <a:pt x="1933" y="2065"/>
                  </a:lnTo>
                  <a:lnTo>
                    <a:pt x="1933" y="2065"/>
                  </a:lnTo>
                  <a:lnTo>
                    <a:pt x="1959" y="2074"/>
                  </a:lnTo>
                  <a:lnTo>
                    <a:pt x="1994" y="2074"/>
                  </a:lnTo>
                  <a:lnTo>
                    <a:pt x="2074" y="2047"/>
                  </a:lnTo>
                  <a:lnTo>
                    <a:pt x="2162" y="2029"/>
                  </a:lnTo>
                  <a:lnTo>
                    <a:pt x="2197" y="2021"/>
                  </a:lnTo>
                  <a:lnTo>
                    <a:pt x="2233" y="2012"/>
                  </a:lnTo>
                  <a:lnTo>
                    <a:pt x="2233" y="2012"/>
                  </a:lnTo>
                  <a:lnTo>
                    <a:pt x="2268" y="2012"/>
                  </a:lnTo>
                  <a:lnTo>
                    <a:pt x="2312" y="1994"/>
                  </a:lnTo>
                  <a:lnTo>
                    <a:pt x="2392" y="1941"/>
                  </a:lnTo>
                  <a:lnTo>
                    <a:pt x="2462" y="1879"/>
                  </a:lnTo>
                  <a:lnTo>
                    <a:pt x="2515" y="1835"/>
                  </a:lnTo>
                  <a:lnTo>
                    <a:pt x="2515" y="1835"/>
                  </a:lnTo>
                  <a:lnTo>
                    <a:pt x="2533" y="1835"/>
                  </a:lnTo>
                  <a:lnTo>
                    <a:pt x="2559" y="1844"/>
                  </a:lnTo>
                  <a:lnTo>
                    <a:pt x="2612" y="1871"/>
                  </a:lnTo>
                  <a:lnTo>
                    <a:pt x="2647" y="1888"/>
                  </a:lnTo>
                  <a:lnTo>
                    <a:pt x="2674" y="1906"/>
                  </a:lnTo>
                  <a:lnTo>
                    <a:pt x="2709" y="1906"/>
                  </a:lnTo>
                  <a:lnTo>
                    <a:pt x="2744" y="1897"/>
                  </a:lnTo>
                  <a:lnTo>
                    <a:pt x="2744" y="1897"/>
                  </a:lnTo>
                  <a:lnTo>
                    <a:pt x="2806" y="1862"/>
                  </a:lnTo>
                  <a:lnTo>
                    <a:pt x="2868" y="1835"/>
                  </a:lnTo>
                  <a:lnTo>
                    <a:pt x="2921" y="1826"/>
                  </a:lnTo>
                  <a:lnTo>
                    <a:pt x="2947" y="1826"/>
                  </a:lnTo>
                  <a:lnTo>
                    <a:pt x="2974" y="1835"/>
                  </a:lnTo>
                  <a:lnTo>
                    <a:pt x="2974" y="1835"/>
                  </a:lnTo>
                  <a:lnTo>
                    <a:pt x="2974" y="1844"/>
                  </a:lnTo>
                  <a:lnTo>
                    <a:pt x="2983" y="1853"/>
                  </a:lnTo>
                  <a:lnTo>
                    <a:pt x="2974" y="1879"/>
                  </a:lnTo>
                  <a:lnTo>
                    <a:pt x="2930" y="1941"/>
                  </a:lnTo>
                  <a:lnTo>
                    <a:pt x="2912" y="1976"/>
                  </a:lnTo>
                  <a:lnTo>
                    <a:pt x="2894" y="2012"/>
                  </a:lnTo>
                  <a:lnTo>
                    <a:pt x="2886" y="2047"/>
                  </a:lnTo>
                  <a:lnTo>
                    <a:pt x="2894" y="2074"/>
                  </a:lnTo>
                  <a:lnTo>
                    <a:pt x="2894" y="2074"/>
                  </a:lnTo>
                  <a:lnTo>
                    <a:pt x="2903" y="2091"/>
                  </a:lnTo>
                  <a:lnTo>
                    <a:pt x="2903" y="2118"/>
                  </a:lnTo>
                  <a:lnTo>
                    <a:pt x="2894" y="2171"/>
                  </a:lnTo>
                  <a:lnTo>
                    <a:pt x="2894" y="2171"/>
                  </a:lnTo>
                  <a:lnTo>
                    <a:pt x="2956" y="2162"/>
                  </a:lnTo>
                  <a:lnTo>
                    <a:pt x="3000" y="2135"/>
                  </a:lnTo>
                  <a:lnTo>
                    <a:pt x="3027" y="2109"/>
                  </a:lnTo>
                  <a:lnTo>
                    <a:pt x="3053" y="2082"/>
                  </a:lnTo>
                  <a:lnTo>
                    <a:pt x="3062" y="2047"/>
                  </a:lnTo>
                  <a:lnTo>
                    <a:pt x="3071" y="2021"/>
                  </a:lnTo>
                  <a:lnTo>
                    <a:pt x="3071" y="1968"/>
                  </a:lnTo>
                  <a:lnTo>
                    <a:pt x="3071" y="1968"/>
                  </a:lnTo>
                  <a:lnTo>
                    <a:pt x="3089" y="1924"/>
                  </a:lnTo>
                  <a:lnTo>
                    <a:pt x="3115" y="1888"/>
                  </a:lnTo>
                  <a:lnTo>
                    <a:pt x="3133" y="1879"/>
                  </a:lnTo>
                  <a:lnTo>
                    <a:pt x="3150" y="1879"/>
                  </a:lnTo>
                  <a:lnTo>
                    <a:pt x="3168" y="1879"/>
                  </a:lnTo>
                  <a:lnTo>
                    <a:pt x="3195" y="1897"/>
                  </a:lnTo>
                  <a:lnTo>
                    <a:pt x="3195" y="1897"/>
                  </a:lnTo>
                  <a:lnTo>
                    <a:pt x="3239" y="1924"/>
                  </a:lnTo>
                  <a:lnTo>
                    <a:pt x="3300" y="1932"/>
                  </a:lnTo>
                  <a:lnTo>
                    <a:pt x="3371" y="1924"/>
                  </a:lnTo>
                  <a:lnTo>
                    <a:pt x="3459" y="1897"/>
                  </a:lnTo>
                  <a:lnTo>
                    <a:pt x="3459" y="1897"/>
                  </a:lnTo>
                  <a:lnTo>
                    <a:pt x="3583" y="1835"/>
                  </a:lnTo>
                  <a:lnTo>
                    <a:pt x="3600" y="1835"/>
                  </a:lnTo>
                  <a:lnTo>
                    <a:pt x="3618" y="1835"/>
                  </a:lnTo>
                  <a:lnTo>
                    <a:pt x="3653" y="1862"/>
                  </a:lnTo>
                  <a:lnTo>
                    <a:pt x="3653" y="1862"/>
                  </a:lnTo>
                  <a:lnTo>
                    <a:pt x="3671" y="1879"/>
                  </a:lnTo>
                  <a:lnTo>
                    <a:pt x="3697" y="1888"/>
                  </a:lnTo>
                  <a:lnTo>
                    <a:pt x="3768" y="1888"/>
                  </a:lnTo>
                  <a:lnTo>
                    <a:pt x="3865" y="1879"/>
                  </a:lnTo>
                  <a:lnTo>
                    <a:pt x="3989" y="1871"/>
                  </a:lnTo>
                  <a:lnTo>
                    <a:pt x="3989" y="1871"/>
                  </a:lnTo>
                  <a:lnTo>
                    <a:pt x="4050" y="1871"/>
                  </a:lnTo>
                  <a:lnTo>
                    <a:pt x="4103" y="1853"/>
                  </a:lnTo>
                  <a:lnTo>
                    <a:pt x="4156" y="1835"/>
                  </a:lnTo>
                  <a:lnTo>
                    <a:pt x="4192" y="1809"/>
                  </a:lnTo>
                  <a:lnTo>
                    <a:pt x="4236" y="1791"/>
                  </a:lnTo>
                  <a:lnTo>
                    <a:pt x="4280" y="1765"/>
                  </a:lnTo>
                  <a:lnTo>
                    <a:pt x="4333" y="1756"/>
                  </a:lnTo>
                  <a:lnTo>
                    <a:pt x="4386" y="1756"/>
                  </a:lnTo>
                  <a:lnTo>
                    <a:pt x="4386" y="1756"/>
                  </a:lnTo>
                  <a:lnTo>
                    <a:pt x="4456" y="1756"/>
                  </a:lnTo>
                  <a:lnTo>
                    <a:pt x="4518" y="1756"/>
                  </a:lnTo>
                  <a:lnTo>
                    <a:pt x="4615" y="1738"/>
                  </a:lnTo>
                  <a:lnTo>
                    <a:pt x="4695" y="1721"/>
                  </a:lnTo>
                  <a:lnTo>
                    <a:pt x="4721" y="1712"/>
                  </a:lnTo>
                  <a:lnTo>
                    <a:pt x="4827" y="1738"/>
                  </a:lnTo>
                  <a:lnTo>
                    <a:pt x="4827" y="1738"/>
                  </a:lnTo>
                  <a:lnTo>
                    <a:pt x="4853" y="1712"/>
                  </a:lnTo>
                  <a:lnTo>
                    <a:pt x="4880" y="1676"/>
                  </a:lnTo>
                  <a:lnTo>
                    <a:pt x="4906" y="1659"/>
                  </a:lnTo>
                  <a:lnTo>
                    <a:pt x="4959" y="1641"/>
                  </a:lnTo>
                  <a:lnTo>
                    <a:pt x="4959" y="1641"/>
                  </a:lnTo>
                  <a:lnTo>
                    <a:pt x="5012" y="1641"/>
                  </a:lnTo>
                  <a:lnTo>
                    <a:pt x="5056" y="1650"/>
                  </a:lnTo>
                  <a:lnTo>
                    <a:pt x="5118" y="1676"/>
                  </a:lnTo>
                  <a:lnTo>
                    <a:pt x="5171" y="1694"/>
                  </a:lnTo>
                  <a:lnTo>
                    <a:pt x="5198" y="1703"/>
                  </a:lnTo>
                  <a:lnTo>
                    <a:pt x="5224" y="1694"/>
                  </a:lnTo>
                  <a:lnTo>
                    <a:pt x="5224" y="1694"/>
                  </a:lnTo>
                  <a:lnTo>
                    <a:pt x="5242" y="1694"/>
                  </a:lnTo>
                  <a:lnTo>
                    <a:pt x="5259" y="1694"/>
                  </a:lnTo>
                  <a:lnTo>
                    <a:pt x="5303" y="1712"/>
                  </a:lnTo>
                  <a:lnTo>
                    <a:pt x="5401" y="1765"/>
                  </a:lnTo>
                  <a:lnTo>
                    <a:pt x="5453" y="1791"/>
                  </a:lnTo>
                  <a:lnTo>
                    <a:pt x="5489" y="1800"/>
                  </a:lnTo>
                  <a:lnTo>
                    <a:pt x="5506" y="1791"/>
                  </a:lnTo>
                  <a:lnTo>
                    <a:pt x="5524" y="1782"/>
                  </a:lnTo>
                  <a:lnTo>
                    <a:pt x="5533" y="1765"/>
                  </a:lnTo>
                  <a:lnTo>
                    <a:pt x="5542" y="1747"/>
                  </a:lnTo>
                  <a:lnTo>
                    <a:pt x="5542" y="1747"/>
                  </a:lnTo>
                  <a:lnTo>
                    <a:pt x="5542" y="1721"/>
                  </a:lnTo>
                  <a:lnTo>
                    <a:pt x="5533" y="1694"/>
                  </a:lnTo>
                  <a:lnTo>
                    <a:pt x="5489" y="1615"/>
                  </a:lnTo>
                  <a:lnTo>
                    <a:pt x="5445" y="1544"/>
                  </a:lnTo>
                  <a:lnTo>
                    <a:pt x="5418" y="1518"/>
                  </a:lnTo>
                  <a:lnTo>
                    <a:pt x="5401" y="1509"/>
                  </a:lnTo>
                  <a:close/>
                </a:path>
              </a:pathLst>
            </a:custGeom>
            <a:solidFill>
              <a:schemeClr val="accent4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3" name="Freeform 5" hidden="0"/>
            <p:cNvSpPr>
              <a:spLocks noChangeArrowheads="1"/>
            </p:cNvSpPr>
            <p:nvPr isPhoto="0" userDrawn="0"/>
          </p:nvSpPr>
          <p:spPr bwMode="auto">
            <a:xfrm>
              <a:off x="5733256" y="2492375"/>
              <a:ext cx="1016000" cy="828675"/>
            </a:xfrm>
            <a:custGeom>
              <a:avLst/>
              <a:gdLst>
                <a:gd name="T0" fmla="*/ 97 w 2824"/>
                <a:gd name="T1" fmla="*/ 952 h 2303"/>
                <a:gd name="T2" fmla="*/ 115 w 2824"/>
                <a:gd name="T3" fmla="*/ 1057 h 2303"/>
                <a:gd name="T4" fmla="*/ 150 w 2824"/>
                <a:gd name="T5" fmla="*/ 1190 h 2303"/>
                <a:gd name="T6" fmla="*/ 221 w 2824"/>
                <a:gd name="T7" fmla="*/ 1428 h 2303"/>
                <a:gd name="T8" fmla="*/ 247 w 2824"/>
                <a:gd name="T9" fmla="*/ 1525 h 2303"/>
                <a:gd name="T10" fmla="*/ 406 w 2824"/>
                <a:gd name="T11" fmla="*/ 1657 h 2303"/>
                <a:gd name="T12" fmla="*/ 583 w 2824"/>
                <a:gd name="T13" fmla="*/ 1763 h 2303"/>
                <a:gd name="T14" fmla="*/ 627 w 2824"/>
                <a:gd name="T15" fmla="*/ 1834 h 2303"/>
                <a:gd name="T16" fmla="*/ 741 w 2824"/>
                <a:gd name="T17" fmla="*/ 1887 h 2303"/>
                <a:gd name="T18" fmla="*/ 786 w 2824"/>
                <a:gd name="T19" fmla="*/ 1834 h 2303"/>
                <a:gd name="T20" fmla="*/ 927 w 2824"/>
                <a:gd name="T21" fmla="*/ 1834 h 2303"/>
                <a:gd name="T22" fmla="*/ 997 w 2824"/>
                <a:gd name="T23" fmla="*/ 1913 h 2303"/>
                <a:gd name="T24" fmla="*/ 1033 w 2824"/>
                <a:gd name="T25" fmla="*/ 1966 h 2303"/>
                <a:gd name="T26" fmla="*/ 1199 w 2824"/>
                <a:gd name="T27" fmla="*/ 1993 h 2303"/>
                <a:gd name="T28" fmla="*/ 1261 w 2824"/>
                <a:gd name="T29" fmla="*/ 2081 h 2303"/>
                <a:gd name="T30" fmla="*/ 1340 w 2824"/>
                <a:gd name="T31" fmla="*/ 2169 h 2303"/>
                <a:gd name="T32" fmla="*/ 1473 w 2824"/>
                <a:gd name="T33" fmla="*/ 2143 h 2303"/>
                <a:gd name="T34" fmla="*/ 1561 w 2824"/>
                <a:gd name="T35" fmla="*/ 2169 h 2303"/>
                <a:gd name="T36" fmla="*/ 1773 w 2824"/>
                <a:gd name="T37" fmla="*/ 2178 h 2303"/>
                <a:gd name="T38" fmla="*/ 1879 w 2824"/>
                <a:gd name="T39" fmla="*/ 2178 h 2303"/>
                <a:gd name="T40" fmla="*/ 1993 w 2824"/>
                <a:gd name="T41" fmla="*/ 2196 h 2303"/>
                <a:gd name="T42" fmla="*/ 2249 w 2824"/>
                <a:gd name="T43" fmla="*/ 2258 h 2303"/>
                <a:gd name="T44" fmla="*/ 2426 w 2824"/>
                <a:gd name="T45" fmla="*/ 2302 h 2303"/>
                <a:gd name="T46" fmla="*/ 2426 w 2824"/>
                <a:gd name="T47" fmla="*/ 2196 h 2303"/>
                <a:gd name="T48" fmla="*/ 2426 w 2824"/>
                <a:gd name="T49" fmla="*/ 2081 h 2303"/>
                <a:gd name="T50" fmla="*/ 2691 w 2824"/>
                <a:gd name="T51" fmla="*/ 1825 h 2303"/>
                <a:gd name="T52" fmla="*/ 2823 w 2824"/>
                <a:gd name="T53" fmla="*/ 1719 h 2303"/>
                <a:gd name="T54" fmla="*/ 2788 w 2824"/>
                <a:gd name="T55" fmla="*/ 1560 h 2303"/>
                <a:gd name="T56" fmla="*/ 2682 w 2824"/>
                <a:gd name="T57" fmla="*/ 1375 h 2303"/>
                <a:gd name="T58" fmla="*/ 2682 w 2824"/>
                <a:gd name="T59" fmla="*/ 1163 h 2303"/>
                <a:gd name="T60" fmla="*/ 2602 w 2824"/>
                <a:gd name="T61" fmla="*/ 1040 h 2303"/>
                <a:gd name="T62" fmla="*/ 2585 w 2824"/>
                <a:gd name="T63" fmla="*/ 996 h 2303"/>
                <a:gd name="T64" fmla="*/ 2752 w 2824"/>
                <a:gd name="T65" fmla="*/ 854 h 2303"/>
                <a:gd name="T66" fmla="*/ 2788 w 2824"/>
                <a:gd name="T67" fmla="*/ 775 h 2303"/>
                <a:gd name="T68" fmla="*/ 2744 w 2824"/>
                <a:gd name="T69" fmla="*/ 600 h 2303"/>
                <a:gd name="T70" fmla="*/ 2682 w 2824"/>
                <a:gd name="T71" fmla="*/ 450 h 2303"/>
                <a:gd name="T72" fmla="*/ 2699 w 2824"/>
                <a:gd name="T73" fmla="*/ 344 h 2303"/>
                <a:gd name="T74" fmla="*/ 2523 w 2824"/>
                <a:gd name="T75" fmla="*/ 229 h 2303"/>
                <a:gd name="T76" fmla="*/ 2452 w 2824"/>
                <a:gd name="T77" fmla="*/ 202 h 2303"/>
                <a:gd name="T78" fmla="*/ 2002 w 2824"/>
                <a:gd name="T79" fmla="*/ 202 h 2303"/>
                <a:gd name="T80" fmla="*/ 1535 w 2824"/>
                <a:gd name="T81" fmla="*/ 114 h 2303"/>
                <a:gd name="T82" fmla="*/ 1429 w 2824"/>
                <a:gd name="T83" fmla="*/ 185 h 2303"/>
                <a:gd name="T84" fmla="*/ 1296 w 2824"/>
                <a:gd name="T85" fmla="*/ 176 h 2303"/>
                <a:gd name="T86" fmla="*/ 1226 w 2824"/>
                <a:gd name="T87" fmla="*/ 8 h 2303"/>
                <a:gd name="T88" fmla="*/ 1146 w 2824"/>
                <a:gd name="T89" fmla="*/ 0 h 2303"/>
                <a:gd name="T90" fmla="*/ 733 w 2824"/>
                <a:gd name="T91" fmla="*/ 105 h 2303"/>
                <a:gd name="T92" fmla="*/ 583 w 2824"/>
                <a:gd name="T93" fmla="*/ 194 h 2303"/>
                <a:gd name="T94" fmla="*/ 371 w 2824"/>
                <a:gd name="T95" fmla="*/ 282 h 2303"/>
                <a:gd name="T96" fmla="*/ 124 w 2824"/>
                <a:gd name="T97" fmla="*/ 344 h 2303"/>
                <a:gd name="T98" fmla="*/ 80 w 2824"/>
                <a:gd name="T99" fmla="*/ 414 h 2303"/>
                <a:gd name="T100" fmla="*/ 36 w 2824"/>
                <a:gd name="T101" fmla="*/ 458 h 2303"/>
                <a:gd name="T102" fmla="*/ 53 w 2824"/>
                <a:gd name="T103" fmla="*/ 696 h 2303"/>
                <a:gd name="T104" fmla="*/ 0 w 2824"/>
                <a:gd name="T105" fmla="*/ 810 h 2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24" h="2303" fill="norm" stroke="1" extrusionOk="0">
                  <a:moveTo>
                    <a:pt x="44" y="881"/>
                  </a:moveTo>
                  <a:lnTo>
                    <a:pt x="44" y="881"/>
                  </a:lnTo>
                  <a:lnTo>
                    <a:pt x="80" y="907"/>
                  </a:lnTo>
                  <a:lnTo>
                    <a:pt x="97" y="952"/>
                  </a:lnTo>
                  <a:lnTo>
                    <a:pt x="106" y="987"/>
                  </a:lnTo>
                  <a:lnTo>
                    <a:pt x="115" y="1031"/>
                  </a:lnTo>
                  <a:lnTo>
                    <a:pt x="115" y="1031"/>
                  </a:lnTo>
                  <a:lnTo>
                    <a:pt x="115" y="1057"/>
                  </a:lnTo>
                  <a:lnTo>
                    <a:pt x="133" y="1084"/>
                  </a:lnTo>
                  <a:lnTo>
                    <a:pt x="141" y="1119"/>
                  </a:lnTo>
                  <a:lnTo>
                    <a:pt x="150" y="1190"/>
                  </a:lnTo>
                  <a:lnTo>
                    <a:pt x="150" y="1190"/>
                  </a:lnTo>
                  <a:lnTo>
                    <a:pt x="159" y="1269"/>
                  </a:lnTo>
                  <a:lnTo>
                    <a:pt x="177" y="1331"/>
                  </a:lnTo>
                  <a:lnTo>
                    <a:pt x="194" y="1384"/>
                  </a:lnTo>
                  <a:lnTo>
                    <a:pt x="221" y="1428"/>
                  </a:lnTo>
                  <a:lnTo>
                    <a:pt x="221" y="1428"/>
                  </a:lnTo>
                  <a:lnTo>
                    <a:pt x="238" y="1455"/>
                  </a:lnTo>
                  <a:lnTo>
                    <a:pt x="247" y="1490"/>
                  </a:lnTo>
                  <a:lnTo>
                    <a:pt x="247" y="1525"/>
                  </a:lnTo>
                  <a:lnTo>
                    <a:pt x="230" y="1560"/>
                  </a:lnTo>
                  <a:lnTo>
                    <a:pt x="230" y="1560"/>
                  </a:lnTo>
                  <a:lnTo>
                    <a:pt x="318" y="1613"/>
                  </a:lnTo>
                  <a:lnTo>
                    <a:pt x="406" y="1657"/>
                  </a:lnTo>
                  <a:lnTo>
                    <a:pt x="406" y="1657"/>
                  </a:lnTo>
                  <a:lnTo>
                    <a:pt x="494" y="1693"/>
                  </a:lnTo>
                  <a:lnTo>
                    <a:pt x="547" y="1728"/>
                  </a:lnTo>
                  <a:lnTo>
                    <a:pt x="583" y="1763"/>
                  </a:lnTo>
                  <a:lnTo>
                    <a:pt x="600" y="1799"/>
                  </a:lnTo>
                  <a:lnTo>
                    <a:pt x="600" y="1799"/>
                  </a:lnTo>
                  <a:lnTo>
                    <a:pt x="609" y="1816"/>
                  </a:lnTo>
                  <a:lnTo>
                    <a:pt x="627" y="1834"/>
                  </a:lnTo>
                  <a:lnTo>
                    <a:pt x="671" y="1878"/>
                  </a:lnTo>
                  <a:lnTo>
                    <a:pt x="697" y="1887"/>
                  </a:lnTo>
                  <a:lnTo>
                    <a:pt x="724" y="1887"/>
                  </a:lnTo>
                  <a:lnTo>
                    <a:pt x="741" y="1887"/>
                  </a:lnTo>
                  <a:lnTo>
                    <a:pt x="759" y="1860"/>
                  </a:lnTo>
                  <a:lnTo>
                    <a:pt x="759" y="1860"/>
                  </a:lnTo>
                  <a:lnTo>
                    <a:pt x="768" y="1843"/>
                  </a:lnTo>
                  <a:lnTo>
                    <a:pt x="786" y="1834"/>
                  </a:lnTo>
                  <a:lnTo>
                    <a:pt x="812" y="1825"/>
                  </a:lnTo>
                  <a:lnTo>
                    <a:pt x="830" y="1825"/>
                  </a:lnTo>
                  <a:lnTo>
                    <a:pt x="927" y="1834"/>
                  </a:lnTo>
                  <a:lnTo>
                    <a:pt x="927" y="1834"/>
                  </a:lnTo>
                  <a:lnTo>
                    <a:pt x="944" y="1834"/>
                  </a:lnTo>
                  <a:lnTo>
                    <a:pt x="962" y="1843"/>
                  </a:lnTo>
                  <a:lnTo>
                    <a:pt x="980" y="1878"/>
                  </a:lnTo>
                  <a:lnTo>
                    <a:pt x="997" y="1913"/>
                  </a:lnTo>
                  <a:lnTo>
                    <a:pt x="1006" y="1940"/>
                  </a:lnTo>
                  <a:lnTo>
                    <a:pt x="1006" y="1940"/>
                  </a:lnTo>
                  <a:lnTo>
                    <a:pt x="1015" y="1957"/>
                  </a:lnTo>
                  <a:lnTo>
                    <a:pt x="1033" y="1966"/>
                  </a:lnTo>
                  <a:lnTo>
                    <a:pt x="1086" y="1975"/>
                  </a:lnTo>
                  <a:lnTo>
                    <a:pt x="1146" y="1975"/>
                  </a:lnTo>
                  <a:lnTo>
                    <a:pt x="1182" y="1984"/>
                  </a:lnTo>
                  <a:lnTo>
                    <a:pt x="1199" y="1993"/>
                  </a:lnTo>
                  <a:lnTo>
                    <a:pt x="1199" y="1993"/>
                  </a:lnTo>
                  <a:lnTo>
                    <a:pt x="1217" y="2010"/>
                  </a:lnTo>
                  <a:lnTo>
                    <a:pt x="1235" y="2028"/>
                  </a:lnTo>
                  <a:lnTo>
                    <a:pt x="1261" y="2081"/>
                  </a:lnTo>
                  <a:lnTo>
                    <a:pt x="1296" y="2125"/>
                  </a:lnTo>
                  <a:lnTo>
                    <a:pt x="1314" y="2152"/>
                  </a:lnTo>
                  <a:lnTo>
                    <a:pt x="1340" y="2169"/>
                  </a:lnTo>
                  <a:lnTo>
                    <a:pt x="1340" y="2169"/>
                  </a:lnTo>
                  <a:lnTo>
                    <a:pt x="1367" y="2178"/>
                  </a:lnTo>
                  <a:lnTo>
                    <a:pt x="1385" y="2178"/>
                  </a:lnTo>
                  <a:lnTo>
                    <a:pt x="1438" y="2160"/>
                  </a:lnTo>
                  <a:lnTo>
                    <a:pt x="1473" y="2143"/>
                  </a:lnTo>
                  <a:lnTo>
                    <a:pt x="1499" y="2143"/>
                  </a:lnTo>
                  <a:lnTo>
                    <a:pt x="1517" y="2152"/>
                  </a:lnTo>
                  <a:lnTo>
                    <a:pt x="1517" y="2152"/>
                  </a:lnTo>
                  <a:lnTo>
                    <a:pt x="1561" y="2169"/>
                  </a:lnTo>
                  <a:lnTo>
                    <a:pt x="1632" y="2187"/>
                  </a:lnTo>
                  <a:lnTo>
                    <a:pt x="1702" y="2187"/>
                  </a:lnTo>
                  <a:lnTo>
                    <a:pt x="1738" y="2187"/>
                  </a:lnTo>
                  <a:lnTo>
                    <a:pt x="1773" y="2178"/>
                  </a:lnTo>
                  <a:lnTo>
                    <a:pt x="1773" y="2178"/>
                  </a:lnTo>
                  <a:lnTo>
                    <a:pt x="1799" y="2169"/>
                  </a:lnTo>
                  <a:lnTo>
                    <a:pt x="1826" y="2169"/>
                  </a:lnTo>
                  <a:lnTo>
                    <a:pt x="1879" y="2178"/>
                  </a:lnTo>
                  <a:lnTo>
                    <a:pt x="1932" y="2196"/>
                  </a:lnTo>
                  <a:lnTo>
                    <a:pt x="1958" y="2196"/>
                  </a:lnTo>
                  <a:lnTo>
                    <a:pt x="1993" y="2196"/>
                  </a:lnTo>
                  <a:lnTo>
                    <a:pt x="1993" y="2196"/>
                  </a:lnTo>
                  <a:lnTo>
                    <a:pt x="2073" y="2196"/>
                  </a:lnTo>
                  <a:lnTo>
                    <a:pt x="2152" y="2213"/>
                  </a:lnTo>
                  <a:lnTo>
                    <a:pt x="2214" y="2231"/>
                  </a:lnTo>
                  <a:lnTo>
                    <a:pt x="2249" y="2258"/>
                  </a:lnTo>
                  <a:lnTo>
                    <a:pt x="2249" y="2258"/>
                  </a:lnTo>
                  <a:lnTo>
                    <a:pt x="2276" y="2266"/>
                  </a:lnTo>
                  <a:lnTo>
                    <a:pt x="2311" y="2284"/>
                  </a:lnTo>
                  <a:lnTo>
                    <a:pt x="2426" y="2302"/>
                  </a:lnTo>
                  <a:lnTo>
                    <a:pt x="2426" y="2302"/>
                  </a:lnTo>
                  <a:lnTo>
                    <a:pt x="2426" y="2284"/>
                  </a:lnTo>
                  <a:lnTo>
                    <a:pt x="2435" y="2258"/>
                  </a:lnTo>
                  <a:lnTo>
                    <a:pt x="2426" y="2196"/>
                  </a:lnTo>
                  <a:lnTo>
                    <a:pt x="2417" y="2143"/>
                  </a:lnTo>
                  <a:lnTo>
                    <a:pt x="2408" y="2108"/>
                  </a:lnTo>
                  <a:lnTo>
                    <a:pt x="2408" y="2108"/>
                  </a:lnTo>
                  <a:lnTo>
                    <a:pt x="2426" y="2081"/>
                  </a:lnTo>
                  <a:lnTo>
                    <a:pt x="2452" y="2055"/>
                  </a:lnTo>
                  <a:lnTo>
                    <a:pt x="2541" y="1966"/>
                  </a:lnTo>
                  <a:lnTo>
                    <a:pt x="2691" y="1825"/>
                  </a:lnTo>
                  <a:lnTo>
                    <a:pt x="2691" y="1825"/>
                  </a:lnTo>
                  <a:lnTo>
                    <a:pt x="2726" y="1790"/>
                  </a:lnTo>
                  <a:lnTo>
                    <a:pt x="2761" y="1772"/>
                  </a:lnTo>
                  <a:lnTo>
                    <a:pt x="2796" y="1755"/>
                  </a:lnTo>
                  <a:lnTo>
                    <a:pt x="2823" y="1719"/>
                  </a:lnTo>
                  <a:lnTo>
                    <a:pt x="2823" y="1719"/>
                  </a:lnTo>
                  <a:lnTo>
                    <a:pt x="2823" y="1684"/>
                  </a:lnTo>
                  <a:lnTo>
                    <a:pt x="2823" y="1649"/>
                  </a:lnTo>
                  <a:lnTo>
                    <a:pt x="2788" y="1560"/>
                  </a:lnTo>
                  <a:lnTo>
                    <a:pt x="2735" y="1481"/>
                  </a:lnTo>
                  <a:lnTo>
                    <a:pt x="2699" y="1428"/>
                  </a:lnTo>
                  <a:lnTo>
                    <a:pt x="2699" y="1428"/>
                  </a:lnTo>
                  <a:lnTo>
                    <a:pt x="2682" y="1375"/>
                  </a:lnTo>
                  <a:lnTo>
                    <a:pt x="2673" y="1305"/>
                  </a:lnTo>
                  <a:lnTo>
                    <a:pt x="2673" y="1225"/>
                  </a:lnTo>
                  <a:lnTo>
                    <a:pt x="2682" y="1163"/>
                  </a:lnTo>
                  <a:lnTo>
                    <a:pt x="2682" y="1163"/>
                  </a:lnTo>
                  <a:lnTo>
                    <a:pt x="2682" y="1137"/>
                  </a:lnTo>
                  <a:lnTo>
                    <a:pt x="2673" y="1119"/>
                  </a:lnTo>
                  <a:lnTo>
                    <a:pt x="2638" y="1075"/>
                  </a:lnTo>
                  <a:lnTo>
                    <a:pt x="2602" y="1040"/>
                  </a:lnTo>
                  <a:lnTo>
                    <a:pt x="2585" y="1031"/>
                  </a:lnTo>
                  <a:lnTo>
                    <a:pt x="2585" y="1013"/>
                  </a:lnTo>
                  <a:lnTo>
                    <a:pt x="2585" y="1013"/>
                  </a:lnTo>
                  <a:lnTo>
                    <a:pt x="2585" y="996"/>
                  </a:lnTo>
                  <a:lnTo>
                    <a:pt x="2602" y="969"/>
                  </a:lnTo>
                  <a:lnTo>
                    <a:pt x="2646" y="925"/>
                  </a:lnTo>
                  <a:lnTo>
                    <a:pt x="2699" y="890"/>
                  </a:lnTo>
                  <a:lnTo>
                    <a:pt x="2752" y="854"/>
                  </a:lnTo>
                  <a:lnTo>
                    <a:pt x="2752" y="854"/>
                  </a:lnTo>
                  <a:lnTo>
                    <a:pt x="2770" y="846"/>
                  </a:lnTo>
                  <a:lnTo>
                    <a:pt x="2788" y="810"/>
                  </a:lnTo>
                  <a:lnTo>
                    <a:pt x="2788" y="775"/>
                  </a:lnTo>
                  <a:lnTo>
                    <a:pt x="2788" y="740"/>
                  </a:lnTo>
                  <a:lnTo>
                    <a:pt x="2779" y="661"/>
                  </a:lnTo>
                  <a:lnTo>
                    <a:pt x="2761" y="626"/>
                  </a:lnTo>
                  <a:lnTo>
                    <a:pt x="2744" y="600"/>
                  </a:lnTo>
                  <a:lnTo>
                    <a:pt x="2744" y="600"/>
                  </a:lnTo>
                  <a:lnTo>
                    <a:pt x="2708" y="564"/>
                  </a:lnTo>
                  <a:lnTo>
                    <a:pt x="2691" y="511"/>
                  </a:lnTo>
                  <a:lnTo>
                    <a:pt x="2682" y="450"/>
                  </a:lnTo>
                  <a:lnTo>
                    <a:pt x="2699" y="379"/>
                  </a:lnTo>
                  <a:lnTo>
                    <a:pt x="2699" y="379"/>
                  </a:lnTo>
                  <a:lnTo>
                    <a:pt x="2699" y="361"/>
                  </a:lnTo>
                  <a:lnTo>
                    <a:pt x="2699" y="344"/>
                  </a:lnTo>
                  <a:lnTo>
                    <a:pt x="2682" y="317"/>
                  </a:lnTo>
                  <a:lnTo>
                    <a:pt x="2646" y="282"/>
                  </a:lnTo>
                  <a:lnTo>
                    <a:pt x="2602" y="264"/>
                  </a:lnTo>
                  <a:lnTo>
                    <a:pt x="2523" y="229"/>
                  </a:lnTo>
                  <a:lnTo>
                    <a:pt x="2461" y="211"/>
                  </a:lnTo>
                  <a:lnTo>
                    <a:pt x="2461" y="211"/>
                  </a:lnTo>
                  <a:lnTo>
                    <a:pt x="2461" y="211"/>
                  </a:lnTo>
                  <a:lnTo>
                    <a:pt x="2452" y="202"/>
                  </a:lnTo>
                  <a:lnTo>
                    <a:pt x="2452" y="202"/>
                  </a:lnTo>
                  <a:lnTo>
                    <a:pt x="2364" y="211"/>
                  </a:lnTo>
                  <a:lnTo>
                    <a:pt x="2249" y="211"/>
                  </a:lnTo>
                  <a:lnTo>
                    <a:pt x="2002" y="202"/>
                  </a:lnTo>
                  <a:lnTo>
                    <a:pt x="1791" y="185"/>
                  </a:lnTo>
                  <a:lnTo>
                    <a:pt x="1685" y="167"/>
                  </a:lnTo>
                  <a:lnTo>
                    <a:pt x="1685" y="167"/>
                  </a:lnTo>
                  <a:lnTo>
                    <a:pt x="1535" y="114"/>
                  </a:lnTo>
                  <a:lnTo>
                    <a:pt x="1535" y="114"/>
                  </a:lnTo>
                  <a:lnTo>
                    <a:pt x="1508" y="141"/>
                  </a:lnTo>
                  <a:lnTo>
                    <a:pt x="1473" y="167"/>
                  </a:lnTo>
                  <a:lnTo>
                    <a:pt x="1429" y="185"/>
                  </a:lnTo>
                  <a:lnTo>
                    <a:pt x="1367" y="194"/>
                  </a:lnTo>
                  <a:lnTo>
                    <a:pt x="1367" y="194"/>
                  </a:lnTo>
                  <a:lnTo>
                    <a:pt x="1323" y="194"/>
                  </a:lnTo>
                  <a:lnTo>
                    <a:pt x="1296" y="176"/>
                  </a:lnTo>
                  <a:lnTo>
                    <a:pt x="1270" y="150"/>
                  </a:lnTo>
                  <a:lnTo>
                    <a:pt x="1252" y="123"/>
                  </a:lnTo>
                  <a:lnTo>
                    <a:pt x="1235" y="61"/>
                  </a:lnTo>
                  <a:lnTo>
                    <a:pt x="1226" y="8"/>
                  </a:lnTo>
                  <a:lnTo>
                    <a:pt x="1226" y="8"/>
                  </a:lnTo>
                  <a:lnTo>
                    <a:pt x="1226" y="0"/>
                  </a:lnTo>
                  <a:lnTo>
                    <a:pt x="1208" y="0"/>
                  </a:lnTo>
                  <a:lnTo>
                    <a:pt x="1146" y="0"/>
                  </a:lnTo>
                  <a:lnTo>
                    <a:pt x="1059" y="8"/>
                  </a:lnTo>
                  <a:lnTo>
                    <a:pt x="953" y="35"/>
                  </a:lnTo>
                  <a:lnTo>
                    <a:pt x="847" y="61"/>
                  </a:lnTo>
                  <a:lnTo>
                    <a:pt x="733" y="105"/>
                  </a:lnTo>
                  <a:lnTo>
                    <a:pt x="644" y="150"/>
                  </a:lnTo>
                  <a:lnTo>
                    <a:pt x="609" y="167"/>
                  </a:lnTo>
                  <a:lnTo>
                    <a:pt x="583" y="194"/>
                  </a:lnTo>
                  <a:lnTo>
                    <a:pt x="583" y="194"/>
                  </a:lnTo>
                  <a:lnTo>
                    <a:pt x="547" y="220"/>
                  </a:lnTo>
                  <a:lnTo>
                    <a:pt x="521" y="238"/>
                  </a:lnTo>
                  <a:lnTo>
                    <a:pt x="450" y="264"/>
                  </a:lnTo>
                  <a:lnTo>
                    <a:pt x="371" y="282"/>
                  </a:lnTo>
                  <a:lnTo>
                    <a:pt x="300" y="300"/>
                  </a:lnTo>
                  <a:lnTo>
                    <a:pt x="177" y="317"/>
                  </a:lnTo>
                  <a:lnTo>
                    <a:pt x="133" y="335"/>
                  </a:lnTo>
                  <a:lnTo>
                    <a:pt x="124" y="344"/>
                  </a:lnTo>
                  <a:lnTo>
                    <a:pt x="115" y="353"/>
                  </a:lnTo>
                  <a:lnTo>
                    <a:pt x="115" y="353"/>
                  </a:lnTo>
                  <a:lnTo>
                    <a:pt x="106" y="388"/>
                  </a:lnTo>
                  <a:lnTo>
                    <a:pt x="80" y="414"/>
                  </a:lnTo>
                  <a:lnTo>
                    <a:pt x="53" y="423"/>
                  </a:lnTo>
                  <a:lnTo>
                    <a:pt x="36" y="423"/>
                  </a:lnTo>
                  <a:lnTo>
                    <a:pt x="36" y="423"/>
                  </a:lnTo>
                  <a:lnTo>
                    <a:pt x="36" y="458"/>
                  </a:lnTo>
                  <a:lnTo>
                    <a:pt x="36" y="458"/>
                  </a:lnTo>
                  <a:lnTo>
                    <a:pt x="44" y="520"/>
                  </a:lnTo>
                  <a:lnTo>
                    <a:pt x="53" y="608"/>
                  </a:lnTo>
                  <a:lnTo>
                    <a:pt x="53" y="696"/>
                  </a:lnTo>
                  <a:lnTo>
                    <a:pt x="44" y="731"/>
                  </a:lnTo>
                  <a:lnTo>
                    <a:pt x="27" y="766"/>
                  </a:lnTo>
                  <a:lnTo>
                    <a:pt x="27" y="766"/>
                  </a:lnTo>
                  <a:lnTo>
                    <a:pt x="0" y="810"/>
                  </a:lnTo>
                  <a:lnTo>
                    <a:pt x="0" y="846"/>
                  </a:lnTo>
                  <a:lnTo>
                    <a:pt x="18" y="863"/>
                  </a:lnTo>
                  <a:lnTo>
                    <a:pt x="44" y="881"/>
                  </a:lnTo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4" name="Freeform 6" hidden="0"/>
            <p:cNvSpPr>
              <a:spLocks noChangeArrowheads="1"/>
            </p:cNvSpPr>
            <p:nvPr isPhoto="0" userDrawn="0"/>
          </p:nvSpPr>
          <p:spPr bwMode="auto">
            <a:xfrm>
              <a:off x="5879306" y="3854450"/>
              <a:ext cx="381000" cy="361950"/>
            </a:xfrm>
            <a:custGeom>
              <a:avLst/>
              <a:gdLst>
                <a:gd name="T0" fmla="*/ 141 w 1059"/>
                <a:gd name="T1" fmla="*/ 327 h 1007"/>
                <a:gd name="T2" fmla="*/ 185 w 1059"/>
                <a:gd name="T3" fmla="*/ 406 h 1007"/>
                <a:gd name="T4" fmla="*/ 265 w 1059"/>
                <a:gd name="T5" fmla="*/ 494 h 1007"/>
                <a:gd name="T6" fmla="*/ 380 w 1059"/>
                <a:gd name="T7" fmla="*/ 600 h 1007"/>
                <a:gd name="T8" fmla="*/ 388 w 1059"/>
                <a:gd name="T9" fmla="*/ 618 h 1007"/>
                <a:gd name="T10" fmla="*/ 406 w 1059"/>
                <a:gd name="T11" fmla="*/ 662 h 1007"/>
                <a:gd name="T12" fmla="*/ 547 w 1059"/>
                <a:gd name="T13" fmla="*/ 803 h 1007"/>
                <a:gd name="T14" fmla="*/ 627 w 1059"/>
                <a:gd name="T15" fmla="*/ 891 h 1007"/>
                <a:gd name="T16" fmla="*/ 705 w 1059"/>
                <a:gd name="T17" fmla="*/ 944 h 1007"/>
                <a:gd name="T18" fmla="*/ 776 w 1059"/>
                <a:gd name="T19" fmla="*/ 1006 h 1007"/>
                <a:gd name="T20" fmla="*/ 793 w 1059"/>
                <a:gd name="T21" fmla="*/ 918 h 1007"/>
                <a:gd name="T22" fmla="*/ 793 w 1059"/>
                <a:gd name="T23" fmla="*/ 882 h 1007"/>
                <a:gd name="T24" fmla="*/ 882 w 1059"/>
                <a:gd name="T25" fmla="*/ 724 h 1007"/>
                <a:gd name="T26" fmla="*/ 996 w 1059"/>
                <a:gd name="T27" fmla="*/ 591 h 1007"/>
                <a:gd name="T28" fmla="*/ 1014 w 1059"/>
                <a:gd name="T29" fmla="*/ 582 h 1007"/>
                <a:gd name="T30" fmla="*/ 1040 w 1059"/>
                <a:gd name="T31" fmla="*/ 538 h 1007"/>
                <a:gd name="T32" fmla="*/ 1058 w 1059"/>
                <a:gd name="T33" fmla="*/ 309 h 1007"/>
                <a:gd name="T34" fmla="*/ 1049 w 1059"/>
                <a:gd name="T35" fmla="*/ 185 h 1007"/>
                <a:gd name="T36" fmla="*/ 864 w 1059"/>
                <a:gd name="T37" fmla="*/ 79 h 1007"/>
                <a:gd name="T38" fmla="*/ 784 w 1059"/>
                <a:gd name="T39" fmla="*/ 53 h 1007"/>
                <a:gd name="T40" fmla="*/ 424 w 1059"/>
                <a:gd name="T41" fmla="*/ 27 h 1007"/>
                <a:gd name="T42" fmla="*/ 327 w 1059"/>
                <a:gd name="T43" fmla="*/ 9 h 1007"/>
                <a:gd name="T44" fmla="*/ 274 w 1059"/>
                <a:gd name="T45" fmla="*/ 9 h 1007"/>
                <a:gd name="T46" fmla="*/ 185 w 1059"/>
                <a:gd name="T47" fmla="*/ 53 h 1007"/>
                <a:gd name="T48" fmla="*/ 132 w 1059"/>
                <a:gd name="T49" fmla="*/ 44 h 1007"/>
                <a:gd name="T50" fmla="*/ 115 w 1059"/>
                <a:gd name="T51" fmla="*/ 35 h 1007"/>
                <a:gd name="T52" fmla="*/ 62 w 1059"/>
                <a:gd name="T53" fmla="*/ 35 h 1007"/>
                <a:gd name="T54" fmla="*/ 27 w 1059"/>
                <a:gd name="T55" fmla="*/ 53 h 1007"/>
                <a:gd name="T56" fmla="*/ 0 w 1059"/>
                <a:gd name="T57" fmla="*/ 97 h 1007"/>
                <a:gd name="T58" fmla="*/ 9 w 1059"/>
                <a:gd name="T59" fmla="*/ 124 h 1007"/>
                <a:gd name="T60" fmla="*/ 35 w 1059"/>
                <a:gd name="T61" fmla="*/ 168 h 1007"/>
                <a:gd name="T62" fmla="*/ 124 w 1059"/>
                <a:gd name="T63" fmla="*/ 265 h 1007"/>
                <a:gd name="T64" fmla="*/ 141 w 1059"/>
                <a:gd name="T65" fmla="*/ 327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59" h="1007" fill="norm" stroke="1" extrusionOk="0">
                  <a:moveTo>
                    <a:pt x="141" y="327"/>
                  </a:moveTo>
                  <a:lnTo>
                    <a:pt x="141" y="327"/>
                  </a:lnTo>
                  <a:lnTo>
                    <a:pt x="150" y="362"/>
                  </a:lnTo>
                  <a:lnTo>
                    <a:pt x="185" y="406"/>
                  </a:lnTo>
                  <a:lnTo>
                    <a:pt x="221" y="450"/>
                  </a:lnTo>
                  <a:lnTo>
                    <a:pt x="265" y="494"/>
                  </a:lnTo>
                  <a:lnTo>
                    <a:pt x="353" y="565"/>
                  </a:lnTo>
                  <a:lnTo>
                    <a:pt x="380" y="600"/>
                  </a:lnTo>
                  <a:lnTo>
                    <a:pt x="388" y="618"/>
                  </a:lnTo>
                  <a:lnTo>
                    <a:pt x="388" y="618"/>
                  </a:lnTo>
                  <a:lnTo>
                    <a:pt x="388" y="635"/>
                  </a:lnTo>
                  <a:lnTo>
                    <a:pt x="406" y="662"/>
                  </a:lnTo>
                  <a:lnTo>
                    <a:pt x="468" y="724"/>
                  </a:lnTo>
                  <a:lnTo>
                    <a:pt x="547" y="803"/>
                  </a:lnTo>
                  <a:lnTo>
                    <a:pt x="591" y="847"/>
                  </a:lnTo>
                  <a:lnTo>
                    <a:pt x="627" y="891"/>
                  </a:lnTo>
                  <a:lnTo>
                    <a:pt x="627" y="891"/>
                  </a:lnTo>
                  <a:lnTo>
                    <a:pt x="705" y="944"/>
                  </a:lnTo>
                  <a:lnTo>
                    <a:pt x="776" y="1006"/>
                  </a:lnTo>
                  <a:lnTo>
                    <a:pt x="776" y="1006"/>
                  </a:lnTo>
                  <a:lnTo>
                    <a:pt x="793" y="953"/>
                  </a:lnTo>
                  <a:lnTo>
                    <a:pt x="793" y="918"/>
                  </a:lnTo>
                  <a:lnTo>
                    <a:pt x="793" y="918"/>
                  </a:lnTo>
                  <a:lnTo>
                    <a:pt x="793" y="882"/>
                  </a:lnTo>
                  <a:lnTo>
                    <a:pt x="811" y="838"/>
                  </a:lnTo>
                  <a:lnTo>
                    <a:pt x="882" y="724"/>
                  </a:lnTo>
                  <a:lnTo>
                    <a:pt x="961" y="627"/>
                  </a:lnTo>
                  <a:lnTo>
                    <a:pt x="996" y="591"/>
                  </a:lnTo>
                  <a:lnTo>
                    <a:pt x="1014" y="582"/>
                  </a:lnTo>
                  <a:lnTo>
                    <a:pt x="1014" y="582"/>
                  </a:lnTo>
                  <a:lnTo>
                    <a:pt x="1032" y="574"/>
                  </a:lnTo>
                  <a:lnTo>
                    <a:pt x="1040" y="538"/>
                  </a:lnTo>
                  <a:lnTo>
                    <a:pt x="1058" y="432"/>
                  </a:lnTo>
                  <a:lnTo>
                    <a:pt x="1058" y="309"/>
                  </a:lnTo>
                  <a:lnTo>
                    <a:pt x="1049" y="185"/>
                  </a:lnTo>
                  <a:lnTo>
                    <a:pt x="1049" y="185"/>
                  </a:lnTo>
                  <a:lnTo>
                    <a:pt x="952" y="124"/>
                  </a:lnTo>
                  <a:lnTo>
                    <a:pt x="864" y="79"/>
                  </a:lnTo>
                  <a:lnTo>
                    <a:pt x="784" y="53"/>
                  </a:lnTo>
                  <a:lnTo>
                    <a:pt x="784" y="53"/>
                  </a:lnTo>
                  <a:lnTo>
                    <a:pt x="583" y="35"/>
                  </a:lnTo>
                  <a:lnTo>
                    <a:pt x="424" y="27"/>
                  </a:lnTo>
                  <a:lnTo>
                    <a:pt x="327" y="9"/>
                  </a:lnTo>
                  <a:lnTo>
                    <a:pt x="327" y="9"/>
                  </a:lnTo>
                  <a:lnTo>
                    <a:pt x="300" y="0"/>
                  </a:lnTo>
                  <a:lnTo>
                    <a:pt x="274" y="9"/>
                  </a:lnTo>
                  <a:lnTo>
                    <a:pt x="230" y="35"/>
                  </a:lnTo>
                  <a:lnTo>
                    <a:pt x="185" y="53"/>
                  </a:lnTo>
                  <a:lnTo>
                    <a:pt x="159" y="53"/>
                  </a:lnTo>
                  <a:lnTo>
                    <a:pt x="132" y="44"/>
                  </a:lnTo>
                  <a:lnTo>
                    <a:pt x="132" y="44"/>
                  </a:lnTo>
                  <a:lnTo>
                    <a:pt x="115" y="35"/>
                  </a:lnTo>
                  <a:lnTo>
                    <a:pt x="88" y="27"/>
                  </a:lnTo>
                  <a:lnTo>
                    <a:pt x="62" y="35"/>
                  </a:lnTo>
                  <a:lnTo>
                    <a:pt x="44" y="44"/>
                  </a:lnTo>
                  <a:lnTo>
                    <a:pt x="27" y="53"/>
                  </a:lnTo>
                  <a:lnTo>
                    <a:pt x="9" y="79"/>
                  </a:lnTo>
                  <a:lnTo>
                    <a:pt x="0" y="97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18" y="150"/>
                  </a:lnTo>
                  <a:lnTo>
                    <a:pt x="35" y="168"/>
                  </a:lnTo>
                  <a:lnTo>
                    <a:pt x="80" y="212"/>
                  </a:lnTo>
                  <a:lnTo>
                    <a:pt x="124" y="265"/>
                  </a:lnTo>
                  <a:lnTo>
                    <a:pt x="141" y="291"/>
                  </a:lnTo>
                  <a:lnTo>
                    <a:pt x="141" y="327"/>
                  </a:lnTo>
                </a:path>
              </a:pathLst>
            </a:custGeom>
            <a:pattFill prst="pct90">
              <a:fgClr>
                <a:srgbClr val="FFD500"/>
              </a:fgClr>
              <a:bgClr>
                <a:schemeClr val="bg1"/>
              </a:bgClr>
            </a:patt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5" name="Freeform 7" hidden="0"/>
            <p:cNvSpPr>
              <a:spLocks noChangeArrowheads="1"/>
            </p:cNvSpPr>
            <p:nvPr isPhoto="0" userDrawn="0"/>
          </p:nvSpPr>
          <p:spPr bwMode="auto">
            <a:xfrm>
              <a:off x="5685631" y="3676650"/>
              <a:ext cx="571500" cy="498475"/>
            </a:xfrm>
            <a:custGeom>
              <a:avLst/>
              <a:gdLst>
                <a:gd name="T0" fmla="*/ 123 w 1588"/>
                <a:gd name="T1" fmla="*/ 556 h 1386"/>
                <a:gd name="T2" fmla="*/ 256 w 1588"/>
                <a:gd name="T3" fmla="*/ 591 h 1386"/>
                <a:gd name="T4" fmla="*/ 282 w 1588"/>
                <a:gd name="T5" fmla="*/ 653 h 1386"/>
                <a:gd name="T6" fmla="*/ 388 w 1588"/>
                <a:gd name="T7" fmla="*/ 874 h 1386"/>
                <a:gd name="T8" fmla="*/ 547 w 1588"/>
                <a:gd name="T9" fmla="*/ 1068 h 1386"/>
                <a:gd name="T10" fmla="*/ 688 w 1588"/>
                <a:gd name="T11" fmla="*/ 1138 h 1386"/>
                <a:gd name="T12" fmla="*/ 785 w 1588"/>
                <a:gd name="T13" fmla="*/ 1200 h 1386"/>
                <a:gd name="T14" fmla="*/ 812 w 1588"/>
                <a:gd name="T15" fmla="*/ 1244 h 1386"/>
                <a:gd name="T16" fmla="*/ 944 w 1588"/>
                <a:gd name="T17" fmla="*/ 1324 h 1386"/>
                <a:gd name="T18" fmla="*/ 1103 w 1588"/>
                <a:gd name="T19" fmla="*/ 1350 h 1386"/>
                <a:gd name="T20" fmla="*/ 1129 w 1588"/>
                <a:gd name="T21" fmla="*/ 1341 h 1386"/>
                <a:gd name="T22" fmla="*/ 944 w 1588"/>
                <a:gd name="T23" fmla="*/ 1156 h 1386"/>
                <a:gd name="T24" fmla="*/ 926 w 1588"/>
                <a:gd name="T25" fmla="*/ 1112 h 1386"/>
                <a:gd name="T26" fmla="*/ 803 w 1588"/>
                <a:gd name="T27" fmla="*/ 988 h 1386"/>
                <a:gd name="T28" fmla="*/ 688 w 1588"/>
                <a:gd name="T29" fmla="*/ 856 h 1386"/>
                <a:gd name="T30" fmla="*/ 679 w 1588"/>
                <a:gd name="T31" fmla="*/ 785 h 1386"/>
                <a:gd name="T32" fmla="*/ 573 w 1588"/>
                <a:gd name="T33" fmla="*/ 662 h 1386"/>
                <a:gd name="T34" fmla="*/ 547 w 1588"/>
                <a:gd name="T35" fmla="*/ 618 h 1386"/>
                <a:gd name="T36" fmla="*/ 565 w 1588"/>
                <a:gd name="T37" fmla="*/ 547 h 1386"/>
                <a:gd name="T38" fmla="*/ 626 w 1588"/>
                <a:gd name="T39" fmla="*/ 521 h 1386"/>
                <a:gd name="T40" fmla="*/ 670 w 1588"/>
                <a:gd name="T41" fmla="*/ 538 h 1386"/>
                <a:gd name="T42" fmla="*/ 768 w 1588"/>
                <a:gd name="T43" fmla="*/ 529 h 1386"/>
                <a:gd name="T44" fmla="*/ 865 w 1588"/>
                <a:gd name="T45" fmla="*/ 503 h 1386"/>
                <a:gd name="T46" fmla="*/ 1121 w 1588"/>
                <a:gd name="T47" fmla="*/ 529 h 1386"/>
                <a:gd name="T48" fmla="*/ 1402 w 1588"/>
                <a:gd name="T49" fmla="*/ 573 h 1386"/>
                <a:gd name="T50" fmla="*/ 1587 w 1588"/>
                <a:gd name="T51" fmla="*/ 679 h 1386"/>
                <a:gd name="T52" fmla="*/ 1561 w 1588"/>
                <a:gd name="T53" fmla="*/ 556 h 1386"/>
                <a:gd name="T54" fmla="*/ 1534 w 1588"/>
                <a:gd name="T55" fmla="*/ 441 h 1386"/>
                <a:gd name="T56" fmla="*/ 1481 w 1588"/>
                <a:gd name="T57" fmla="*/ 406 h 1386"/>
                <a:gd name="T58" fmla="*/ 1428 w 1588"/>
                <a:gd name="T59" fmla="*/ 335 h 1386"/>
                <a:gd name="T60" fmla="*/ 1402 w 1588"/>
                <a:gd name="T61" fmla="*/ 221 h 1386"/>
                <a:gd name="T62" fmla="*/ 1234 w 1588"/>
                <a:gd name="T63" fmla="*/ 265 h 1386"/>
                <a:gd name="T64" fmla="*/ 1059 w 1588"/>
                <a:gd name="T65" fmla="*/ 229 h 1386"/>
                <a:gd name="T66" fmla="*/ 997 w 1588"/>
                <a:gd name="T67" fmla="*/ 185 h 1386"/>
                <a:gd name="T68" fmla="*/ 750 w 1588"/>
                <a:gd name="T69" fmla="*/ 0 h 1386"/>
                <a:gd name="T70" fmla="*/ 618 w 1588"/>
                <a:gd name="T71" fmla="*/ 106 h 1386"/>
                <a:gd name="T72" fmla="*/ 556 w 1588"/>
                <a:gd name="T73" fmla="*/ 132 h 1386"/>
                <a:gd name="T74" fmla="*/ 529 w 1588"/>
                <a:gd name="T75" fmla="*/ 247 h 1386"/>
                <a:gd name="T76" fmla="*/ 503 w 1588"/>
                <a:gd name="T77" fmla="*/ 265 h 1386"/>
                <a:gd name="T78" fmla="*/ 432 w 1588"/>
                <a:gd name="T79" fmla="*/ 318 h 1386"/>
                <a:gd name="T80" fmla="*/ 397 w 1588"/>
                <a:gd name="T81" fmla="*/ 397 h 1386"/>
                <a:gd name="T82" fmla="*/ 318 w 1588"/>
                <a:gd name="T83" fmla="*/ 397 h 1386"/>
                <a:gd name="T84" fmla="*/ 212 w 1588"/>
                <a:gd name="T85" fmla="*/ 388 h 1386"/>
                <a:gd name="T86" fmla="*/ 0 w 1588"/>
                <a:gd name="T87" fmla="*/ 432 h 1386"/>
                <a:gd name="T88" fmla="*/ 26 w 1588"/>
                <a:gd name="T89" fmla="*/ 547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88" h="1386" fill="norm" stroke="1" extrusionOk="0">
                  <a:moveTo>
                    <a:pt x="53" y="556"/>
                  </a:moveTo>
                  <a:lnTo>
                    <a:pt x="53" y="556"/>
                  </a:lnTo>
                  <a:lnTo>
                    <a:pt x="123" y="556"/>
                  </a:lnTo>
                  <a:lnTo>
                    <a:pt x="194" y="565"/>
                  </a:lnTo>
                  <a:lnTo>
                    <a:pt x="229" y="573"/>
                  </a:lnTo>
                  <a:lnTo>
                    <a:pt x="256" y="591"/>
                  </a:lnTo>
                  <a:lnTo>
                    <a:pt x="273" y="618"/>
                  </a:lnTo>
                  <a:lnTo>
                    <a:pt x="282" y="653"/>
                  </a:lnTo>
                  <a:lnTo>
                    <a:pt x="282" y="653"/>
                  </a:lnTo>
                  <a:lnTo>
                    <a:pt x="291" y="697"/>
                  </a:lnTo>
                  <a:lnTo>
                    <a:pt x="318" y="750"/>
                  </a:lnTo>
                  <a:lnTo>
                    <a:pt x="388" y="874"/>
                  </a:lnTo>
                  <a:lnTo>
                    <a:pt x="476" y="988"/>
                  </a:lnTo>
                  <a:lnTo>
                    <a:pt x="547" y="1068"/>
                  </a:lnTo>
                  <a:lnTo>
                    <a:pt x="547" y="1068"/>
                  </a:lnTo>
                  <a:lnTo>
                    <a:pt x="573" y="1094"/>
                  </a:lnTo>
                  <a:lnTo>
                    <a:pt x="618" y="1112"/>
                  </a:lnTo>
                  <a:lnTo>
                    <a:pt x="688" y="1138"/>
                  </a:lnTo>
                  <a:lnTo>
                    <a:pt x="750" y="1165"/>
                  </a:lnTo>
                  <a:lnTo>
                    <a:pt x="776" y="1182"/>
                  </a:lnTo>
                  <a:lnTo>
                    <a:pt x="785" y="1200"/>
                  </a:lnTo>
                  <a:lnTo>
                    <a:pt x="785" y="1200"/>
                  </a:lnTo>
                  <a:lnTo>
                    <a:pt x="794" y="1226"/>
                  </a:lnTo>
                  <a:lnTo>
                    <a:pt x="812" y="1244"/>
                  </a:lnTo>
                  <a:lnTo>
                    <a:pt x="838" y="1271"/>
                  </a:lnTo>
                  <a:lnTo>
                    <a:pt x="865" y="1288"/>
                  </a:lnTo>
                  <a:lnTo>
                    <a:pt x="944" y="1324"/>
                  </a:lnTo>
                  <a:lnTo>
                    <a:pt x="1041" y="1332"/>
                  </a:lnTo>
                  <a:lnTo>
                    <a:pt x="1041" y="1332"/>
                  </a:lnTo>
                  <a:lnTo>
                    <a:pt x="1103" y="1350"/>
                  </a:lnTo>
                  <a:lnTo>
                    <a:pt x="1165" y="1385"/>
                  </a:lnTo>
                  <a:lnTo>
                    <a:pt x="1165" y="1385"/>
                  </a:lnTo>
                  <a:lnTo>
                    <a:pt x="1129" y="1341"/>
                  </a:lnTo>
                  <a:lnTo>
                    <a:pt x="1085" y="1297"/>
                  </a:lnTo>
                  <a:lnTo>
                    <a:pt x="1006" y="1218"/>
                  </a:lnTo>
                  <a:lnTo>
                    <a:pt x="944" y="1156"/>
                  </a:lnTo>
                  <a:lnTo>
                    <a:pt x="926" y="1129"/>
                  </a:lnTo>
                  <a:lnTo>
                    <a:pt x="926" y="1112"/>
                  </a:lnTo>
                  <a:lnTo>
                    <a:pt x="926" y="1112"/>
                  </a:lnTo>
                  <a:lnTo>
                    <a:pt x="918" y="1094"/>
                  </a:lnTo>
                  <a:lnTo>
                    <a:pt x="891" y="1059"/>
                  </a:lnTo>
                  <a:lnTo>
                    <a:pt x="803" y="988"/>
                  </a:lnTo>
                  <a:lnTo>
                    <a:pt x="759" y="944"/>
                  </a:lnTo>
                  <a:lnTo>
                    <a:pt x="723" y="900"/>
                  </a:lnTo>
                  <a:lnTo>
                    <a:pt x="688" y="856"/>
                  </a:lnTo>
                  <a:lnTo>
                    <a:pt x="679" y="821"/>
                  </a:lnTo>
                  <a:lnTo>
                    <a:pt x="679" y="821"/>
                  </a:lnTo>
                  <a:lnTo>
                    <a:pt x="679" y="785"/>
                  </a:lnTo>
                  <a:lnTo>
                    <a:pt x="662" y="759"/>
                  </a:lnTo>
                  <a:lnTo>
                    <a:pt x="618" y="706"/>
                  </a:lnTo>
                  <a:lnTo>
                    <a:pt x="573" y="662"/>
                  </a:lnTo>
                  <a:lnTo>
                    <a:pt x="556" y="644"/>
                  </a:lnTo>
                  <a:lnTo>
                    <a:pt x="547" y="618"/>
                  </a:lnTo>
                  <a:lnTo>
                    <a:pt x="547" y="618"/>
                  </a:lnTo>
                  <a:lnTo>
                    <a:pt x="538" y="591"/>
                  </a:lnTo>
                  <a:lnTo>
                    <a:pt x="547" y="573"/>
                  </a:lnTo>
                  <a:lnTo>
                    <a:pt x="565" y="547"/>
                  </a:lnTo>
                  <a:lnTo>
                    <a:pt x="582" y="538"/>
                  </a:lnTo>
                  <a:lnTo>
                    <a:pt x="600" y="529"/>
                  </a:lnTo>
                  <a:lnTo>
                    <a:pt x="626" y="521"/>
                  </a:lnTo>
                  <a:lnTo>
                    <a:pt x="653" y="529"/>
                  </a:lnTo>
                  <a:lnTo>
                    <a:pt x="670" y="538"/>
                  </a:lnTo>
                  <a:lnTo>
                    <a:pt x="670" y="538"/>
                  </a:lnTo>
                  <a:lnTo>
                    <a:pt x="697" y="547"/>
                  </a:lnTo>
                  <a:lnTo>
                    <a:pt x="723" y="547"/>
                  </a:lnTo>
                  <a:lnTo>
                    <a:pt x="768" y="529"/>
                  </a:lnTo>
                  <a:lnTo>
                    <a:pt x="812" y="503"/>
                  </a:lnTo>
                  <a:lnTo>
                    <a:pt x="838" y="494"/>
                  </a:lnTo>
                  <a:lnTo>
                    <a:pt x="865" y="503"/>
                  </a:lnTo>
                  <a:lnTo>
                    <a:pt x="865" y="503"/>
                  </a:lnTo>
                  <a:lnTo>
                    <a:pt x="962" y="521"/>
                  </a:lnTo>
                  <a:lnTo>
                    <a:pt x="1121" y="529"/>
                  </a:lnTo>
                  <a:lnTo>
                    <a:pt x="1322" y="547"/>
                  </a:lnTo>
                  <a:lnTo>
                    <a:pt x="1322" y="547"/>
                  </a:lnTo>
                  <a:lnTo>
                    <a:pt x="1402" y="573"/>
                  </a:lnTo>
                  <a:lnTo>
                    <a:pt x="1490" y="618"/>
                  </a:lnTo>
                  <a:lnTo>
                    <a:pt x="1587" y="679"/>
                  </a:lnTo>
                  <a:lnTo>
                    <a:pt x="1587" y="679"/>
                  </a:lnTo>
                  <a:lnTo>
                    <a:pt x="1578" y="618"/>
                  </a:lnTo>
                  <a:lnTo>
                    <a:pt x="1578" y="618"/>
                  </a:lnTo>
                  <a:lnTo>
                    <a:pt x="1561" y="556"/>
                  </a:lnTo>
                  <a:lnTo>
                    <a:pt x="1552" y="494"/>
                  </a:lnTo>
                  <a:lnTo>
                    <a:pt x="1543" y="468"/>
                  </a:lnTo>
                  <a:lnTo>
                    <a:pt x="1534" y="441"/>
                  </a:lnTo>
                  <a:lnTo>
                    <a:pt x="1517" y="423"/>
                  </a:lnTo>
                  <a:lnTo>
                    <a:pt x="1481" y="406"/>
                  </a:lnTo>
                  <a:lnTo>
                    <a:pt x="1481" y="406"/>
                  </a:lnTo>
                  <a:lnTo>
                    <a:pt x="1464" y="397"/>
                  </a:lnTo>
                  <a:lnTo>
                    <a:pt x="1455" y="379"/>
                  </a:lnTo>
                  <a:lnTo>
                    <a:pt x="1428" y="335"/>
                  </a:lnTo>
                  <a:lnTo>
                    <a:pt x="1411" y="282"/>
                  </a:lnTo>
                  <a:lnTo>
                    <a:pt x="1402" y="221"/>
                  </a:lnTo>
                  <a:lnTo>
                    <a:pt x="1402" y="221"/>
                  </a:lnTo>
                  <a:lnTo>
                    <a:pt x="1305" y="256"/>
                  </a:lnTo>
                  <a:lnTo>
                    <a:pt x="1305" y="256"/>
                  </a:lnTo>
                  <a:lnTo>
                    <a:pt x="1234" y="265"/>
                  </a:lnTo>
                  <a:lnTo>
                    <a:pt x="1147" y="256"/>
                  </a:lnTo>
                  <a:lnTo>
                    <a:pt x="1103" y="247"/>
                  </a:lnTo>
                  <a:lnTo>
                    <a:pt x="1059" y="229"/>
                  </a:lnTo>
                  <a:lnTo>
                    <a:pt x="1023" y="212"/>
                  </a:lnTo>
                  <a:lnTo>
                    <a:pt x="997" y="185"/>
                  </a:lnTo>
                  <a:lnTo>
                    <a:pt x="997" y="185"/>
                  </a:lnTo>
                  <a:lnTo>
                    <a:pt x="953" y="141"/>
                  </a:lnTo>
                  <a:lnTo>
                    <a:pt x="882" y="88"/>
                  </a:lnTo>
                  <a:lnTo>
                    <a:pt x="750" y="0"/>
                  </a:lnTo>
                  <a:lnTo>
                    <a:pt x="750" y="0"/>
                  </a:lnTo>
                  <a:lnTo>
                    <a:pt x="670" y="71"/>
                  </a:lnTo>
                  <a:lnTo>
                    <a:pt x="618" y="106"/>
                  </a:lnTo>
                  <a:lnTo>
                    <a:pt x="573" y="123"/>
                  </a:lnTo>
                  <a:lnTo>
                    <a:pt x="573" y="123"/>
                  </a:lnTo>
                  <a:lnTo>
                    <a:pt x="556" y="132"/>
                  </a:lnTo>
                  <a:lnTo>
                    <a:pt x="547" y="150"/>
                  </a:lnTo>
                  <a:lnTo>
                    <a:pt x="538" y="194"/>
                  </a:lnTo>
                  <a:lnTo>
                    <a:pt x="529" y="247"/>
                  </a:lnTo>
                  <a:lnTo>
                    <a:pt x="520" y="256"/>
                  </a:lnTo>
                  <a:lnTo>
                    <a:pt x="503" y="265"/>
                  </a:lnTo>
                  <a:lnTo>
                    <a:pt x="503" y="265"/>
                  </a:lnTo>
                  <a:lnTo>
                    <a:pt x="485" y="273"/>
                  </a:lnTo>
                  <a:lnTo>
                    <a:pt x="468" y="282"/>
                  </a:lnTo>
                  <a:lnTo>
                    <a:pt x="432" y="318"/>
                  </a:lnTo>
                  <a:lnTo>
                    <a:pt x="415" y="362"/>
                  </a:lnTo>
                  <a:lnTo>
                    <a:pt x="397" y="397"/>
                  </a:lnTo>
                  <a:lnTo>
                    <a:pt x="397" y="397"/>
                  </a:lnTo>
                  <a:lnTo>
                    <a:pt x="388" y="406"/>
                  </a:lnTo>
                  <a:lnTo>
                    <a:pt x="370" y="406"/>
                  </a:lnTo>
                  <a:lnTo>
                    <a:pt x="318" y="397"/>
                  </a:lnTo>
                  <a:lnTo>
                    <a:pt x="265" y="388"/>
                  </a:lnTo>
                  <a:lnTo>
                    <a:pt x="238" y="388"/>
                  </a:lnTo>
                  <a:lnTo>
                    <a:pt x="212" y="388"/>
                  </a:lnTo>
                  <a:lnTo>
                    <a:pt x="212" y="388"/>
                  </a:lnTo>
                  <a:lnTo>
                    <a:pt x="115" y="415"/>
                  </a:lnTo>
                  <a:lnTo>
                    <a:pt x="0" y="432"/>
                  </a:lnTo>
                  <a:lnTo>
                    <a:pt x="0" y="432"/>
                  </a:lnTo>
                  <a:lnTo>
                    <a:pt x="18" y="521"/>
                  </a:lnTo>
                  <a:lnTo>
                    <a:pt x="26" y="547"/>
                  </a:lnTo>
                  <a:lnTo>
                    <a:pt x="44" y="556"/>
                  </a:lnTo>
                  <a:lnTo>
                    <a:pt x="53" y="556"/>
                  </a:lnTo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6" name="Freeform 8" hidden="0"/>
            <p:cNvSpPr>
              <a:spLocks noChangeArrowheads="1"/>
            </p:cNvSpPr>
            <p:nvPr isPhoto="0" userDrawn="0"/>
          </p:nvSpPr>
          <p:spPr bwMode="auto">
            <a:xfrm>
              <a:off x="6241256" y="4200525"/>
              <a:ext cx="193675" cy="390525"/>
            </a:xfrm>
            <a:custGeom>
              <a:avLst/>
              <a:gdLst>
                <a:gd name="T0" fmla="*/ 79 w 539"/>
                <a:gd name="T1" fmla="*/ 397 h 1086"/>
                <a:gd name="T2" fmla="*/ 35 w 539"/>
                <a:gd name="T3" fmla="*/ 485 h 1086"/>
                <a:gd name="T4" fmla="*/ 9 w 539"/>
                <a:gd name="T5" fmla="*/ 618 h 1086"/>
                <a:gd name="T6" fmla="*/ 27 w 539"/>
                <a:gd name="T7" fmla="*/ 741 h 1086"/>
                <a:gd name="T8" fmla="*/ 71 w 539"/>
                <a:gd name="T9" fmla="*/ 829 h 1086"/>
                <a:gd name="T10" fmla="*/ 106 w 539"/>
                <a:gd name="T11" fmla="*/ 865 h 1086"/>
                <a:gd name="T12" fmla="*/ 168 w 539"/>
                <a:gd name="T13" fmla="*/ 971 h 1086"/>
                <a:gd name="T14" fmla="*/ 238 w 539"/>
                <a:gd name="T15" fmla="*/ 1068 h 1086"/>
                <a:gd name="T16" fmla="*/ 274 w 539"/>
                <a:gd name="T17" fmla="*/ 1085 h 1086"/>
                <a:gd name="T18" fmla="*/ 327 w 539"/>
                <a:gd name="T19" fmla="*/ 944 h 1086"/>
                <a:gd name="T20" fmla="*/ 353 w 539"/>
                <a:gd name="T21" fmla="*/ 926 h 1086"/>
                <a:gd name="T22" fmla="*/ 380 w 539"/>
                <a:gd name="T23" fmla="*/ 918 h 1086"/>
                <a:gd name="T24" fmla="*/ 397 w 539"/>
                <a:gd name="T25" fmla="*/ 882 h 1086"/>
                <a:gd name="T26" fmla="*/ 415 w 539"/>
                <a:gd name="T27" fmla="*/ 829 h 1086"/>
                <a:gd name="T28" fmla="*/ 424 w 539"/>
                <a:gd name="T29" fmla="*/ 812 h 1086"/>
                <a:gd name="T30" fmla="*/ 494 w 539"/>
                <a:gd name="T31" fmla="*/ 723 h 1086"/>
                <a:gd name="T32" fmla="*/ 530 w 539"/>
                <a:gd name="T33" fmla="*/ 644 h 1086"/>
                <a:gd name="T34" fmla="*/ 538 w 539"/>
                <a:gd name="T35" fmla="*/ 635 h 1086"/>
                <a:gd name="T36" fmla="*/ 477 w 539"/>
                <a:gd name="T37" fmla="*/ 582 h 1086"/>
                <a:gd name="T38" fmla="*/ 388 w 539"/>
                <a:gd name="T39" fmla="*/ 494 h 1086"/>
                <a:gd name="T40" fmla="*/ 371 w 539"/>
                <a:gd name="T41" fmla="*/ 450 h 1086"/>
                <a:gd name="T42" fmla="*/ 362 w 539"/>
                <a:gd name="T43" fmla="*/ 309 h 1086"/>
                <a:gd name="T44" fmla="*/ 397 w 539"/>
                <a:gd name="T45" fmla="*/ 141 h 1086"/>
                <a:gd name="T46" fmla="*/ 274 w 539"/>
                <a:gd name="T47" fmla="*/ 53 h 1086"/>
                <a:gd name="T48" fmla="*/ 168 w 539"/>
                <a:gd name="T49" fmla="*/ 0 h 1086"/>
                <a:gd name="T50" fmla="*/ 141 w 539"/>
                <a:gd name="T51" fmla="*/ 0 h 1086"/>
                <a:gd name="T52" fmla="*/ 106 w 539"/>
                <a:gd name="T53" fmla="*/ 18 h 1086"/>
                <a:gd name="T54" fmla="*/ 27 w 539"/>
                <a:gd name="T55" fmla="*/ 132 h 1086"/>
                <a:gd name="T56" fmla="*/ 0 w 539"/>
                <a:gd name="T57" fmla="*/ 212 h 1086"/>
                <a:gd name="T58" fmla="*/ 97 w 539"/>
                <a:gd name="T59" fmla="*/ 273 h 1086"/>
                <a:gd name="T60" fmla="*/ 124 w 539"/>
                <a:gd name="T61" fmla="*/ 318 h 1086"/>
                <a:gd name="T62" fmla="*/ 106 w 539"/>
                <a:gd name="T63" fmla="*/ 362 h 1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9" h="1086" fill="norm" stroke="1" extrusionOk="0">
                  <a:moveTo>
                    <a:pt x="79" y="397"/>
                  </a:moveTo>
                  <a:lnTo>
                    <a:pt x="79" y="397"/>
                  </a:lnTo>
                  <a:lnTo>
                    <a:pt x="53" y="432"/>
                  </a:lnTo>
                  <a:lnTo>
                    <a:pt x="35" y="485"/>
                  </a:lnTo>
                  <a:lnTo>
                    <a:pt x="18" y="547"/>
                  </a:lnTo>
                  <a:lnTo>
                    <a:pt x="9" y="618"/>
                  </a:lnTo>
                  <a:lnTo>
                    <a:pt x="9" y="679"/>
                  </a:lnTo>
                  <a:lnTo>
                    <a:pt x="27" y="741"/>
                  </a:lnTo>
                  <a:lnTo>
                    <a:pt x="44" y="794"/>
                  </a:lnTo>
                  <a:lnTo>
                    <a:pt x="71" y="829"/>
                  </a:lnTo>
                  <a:lnTo>
                    <a:pt x="71" y="829"/>
                  </a:lnTo>
                  <a:lnTo>
                    <a:pt x="106" y="865"/>
                  </a:lnTo>
                  <a:lnTo>
                    <a:pt x="124" y="900"/>
                  </a:lnTo>
                  <a:lnTo>
                    <a:pt x="168" y="971"/>
                  </a:lnTo>
                  <a:lnTo>
                    <a:pt x="212" y="1041"/>
                  </a:lnTo>
                  <a:lnTo>
                    <a:pt x="238" y="1068"/>
                  </a:lnTo>
                  <a:lnTo>
                    <a:pt x="274" y="1085"/>
                  </a:lnTo>
                  <a:lnTo>
                    <a:pt x="274" y="1085"/>
                  </a:lnTo>
                  <a:lnTo>
                    <a:pt x="309" y="979"/>
                  </a:lnTo>
                  <a:lnTo>
                    <a:pt x="327" y="944"/>
                  </a:lnTo>
                  <a:lnTo>
                    <a:pt x="344" y="935"/>
                  </a:lnTo>
                  <a:lnTo>
                    <a:pt x="353" y="926"/>
                  </a:lnTo>
                  <a:lnTo>
                    <a:pt x="353" y="926"/>
                  </a:lnTo>
                  <a:lnTo>
                    <a:pt x="380" y="918"/>
                  </a:lnTo>
                  <a:lnTo>
                    <a:pt x="388" y="909"/>
                  </a:lnTo>
                  <a:lnTo>
                    <a:pt x="397" y="882"/>
                  </a:lnTo>
                  <a:lnTo>
                    <a:pt x="406" y="847"/>
                  </a:lnTo>
                  <a:lnTo>
                    <a:pt x="415" y="829"/>
                  </a:lnTo>
                  <a:lnTo>
                    <a:pt x="424" y="812"/>
                  </a:lnTo>
                  <a:lnTo>
                    <a:pt x="424" y="812"/>
                  </a:lnTo>
                  <a:lnTo>
                    <a:pt x="459" y="776"/>
                  </a:lnTo>
                  <a:lnTo>
                    <a:pt x="494" y="723"/>
                  </a:lnTo>
                  <a:lnTo>
                    <a:pt x="521" y="679"/>
                  </a:lnTo>
                  <a:lnTo>
                    <a:pt x="530" y="644"/>
                  </a:lnTo>
                  <a:lnTo>
                    <a:pt x="530" y="644"/>
                  </a:lnTo>
                  <a:lnTo>
                    <a:pt x="538" y="635"/>
                  </a:lnTo>
                  <a:lnTo>
                    <a:pt x="538" y="635"/>
                  </a:lnTo>
                  <a:lnTo>
                    <a:pt x="477" y="582"/>
                  </a:lnTo>
                  <a:lnTo>
                    <a:pt x="424" y="538"/>
                  </a:lnTo>
                  <a:lnTo>
                    <a:pt x="388" y="494"/>
                  </a:lnTo>
                  <a:lnTo>
                    <a:pt x="371" y="450"/>
                  </a:lnTo>
                  <a:lnTo>
                    <a:pt x="371" y="450"/>
                  </a:lnTo>
                  <a:lnTo>
                    <a:pt x="362" y="388"/>
                  </a:lnTo>
                  <a:lnTo>
                    <a:pt x="362" y="309"/>
                  </a:lnTo>
                  <a:lnTo>
                    <a:pt x="380" y="221"/>
                  </a:lnTo>
                  <a:lnTo>
                    <a:pt x="397" y="141"/>
                  </a:lnTo>
                  <a:lnTo>
                    <a:pt x="397" y="141"/>
                  </a:lnTo>
                  <a:lnTo>
                    <a:pt x="274" y="53"/>
                  </a:lnTo>
                  <a:lnTo>
                    <a:pt x="194" y="18"/>
                  </a:lnTo>
                  <a:lnTo>
                    <a:pt x="168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24" y="0"/>
                  </a:lnTo>
                  <a:lnTo>
                    <a:pt x="106" y="18"/>
                  </a:lnTo>
                  <a:lnTo>
                    <a:pt x="62" y="62"/>
                  </a:lnTo>
                  <a:lnTo>
                    <a:pt x="27" y="132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71" y="256"/>
                  </a:lnTo>
                  <a:lnTo>
                    <a:pt x="97" y="273"/>
                  </a:lnTo>
                  <a:lnTo>
                    <a:pt x="115" y="291"/>
                  </a:lnTo>
                  <a:lnTo>
                    <a:pt x="124" y="318"/>
                  </a:lnTo>
                  <a:lnTo>
                    <a:pt x="115" y="344"/>
                  </a:lnTo>
                  <a:lnTo>
                    <a:pt x="106" y="362"/>
                  </a:lnTo>
                  <a:lnTo>
                    <a:pt x="79" y="397"/>
                  </a:lnTo>
                </a:path>
              </a:pathLst>
            </a:custGeom>
            <a:pattFill prst="pct90">
              <a:fgClr>
                <a:srgbClr val="FFD500"/>
              </a:fgClr>
              <a:bgClr>
                <a:schemeClr val="bg1"/>
              </a:bgClr>
            </a:patt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7" name="Freeform 9" hidden="0"/>
            <p:cNvSpPr>
              <a:spLocks noChangeArrowheads="1"/>
            </p:cNvSpPr>
            <p:nvPr isPhoto="0" userDrawn="0"/>
          </p:nvSpPr>
          <p:spPr bwMode="auto">
            <a:xfrm>
              <a:off x="5253831" y="3333750"/>
              <a:ext cx="787400" cy="358775"/>
            </a:xfrm>
            <a:custGeom>
              <a:avLst/>
              <a:gdLst>
                <a:gd name="T0" fmla="*/ 203 w 2189"/>
                <a:gd name="T1" fmla="*/ 812 h 998"/>
                <a:gd name="T2" fmla="*/ 344 w 2189"/>
                <a:gd name="T3" fmla="*/ 865 h 998"/>
                <a:gd name="T4" fmla="*/ 388 w 2189"/>
                <a:gd name="T5" fmla="*/ 874 h 998"/>
                <a:gd name="T6" fmla="*/ 529 w 2189"/>
                <a:gd name="T7" fmla="*/ 803 h 998"/>
                <a:gd name="T8" fmla="*/ 573 w 2189"/>
                <a:gd name="T9" fmla="*/ 785 h 998"/>
                <a:gd name="T10" fmla="*/ 767 w 2189"/>
                <a:gd name="T11" fmla="*/ 768 h 998"/>
                <a:gd name="T12" fmla="*/ 794 w 2189"/>
                <a:gd name="T13" fmla="*/ 829 h 998"/>
                <a:gd name="T14" fmla="*/ 820 w 2189"/>
                <a:gd name="T15" fmla="*/ 891 h 998"/>
                <a:gd name="T16" fmla="*/ 926 w 2189"/>
                <a:gd name="T17" fmla="*/ 918 h 998"/>
                <a:gd name="T18" fmla="*/ 1182 w 2189"/>
                <a:gd name="T19" fmla="*/ 944 h 998"/>
                <a:gd name="T20" fmla="*/ 1420 w 2189"/>
                <a:gd name="T21" fmla="*/ 997 h 998"/>
                <a:gd name="T22" fmla="*/ 1473 w 2189"/>
                <a:gd name="T23" fmla="*/ 979 h 998"/>
                <a:gd name="T24" fmla="*/ 1641 w 2189"/>
                <a:gd name="T25" fmla="*/ 909 h 998"/>
                <a:gd name="T26" fmla="*/ 1720 w 2189"/>
                <a:gd name="T27" fmla="*/ 900 h 998"/>
                <a:gd name="T28" fmla="*/ 1862 w 2189"/>
                <a:gd name="T29" fmla="*/ 847 h 998"/>
                <a:gd name="T30" fmla="*/ 1888 w 2189"/>
                <a:gd name="T31" fmla="*/ 838 h 998"/>
                <a:gd name="T32" fmla="*/ 1915 w 2189"/>
                <a:gd name="T33" fmla="*/ 776 h 998"/>
                <a:gd name="T34" fmla="*/ 1950 w 2189"/>
                <a:gd name="T35" fmla="*/ 759 h 998"/>
                <a:gd name="T36" fmla="*/ 1968 w 2189"/>
                <a:gd name="T37" fmla="*/ 671 h 998"/>
                <a:gd name="T38" fmla="*/ 1985 w 2189"/>
                <a:gd name="T39" fmla="*/ 635 h 998"/>
                <a:gd name="T40" fmla="*/ 1994 w 2189"/>
                <a:gd name="T41" fmla="*/ 556 h 998"/>
                <a:gd name="T42" fmla="*/ 2021 w 2189"/>
                <a:gd name="T43" fmla="*/ 521 h 998"/>
                <a:gd name="T44" fmla="*/ 2109 w 2189"/>
                <a:gd name="T45" fmla="*/ 521 h 998"/>
                <a:gd name="T46" fmla="*/ 2144 w 2189"/>
                <a:gd name="T47" fmla="*/ 476 h 998"/>
                <a:gd name="T48" fmla="*/ 2153 w 2189"/>
                <a:gd name="T49" fmla="*/ 423 h 998"/>
                <a:gd name="T50" fmla="*/ 2188 w 2189"/>
                <a:gd name="T51" fmla="*/ 362 h 998"/>
                <a:gd name="T52" fmla="*/ 2073 w 2189"/>
                <a:gd name="T53" fmla="*/ 115 h 998"/>
                <a:gd name="T54" fmla="*/ 1985 w 2189"/>
                <a:gd name="T55" fmla="*/ 132 h 998"/>
                <a:gd name="T56" fmla="*/ 1879 w 2189"/>
                <a:gd name="T57" fmla="*/ 115 h 998"/>
                <a:gd name="T58" fmla="*/ 1809 w 2189"/>
                <a:gd name="T59" fmla="*/ 62 h 998"/>
                <a:gd name="T60" fmla="*/ 1676 w 2189"/>
                <a:gd name="T61" fmla="*/ 9 h 998"/>
                <a:gd name="T62" fmla="*/ 1570 w 2189"/>
                <a:gd name="T63" fmla="*/ 0 h 998"/>
                <a:gd name="T64" fmla="*/ 1518 w 2189"/>
                <a:gd name="T65" fmla="*/ 132 h 998"/>
                <a:gd name="T66" fmla="*/ 1482 w 2189"/>
                <a:gd name="T67" fmla="*/ 159 h 998"/>
                <a:gd name="T68" fmla="*/ 1262 w 2189"/>
                <a:gd name="T69" fmla="*/ 150 h 998"/>
                <a:gd name="T70" fmla="*/ 1182 w 2189"/>
                <a:gd name="T71" fmla="*/ 203 h 998"/>
                <a:gd name="T72" fmla="*/ 1103 w 2189"/>
                <a:gd name="T73" fmla="*/ 265 h 998"/>
                <a:gd name="T74" fmla="*/ 1067 w 2189"/>
                <a:gd name="T75" fmla="*/ 291 h 998"/>
                <a:gd name="T76" fmla="*/ 979 w 2189"/>
                <a:gd name="T77" fmla="*/ 362 h 998"/>
                <a:gd name="T78" fmla="*/ 979 w 2189"/>
                <a:gd name="T79" fmla="*/ 450 h 998"/>
                <a:gd name="T80" fmla="*/ 979 w 2189"/>
                <a:gd name="T81" fmla="*/ 547 h 998"/>
                <a:gd name="T82" fmla="*/ 909 w 2189"/>
                <a:gd name="T83" fmla="*/ 547 h 998"/>
                <a:gd name="T84" fmla="*/ 838 w 2189"/>
                <a:gd name="T85" fmla="*/ 529 h 998"/>
                <a:gd name="T86" fmla="*/ 626 w 2189"/>
                <a:gd name="T87" fmla="*/ 556 h 998"/>
                <a:gd name="T88" fmla="*/ 565 w 2189"/>
                <a:gd name="T89" fmla="*/ 591 h 998"/>
                <a:gd name="T90" fmla="*/ 476 w 2189"/>
                <a:gd name="T91" fmla="*/ 626 h 998"/>
                <a:gd name="T92" fmla="*/ 388 w 2189"/>
                <a:gd name="T93" fmla="*/ 609 h 998"/>
                <a:gd name="T94" fmla="*/ 273 w 2189"/>
                <a:gd name="T95" fmla="*/ 591 h 998"/>
                <a:gd name="T96" fmla="*/ 212 w 2189"/>
                <a:gd name="T97" fmla="*/ 635 h 998"/>
                <a:gd name="T98" fmla="*/ 176 w 2189"/>
                <a:gd name="T99" fmla="*/ 653 h 998"/>
                <a:gd name="T100" fmla="*/ 88 w 2189"/>
                <a:gd name="T101" fmla="*/ 600 h 998"/>
                <a:gd name="T102" fmla="*/ 44 w 2189"/>
                <a:gd name="T103" fmla="*/ 582 h 998"/>
                <a:gd name="T104" fmla="*/ 0 w 2189"/>
                <a:gd name="T105" fmla="*/ 653 h 998"/>
                <a:gd name="T106" fmla="*/ 26 w 2189"/>
                <a:gd name="T107" fmla="*/ 768 h 998"/>
                <a:gd name="T108" fmla="*/ 132 w 2189"/>
                <a:gd name="T109" fmla="*/ 829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89" h="998" fill="norm" stroke="1" extrusionOk="0">
                  <a:moveTo>
                    <a:pt x="159" y="821"/>
                  </a:moveTo>
                  <a:lnTo>
                    <a:pt x="159" y="821"/>
                  </a:lnTo>
                  <a:lnTo>
                    <a:pt x="203" y="812"/>
                  </a:lnTo>
                  <a:lnTo>
                    <a:pt x="256" y="821"/>
                  </a:lnTo>
                  <a:lnTo>
                    <a:pt x="300" y="838"/>
                  </a:lnTo>
                  <a:lnTo>
                    <a:pt x="344" y="865"/>
                  </a:lnTo>
                  <a:lnTo>
                    <a:pt x="344" y="865"/>
                  </a:lnTo>
                  <a:lnTo>
                    <a:pt x="362" y="874"/>
                  </a:lnTo>
                  <a:lnTo>
                    <a:pt x="388" y="874"/>
                  </a:lnTo>
                  <a:lnTo>
                    <a:pt x="441" y="856"/>
                  </a:lnTo>
                  <a:lnTo>
                    <a:pt x="494" y="829"/>
                  </a:lnTo>
                  <a:lnTo>
                    <a:pt x="529" y="803"/>
                  </a:lnTo>
                  <a:lnTo>
                    <a:pt x="529" y="803"/>
                  </a:lnTo>
                  <a:lnTo>
                    <a:pt x="547" y="794"/>
                  </a:lnTo>
                  <a:lnTo>
                    <a:pt x="573" y="785"/>
                  </a:lnTo>
                  <a:lnTo>
                    <a:pt x="653" y="776"/>
                  </a:lnTo>
                  <a:lnTo>
                    <a:pt x="767" y="768"/>
                  </a:lnTo>
                  <a:lnTo>
                    <a:pt x="767" y="768"/>
                  </a:lnTo>
                  <a:lnTo>
                    <a:pt x="776" y="776"/>
                  </a:lnTo>
                  <a:lnTo>
                    <a:pt x="776" y="785"/>
                  </a:lnTo>
                  <a:lnTo>
                    <a:pt x="794" y="829"/>
                  </a:lnTo>
                  <a:lnTo>
                    <a:pt x="803" y="865"/>
                  </a:lnTo>
                  <a:lnTo>
                    <a:pt x="812" y="882"/>
                  </a:lnTo>
                  <a:lnTo>
                    <a:pt x="820" y="891"/>
                  </a:lnTo>
                  <a:lnTo>
                    <a:pt x="820" y="891"/>
                  </a:lnTo>
                  <a:lnTo>
                    <a:pt x="865" y="909"/>
                  </a:lnTo>
                  <a:lnTo>
                    <a:pt x="926" y="918"/>
                  </a:lnTo>
                  <a:lnTo>
                    <a:pt x="1094" y="935"/>
                  </a:lnTo>
                  <a:lnTo>
                    <a:pt x="1094" y="935"/>
                  </a:lnTo>
                  <a:lnTo>
                    <a:pt x="1182" y="944"/>
                  </a:lnTo>
                  <a:lnTo>
                    <a:pt x="1279" y="971"/>
                  </a:lnTo>
                  <a:lnTo>
                    <a:pt x="1368" y="988"/>
                  </a:lnTo>
                  <a:lnTo>
                    <a:pt x="1420" y="997"/>
                  </a:lnTo>
                  <a:lnTo>
                    <a:pt x="1420" y="997"/>
                  </a:lnTo>
                  <a:lnTo>
                    <a:pt x="1447" y="988"/>
                  </a:lnTo>
                  <a:lnTo>
                    <a:pt x="1473" y="979"/>
                  </a:lnTo>
                  <a:lnTo>
                    <a:pt x="1526" y="944"/>
                  </a:lnTo>
                  <a:lnTo>
                    <a:pt x="1597" y="918"/>
                  </a:lnTo>
                  <a:lnTo>
                    <a:pt x="1641" y="909"/>
                  </a:lnTo>
                  <a:lnTo>
                    <a:pt x="1685" y="900"/>
                  </a:lnTo>
                  <a:lnTo>
                    <a:pt x="1685" y="900"/>
                  </a:lnTo>
                  <a:lnTo>
                    <a:pt x="1720" y="900"/>
                  </a:lnTo>
                  <a:lnTo>
                    <a:pt x="1765" y="891"/>
                  </a:lnTo>
                  <a:lnTo>
                    <a:pt x="1818" y="865"/>
                  </a:lnTo>
                  <a:lnTo>
                    <a:pt x="1862" y="847"/>
                  </a:lnTo>
                  <a:lnTo>
                    <a:pt x="1888" y="838"/>
                  </a:lnTo>
                  <a:lnTo>
                    <a:pt x="1888" y="838"/>
                  </a:lnTo>
                  <a:lnTo>
                    <a:pt x="1888" y="838"/>
                  </a:lnTo>
                  <a:lnTo>
                    <a:pt x="1888" y="838"/>
                  </a:lnTo>
                  <a:lnTo>
                    <a:pt x="1906" y="785"/>
                  </a:lnTo>
                  <a:lnTo>
                    <a:pt x="1915" y="776"/>
                  </a:lnTo>
                  <a:lnTo>
                    <a:pt x="1932" y="768"/>
                  </a:lnTo>
                  <a:lnTo>
                    <a:pt x="1932" y="768"/>
                  </a:lnTo>
                  <a:lnTo>
                    <a:pt x="1950" y="759"/>
                  </a:lnTo>
                  <a:lnTo>
                    <a:pt x="1959" y="750"/>
                  </a:lnTo>
                  <a:lnTo>
                    <a:pt x="1968" y="715"/>
                  </a:lnTo>
                  <a:lnTo>
                    <a:pt x="1968" y="671"/>
                  </a:lnTo>
                  <a:lnTo>
                    <a:pt x="1976" y="653"/>
                  </a:lnTo>
                  <a:lnTo>
                    <a:pt x="1985" y="635"/>
                  </a:lnTo>
                  <a:lnTo>
                    <a:pt x="1985" y="635"/>
                  </a:lnTo>
                  <a:lnTo>
                    <a:pt x="1994" y="618"/>
                  </a:lnTo>
                  <a:lnTo>
                    <a:pt x="1994" y="600"/>
                  </a:lnTo>
                  <a:lnTo>
                    <a:pt x="1994" y="556"/>
                  </a:lnTo>
                  <a:lnTo>
                    <a:pt x="1994" y="529"/>
                  </a:lnTo>
                  <a:lnTo>
                    <a:pt x="2003" y="521"/>
                  </a:lnTo>
                  <a:lnTo>
                    <a:pt x="2021" y="521"/>
                  </a:lnTo>
                  <a:lnTo>
                    <a:pt x="2021" y="521"/>
                  </a:lnTo>
                  <a:lnTo>
                    <a:pt x="2065" y="521"/>
                  </a:lnTo>
                  <a:lnTo>
                    <a:pt x="2109" y="521"/>
                  </a:lnTo>
                  <a:lnTo>
                    <a:pt x="2126" y="512"/>
                  </a:lnTo>
                  <a:lnTo>
                    <a:pt x="2135" y="494"/>
                  </a:lnTo>
                  <a:lnTo>
                    <a:pt x="2144" y="476"/>
                  </a:lnTo>
                  <a:lnTo>
                    <a:pt x="2153" y="441"/>
                  </a:lnTo>
                  <a:lnTo>
                    <a:pt x="2153" y="441"/>
                  </a:lnTo>
                  <a:lnTo>
                    <a:pt x="2153" y="423"/>
                  </a:lnTo>
                  <a:lnTo>
                    <a:pt x="2162" y="397"/>
                  </a:lnTo>
                  <a:lnTo>
                    <a:pt x="2188" y="362"/>
                  </a:lnTo>
                  <a:lnTo>
                    <a:pt x="2188" y="362"/>
                  </a:lnTo>
                  <a:lnTo>
                    <a:pt x="2144" y="282"/>
                  </a:lnTo>
                  <a:lnTo>
                    <a:pt x="2109" y="203"/>
                  </a:lnTo>
                  <a:lnTo>
                    <a:pt x="2073" y="115"/>
                  </a:lnTo>
                  <a:lnTo>
                    <a:pt x="2073" y="115"/>
                  </a:lnTo>
                  <a:lnTo>
                    <a:pt x="2047" y="123"/>
                  </a:lnTo>
                  <a:lnTo>
                    <a:pt x="1985" y="132"/>
                  </a:lnTo>
                  <a:lnTo>
                    <a:pt x="1950" y="132"/>
                  </a:lnTo>
                  <a:lnTo>
                    <a:pt x="1915" y="132"/>
                  </a:lnTo>
                  <a:lnTo>
                    <a:pt x="1879" y="115"/>
                  </a:lnTo>
                  <a:lnTo>
                    <a:pt x="1844" y="88"/>
                  </a:lnTo>
                  <a:lnTo>
                    <a:pt x="1844" y="88"/>
                  </a:lnTo>
                  <a:lnTo>
                    <a:pt x="1809" y="62"/>
                  </a:lnTo>
                  <a:lnTo>
                    <a:pt x="1773" y="35"/>
                  </a:lnTo>
                  <a:lnTo>
                    <a:pt x="1720" y="18"/>
                  </a:lnTo>
                  <a:lnTo>
                    <a:pt x="1676" y="9"/>
                  </a:lnTo>
                  <a:lnTo>
                    <a:pt x="1606" y="0"/>
                  </a:lnTo>
                  <a:lnTo>
                    <a:pt x="1570" y="0"/>
                  </a:lnTo>
                  <a:lnTo>
                    <a:pt x="1570" y="0"/>
                  </a:lnTo>
                  <a:lnTo>
                    <a:pt x="1553" y="53"/>
                  </a:lnTo>
                  <a:lnTo>
                    <a:pt x="1544" y="97"/>
                  </a:lnTo>
                  <a:lnTo>
                    <a:pt x="1518" y="132"/>
                  </a:lnTo>
                  <a:lnTo>
                    <a:pt x="1518" y="132"/>
                  </a:lnTo>
                  <a:lnTo>
                    <a:pt x="1509" y="150"/>
                  </a:lnTo>
                  <a:lnTo>
                    <a:pt x="1482" y="159"/>
                  </a:lnTo>
                  <a:lnTo>
                    <a:pt x="1420" y="168"/>
                  </a:lnTo>
                  <a:lnTo>
                    <a:pt x="1341" y="168"/>
                  </a:lnTo>
                  <a:lnTo>
                    <a:pt x="1262" y="150"/>
                  </a:lnTo>
                  <a:lnTo>
                    <a:pt x="1262" y="150"/>
                  </a:lnTo>
                  <a:lnTo>
                    <a:pt x="1226" y="176"/>
                  </a:lnTo>
                  <a:lnTo>
                    <a:pt x="1182" y="203"/>
                  </a:lnTo>
                  <a:lnTo>
                    <a:pt x="1129" y="229"/>
                  </a:lnTo>
                  <a:lnTo>
                    <a:pt x="1112" y="247"/>
                  </a:lnTo>
                  <a:lnTo>
                    <a:pt x="1103" y="265"/>
                  </a:lnTo>
                  <a:lnTo>
                    <a:pt x="1103" y="265"/>
                  </a:lnTo>
                  <a:lnTo>
                    <a:pt x="1085" y="282"/>
                  </a:lnTo>
                  <a:lnTo>
                    <a:pt x="1067" y="291"/>
                  </a:lnTo>
                  <a:lnTo>
                    <a:pt x="1015" y="318"/>
                  </a:lnTo>
                  <a:lnTo>
                    <a:pt x="997" y="335"/>
                  </a:lnTo>
                  <a:lnTo>
                    <a:pt x="979" y="362"/>
                  </a:lnTo>
                  <a:lnTo>
                    <a:pt x="970" y="397"/>
                  </a:lnTo>
                  <a:lnTo>
                    <a:pt x="979" y="450"/>
                  </a:lnTo>
                  <a:lnTo>
                    <a:pt x="979" y="450"/>
                  </a:lnTo>
                  <a:lnTo>
                    <a:pt x="997" y="494"/>
                  </a:lnTo>
                  <a:lnTo>
                    <a:pt x="988" y="529"/>
                  </a:lnTo>
                  <a:lnTo>
                    <a:pt x="979" y="547"/>
                  </a:lnTo>
                  <a:lnTo>
                    <a:pt x="962" y="556"/>
                  </a:lnTo>
                  <a:lnTo>
                    <a:pt x="935" y="556"/>
                  </a:lnTo>
                  <a:lnTo>
                    <a:pt x="909" y="547"/>
                  </a:lnTo>
                  <a:lnTo>
                    <a:pt x="865" y="529"/>
                  </a:lnTo>
                  <a:lnTo>
                    <a:pt x="865" y="529"/>
                  </a:lnTo>
                  <a:lnTo>
                    <a:pt x="838" y="529"/>
                  </a:lnTo>
                  <a:lnTo>
                    <a:pt x="803" y="529"/>
                  </a:lnTo>
                  <a:lnTo>
                    <a:pt x="715" y="538"/>
                  </a:lnTo>
                  <a:lnTo>
                    <a:pt x="626" y="556"/>
                  </a:lnTo>
                  <a:lnTo>
                    <a:pt x="591" y="573"/>
                  </a:lnTo>
                  <a:lnTo>
                    <a:pt x="565" y="591"/>
                  </a:lnTo>
                  <a:lnTo>
                    <a:pt x="565" y="591"/>
                  </a:lnTo>
                  <a:lnTo>
                    <a:pt x="538" y="609"/>
                  </a:lnTo>
                  <a:lnTo>
                    <a:pt x="520" y="618"/>
                  </a:lnTo>
                  <a:lnTo>
                    <a:pt x="476" y="626"/>
                  </a:lnTo>
                  <a:lnTo>
                    <a:pt x="432" y="618"/>
                  </a:lnTo>
                  <a:lnTo>
                    <a:pt x="388" y="609"/>
                  </a:lnTo>
                  <a:lnTo>
                    <a:pt x="388" y="609"/>
                  </a:lnTo>
                  <a:lnTo>
                    <a:pt x="344" y="591"/>
                  </a:lnTo>
                  <a:lnTo>
                    <a:pt x="300" y="582"/>
                  </a:lnTo>
                  <a:lnTo>
                    <a:pt x="273" y="591"/>
                  </a:lnTo>
                  <a:lnTo>
                    <a:pt x="247" y="600"/>
                  </a:lnTo>
                  <a:lnTo>
                    <a:pt x="229" y="609"/>
                  </a:lnTo>
                  <a:lnTo>
                    <a:pt x="212" y="635"/>
                  </a:lnTo>
                  <a:lnTo>
                    <a:pt x="212" y="635"/>
                  </a:lnTo>
                  <a:lnTo>
                    <a:pt x="194" y="644"/>
                  </a:lnTo>
                  <a:lnTo>
                    <a:pt x="176" y="653"/>
                  </a:lnTo>
                  <a:lnTo>
                    <a:pt x="159" y="644"/>
                  </a:lnTo>
                  <a:lnTo>
                    <a:pt x="132" y="626"/>
                  </a:lnTo>
                  <a:lnTo>
                    <a:pt x="88" y="600"/>
                  </a:lnTo>
                  <a:lnTo>
                    <a:pt x="62" y="591"/>
                  </a:lnTo>
                  <a:lnTo>
                    <a:pt x="44" y="582"/>
                  </a:lnTo>
                  <a:lnTo>
                    <a:pt x="44" y="582"/>
                  </a:lnTo>
                  <a:lnTo>
                    <a:pt x="17" y="591"/>
                  </a:lnTo>
                  <a:lnTo>
                    <a:pt x="9" y="609"/>
                  </a:lnTo>
                  <a:lnTo>
                    <a:pt x="0" y="653"/>
                  </a:lnTo>
                  <a:lnTo>
                    <a:pt x="9" y="741"/>
                  </a:lnTo>
                  <a:lnTo>
                    <a:pt x="9" y="741"/>
                  </a:lnTo>
                  <a:lnTo>
                    <a:pt x="26" y="768"/>
                  </a:lnTo>
                  <a:lnTo>
                    <a:pt x="62" y="803"/>
                  </a:lnTo>
                  <a:lnTo>
                    <a:pt x="106" y="829"/>
                  </a:lnTo>
                  <a:lnTo>
                    <a:pt x="132" y="829"/>
                  </a:lnTo>
                  <a:lnTo>
                    <a:pt x="159" y="821"/>
                  </a:lnTo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8" name="Freeform 10" hidden="0"/>
            <p:cNvSpPr>
              <a:spLocks noChangeArrowheads="1"/>
            </p:cNvSpPr>
            <p:nvPr isPhoto="0" userDrawn="0"/>
          </p:nvSpPr>
          <p:spPr bwMode="auto">
            <a:xfrm>
              <a:off x="5933281" y="3381375"/>
              <a:ext cx="688975" cy="392113"/>
            </a:xfrm>
            <a:custGeom>
              <a:avLst/>
              <a:gdLst>
                <a:gd name="T0" fmla="*/ 71 w 1915"/>
                <a:gd name="T1" fmla="*/ 812 h 1087"/>
                <a:gd name="T2" fmla="*/ 62 w 1915"/>
                <a:gd name="T3" fmla="*/ 821 h 1087"/>
                <a:gd name="T4" fmla="*/ 265 w 1915"/>
                <a:gd name="T5" fmla="*/ 962 h 1087"/>
                <a:gd name="T6" fmla="*/ 309 w 1915"/>
                <a:gd name="T7" fmla="*/ 1006 h 1087"/>
                <a:gd name="T8" fmla="*/ 371 w 1915"/>
                <a:gd name="T9" fmla="*/ 1050 h 1087"/>
                <a:gd name="T10" fmla="*/ 459 w 1915"/>
                <a:gd name="T11" fmla="*/ 1077 h 1087"/>
                <a:gd name="T12" fmla="*/ 617 w 1915"/>
                <a:gd name="T13" fmla="*/ 1077 h 1087"/>
                <a:gd name="T14" fmla="*/ 846 w 1915"/>
                <a:gd name="T15" fmla="*/ 1006 h 1087"/>
                <a:gd name="T16" fmla="*/ 1023 w 1915"/>
                <a:gd name="T17" fmla="*/ 944 h 1087"/>
                <a:gd name="T18" fmla="*/ 1155 w 1915"/>
                <a:gd name="T19" fmla="*/ 989 h 1087"/>
                <a:gd name="T20" fmla="*/ 1235 w 1915"/>
                <a:gd name="T21" fmla="*/ 997 h 1087"/>
                <a:gd name="T22" fmla="*/ 1261 w 1915"/>
                <a:gd name="T23" fmla="*/ 980 h 1087"/>
                <a:gd name="T24" fmla="*/ 1358 w 1915"/>
                <a:gd name="T25" fmla="*/ 927 h 1087"/>
                <a:gd name="T26" fmla="*/ 1411 w 1915"/>
                <a:gd name="T27" fmla="*/ 874 h 1087"/>
                <a:gd name="T28" fmla="*/ 1490 w 1915"/>
                <a:gd name="T29" fmla="*/ 768 h 1087"/>
                <a:gd name="T30" fmla="*/ 1640 w 1915"/>
                <a:gd name="T31" fmla="*/ 494 h 1087"/>
                <a:gd name="T32" fmla="*/ 1685 w 1915"/>
                <a:gd name="T33" fmla="*/ 424 h 1087"/>
                <a:gd name="T34" fmla="*/ 1782 w 1915"/>
                <a:gd name="T35" fmla="*/ 371 h 1087"/>
                <a:gd name="T36" fmla="*/ 1879 w 1915"/>
                <a:gd name="T37" fmla="*/ 300 h 1087"/>
                <a:gd name="T38" fmla="*/ 1914 w 1915"/>
                <a:gd name="T39" fmla="*/ 256 h 1087"/>
                <a:gd name="T40" fmla="*/ 1896 w 1915"/>
                <a:gd name="T41" fmla="*/ 221 h 1087"/>
                <a:gd name="T42" fmla="*/ 1861 w 1915"/>
                <a:gd name="T43" fmla="*/ 203 h 1087"/>
                <a:gd name="T44" fmla="*/ 1790 w 1915"/>
                <a:gd name="T45" fmla="*/ 159 h 1087"/>
                <a:gd name="T46" fmla="*/ 1676 w 1915"/>
                <a:gd name="T47" fmla="*/ 133 h 1087"/>
                <a:gd name="T48" fmla="*/ 1605 w 1915"/>
                <a:gd name="T49" fmla="*/ 97 h 1087"/>
                <a:gd name="T50" fmla="*/ 1579 w 1915"/>
                <a:gd name="T51" fmla="*/ 80 h 1087"/>
                <a:gd name="T52" fmla="*/ 1464 w 1915"/>
                <a:gd name="T53" fmla="*/ 36 h 1087"/>
                <a:gd name="T54" fmla="*/ 1332 w 1915"/>
                <a:gd name="T55" fmla="*/ 0 h 1087"/>
                <a:gd name="T56" fmla="*/ 1287 w 1915"/>
                <a:gd name="T57" fmla="*/ 27 h 1087"/>
                <a:gd name="T58" fmla="*/ 1120 w 1915"/>
                <a:gd name="T59" fmla="*/ 150 h 1087"/>
                <a:gd name="T60" fmla="*/ 1058 w 1915"/>
                <a:gd name="T61" fmla="*/ 186 h 1087"/>
                <a:gd name="T62" fmla="*/ 979 w 1915"/>
                <a:gd name="T63" fmla="*/ 186 h 1087"/>
                <a:gd name="T64" fmla="*/ 829 w 1915"/>
                <a:gd name="T65" fmla="*/ 221 h 1087"/>
                <a:gd name="T66" fmla="*/ 749 w 1915"/>
                <a:gd name="T67" fmla="*/ 256 h 1087"/>
                <a:gd name="T68" fmla="*/ 740 w 1915"/>
                <a:gd name="T69" fmla="*/ 283 h 1087"/>
                <a:gd name="T70" fmla="*/ 740 w 1915"/>
                <a:gd name="T71" fmla="*/ 291 h 1087"/>
                <a:gd name="T72" fmla="*/ 687 w 1915"/>
                <a:gd name="T73" fmla="*/ 318 h 1087"/>
                <a:gd name="T74" fmla="*/ 573 w 1915"/>
                <a:gd name="T75" fmla="*/ 336 h 1087"/>
                <a:gd name="T76" fmla="*/ 441 w 1915"/>
                <a:gd name="T77" fmla="*/ 318 h 1087"/>
                <a:gd name="T78" fmla="*/ 344 w 1915"/>
                <a:gd name="T79" fmla="*/ 283 h 1087"/>
                <a:gd name="T80" fmla="*/ 300 w 1915"/>
                <a:gd name="T81" fmla="*/ 230 h 1087"/>
                <a:gd name="T82" fmla="*/ 274 w 1915"/>
                <a:gd name="T83" fmla="*/ 265 h 1087"/>
                <a:gd name="T84" fmla="*/ 265 w 1915"/>
                <a:gd name="T85" fmla="*/ 309 h 1087"/>
                <a:gd name="T86" fmla="*/ 256 w 1915"/>
                <a:gd name="T87" fmla="*/ 344 h 1087"/>
                <a:gd name="T88" fmla="*/ 238 w 1915"/>
                <a:gd name="T89" fmla="*/ 380 h 1087"/>
                <a:gd name="T90" fmla="*/ 177 w 1915"/>
                <a:gd name="T91" fmla="*/ 389 h 1087"/>
                <a:gd name="T92" fmla="*/ 133 w 1915"/>
                <a:gd name="T93" fmla="*/ 389 h 1087"/>
                <a:gd name="T94" fmla="*/ 106 w 1915"/>
                <a:gd name="T95" fmla="*/ 397 h 1087"/>
                <a:gd name="T96" fmla="*/ 106 w 1915"/>
                <a:gd name="T97" fmla="*/ 468 h 1087"/>
                <a:gd name="T98" fmla="*/ 97 w 1915"/>
                <a:gd name="T99" fmla="*/ 503 h 1087"/>
                <a:gd name="T100" fmla="*/ 88 w 1915"/>
                <a:gd name="T101" fmla="*/ 521 h 1087"/>
                <a:gd name="T102" fmla="*/ 80 w 1915"/>
                <a:gd name="T103" fmla="*/ 583 h 1087"/>
                <a:gd name="T104" fmla="*/ 62 w 1915"/>
                <a:gd name="T105" fmla="*/ 627 h 1087"/>
                <a:gd name="T106" fmla="*/ 44 w 1915"/>
                <a:gd name="T107" fmla="*/ 636 h 1087"/>
                <a:gd name="T108" fmla="*/ 18 w 1915"/>
                <a:gd name="T109" fmla="*/ 653 h 1087"/>
                <a:gd name="T110" fmla="*/ 0 w 1915"/>
                <a:gd name="T111" fmla="*/ 706 h 1087"/>
                <a:gd name="T112" fmla="*/ 44 w 1915"/>
                <a:gd name="T113" fmla="*/ 768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5" h="1087" fill="norm" stroke="1" extrusionOk="0">
                  <a:moveTo>
                    <a:pt x="71" y="812"/>
                  </a:moveTo>
                  <a:lnTo>
                    <a:pt x="71" y="812"/>
                  </a:lnTo>
                  <a:lnTo>
                    <a:pt x="62" y="821"/>
                  </a:lnTo>
                  <a:lnTo>
                    <a:pt x="62" y="821"/>
                  </a:lnTo>
                  <a:lnTo>
                    <a:pt x="194" y="909"/>
                  </a:lnTo>
                  <a:lnTo>
                    <a:pt x="265" y="962"/>
                  </a:lnTo>
                  <a:lnTo>
                    <a:pt x="309" y="1006"/>
                  </a:lnTo>
                  <a:lnTo>
                    <a:pt x="309" y="1006"/>
                  </a:lnTo>
                  <a:lnTo>
                    <a:pt x="335" y="1033"/>
                  </a:lnTo>
                  <a:lnTo>
                    <a:pt x="371" y="1050"/>
                  </a:lnTo>
                  <a:lnTo>
                    <a:pt x="415" y="1068"/>
                  </a:lnTo>
                  <a:lnTo>
                    <a:pt x="459" y="1077"/>
                  </a:lnTo>
                  <a:lnTo>
                    <a:pt x="546" y="1086"/>
                  </a:lnTo>
                  <a:lnTo>
                    <a:pt x="617" y="1077"/>
                  </a:lnTo>
                  <a:lnTo>
                    <a:pt x="617" y="1077"/>
                  </a:lnTo>
                  <a:lnTo>
                    <a:pt x="846" y="1006"/>
                  </a:lnTo>
                  <a:lnTo>
                    <a:pt x="1023" y="944"/>
                  </a:lnTo>
                  <a:lnTo>
                    <a:pt x="1023" y="944"/>
                  </a:lnTo>
                  <a:lnTo>
                    <a:pt x="1076" y="962"/>
                  </a:lnTo>
                  <a:lnTo>
                    <a:pt x="1155" y="989"/>
                  </a:lnTo>
                  <a:lnTo>
                    <a:pt x="1155" y="989"/>
                  </a:lnTo>
                  <a:lnTo>
                    <a:pt x="1235" y="997"/>
                  </a:lnTo>
                  <a:lnTo>
                    <a:pt x="1235" y="997"/>
                  </a:lnTo>
                  <a:lnTo>
                    <a:pt x="1261" y="980"/>
                  </a:lnTo>
                  <a:lnTo>
                    <a:pt x="1305" y="962"/>
                  </a:lnTo>
                  <a:lnTo>
                    <a:pt x="1358" y="927"/>
                  </a:lnTo>
                  <a:lnTo>
                    <a:pt x="1411" y="874"/>
                  </a:lnTo>
                  <a:lnTo>
                    <a:pt x="1411" y="874"/>
                  </a:lnTo>
                  <a:lnTo>
                    <a:pt x="1455" y="830"/>
                  </a:lnTo>
                  <a:lnTo>
                    <a:pt x="1490" y="768"/>
                  </a:lnTo>
                  <a:lnTo>
                    <a:pt x="1570" y="627"/>
                  </a:lnTo>
                  <a:lnTo>
                    <a:pt x="1640" y="494"/>
                  </a:lnTo>
                  <a:lnTo>
                    <a:pt x="1667" y="450"/>
                  </a:lnTo>
                  <a:lnTo>
                    <a:pt x="1685" y="424"/>
                  </a:lnTo>
                  <a:lnTo>
                    <a:pt x="1685" y="424"/>
                  </a:lnTo>
                  <a:lnTo>
                    <a:pt x="1782" y="371"/>
                  </a:lnTo>
                  <a:lnTo>
                    <a:pt x="1879" y="300"/>
                  </a:lnTo>
                  <a:lnTo>
                    <a:pt x="1879" y="300"/>
                  </a:lnTo>
                  <a:lnTo>
                    <a:pt x="1914" y="274"/>
                  </a:lnTo>
                  <a:lnTo>
                    <a:pt x="1914" y="256"/>
                  </a:lnTo>
                  <a:lnTo>
                    <a:pt x="1914" y="247"/>
                  </a:lnTo>
                  <a:lnTo>
                    <a:pt x="1896" y="221"/>
                  </a:lnTo>
                  <a:lnTo>
                    <a:pt x="1861" y="203"/>
                  </a:lnTo>
                  <a:lnTo>
                    <a:pt x="1861" y="203"/>
                  </a:lnTo>
                  <a:lnTo>
                    <a:pt x="1826" y="186"/>
                  </a:lnTo>
                  <a:lnTo>
                    <a:pt x="1790" y="159"/>
                  </a:lnTo>
                  <a:lnTo>
                    <a:pt x="1790" y="159"/>
                  </a:lnTo>
                  <a:lnTo>
                    <a:pt x="1676" y="133"/>
                  </a:lnTo>
                  <a:lnTo>
                    <a:pt x="1632" y="115"/>
                  </a:lnTo>
                  <a:lnTo>
                    <a:pt x="1605" y="97"/>
                  </a:lnTo>
                  <a:lnTo>
                    <a:pt x="1605" y="97"/>
                  </a:lnTo>
                  <a:lnTo>
                    <a:pt x="1579" y="80"/>
                  </a:lnTo>
                  <a:lnTo>
                    <a:pt x="1543" y="62"/>
                  </a:lnTo>
                  <a:lnTo>
                    <a:pt x="1464" y="36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14" y="9"/>
                  </a:lnTo>
                  <a:lnTo>
                    <a:pt x="1287" y="27"/>
                  </a:lnTo>
                  <a:lnTo>
                    <a:pt x="1208" y="89"/>
                  </a:lnTo>
                  <a:lnTo>
                    <a:pt x="1120" y="150"/>
                  </a:lnTo>
                  <a:lnTo>
                    <a:pt x="1085" y="177"/>
                  </a:lnTo>
                  <a:lnTo>
                    <a:pt x="1058" y="186"/>
                  </a:lnTo>
                  <a:lnTo>
                    <a:pt x="1058" y="186"/>
                  </a:lnTo>
                  <a:lnTo>
                    <a:pt x="979" y="186"/>
                  </a:lnTo>
                  <a:lnTo>
                    <a:pt x="882" y="203"/>
                  </a:lnTo>
                  <a:lnTo>
                    <a:pt x="829" y="221"/>
                  </a:lnTo>
                  <a:lnTo>
                    <a:pt x="784" y="239"/>
                  </a:lnTo>
                  <a:lnTo>
                    <a:pt x="749" y="256"/>
                  </a:lnTo>
                  <a:lnTo>
                    <a:pt x="749" y="265"/>
                  </a:lnTo>
                  <a:lnTo>
                    <a:pt x="740" y="283"/>
                  </a:lnTo>
                  <a:lnTo>
                    <a:pt x="740" y="283"/>
                  </a:lnTo>
                  <a:lnTo>
                    <a:pt x="740" y="291"/>
                  </a:lnTo>
                  <a:lnTo>
                    <a:pt x="732" y="300"/>
                  </a:lnTo>
                  <a:lnTo>
                    <a:pt x="687" y="318"/>
                  </a:lnTo>
                  <a:lnTo>
                    <a:pt x="634" y="327"/>
                  </a:lnTo>
                  <a:lnTo>
                    <a:pt x="573" y="336"/>
                  </a:lnTo>
                  <a:lnTo>
                    <a:pt x="503" y="336"/>
                  </a:lnTo>
                  <a:lnTo>
                    <a:pt x="441" y="318"/>
                  </a:lnTo>
                  <a:lnTo>
                    <a:pt x="380" y="309"/>
                  </a:lnTo>
                  <a:lnTo>
                    <a:pt x="344" y="283"/>
                  </a:lnTo>
                  <a:lnTo>
                    <a:pt x="344" y="283"/>
                  </a:lnTo>
                  <a:lnTo>
                    <a:pt x="300" y="230"/>
                  </a:lnTo>
                  <a:lnTo>
                    <a:pt x="300" y="230"/>
                  </a:lnTo>
                  <a:lnTo>
                    <a:pt x="274" y="265"/>
                  </a:lnTo>
                  <a:lnTo>
                    <a:pt x="265" y="291"/>
                  </a:lnTo>
                  <a:lnTo>
                    <a:pt x="265" y="309"/>
                  </a:lnTo>
                  <a:lnTo>
                    <a:pt x="265" y="309"/>
                  </a:lnTo>
                  <a:lnTo>
                    <a:pt x="256" y="344"/>
                  </a:lnTo>
                  <a:lnTo>
                    <a:pt x="247" y="362"/>
                  </a:lnTo>
                  <a:lnTo>
                    <a:pt x="238" y="380"/>
                  </a:lnTo>
                  <a:lnTo>
                    <a:pt x="221" y="389"/>
                  </a:lnTo>
                  <a:lnTo>
                    <a:pt x="177" y="389"/>
                  </a:lnTo>
                  <a:lnTo>
                    <a:pt x="133" y="389"/>
                  </a:lnTo>
                  <a:lnTo>
                    <a:pt x="133" y="389"/>
                  </a:lnTo>
                  <a:lnTo>
                    <a:pt x="115" y="389"/>
                  </a:lnTo>
                  <a:lnTo>
                    <a:pt x="106" y="397"/>
                  </a:lnTo>
                  <a:lnTo>
                    <a:pt x="106" y="424"/>
                  </a:lnTo>
                  <a:lnTo>
                    <a:pt x="106" y="468"/>
                  </a:lnTo>
                  <a:lnTo>
                    <a:pt x="106" y="486"/>
                  </a:lnTo>
                  <a:lnTo>
                    <a:pt x="97" y="503"/>
                  </a:lnTo>
                  <a:lnTo>
                    <a:pt x="97" y="503"/>
                  </a:lnTo>
                  <a:lnTo>
                    <a:pt x="88" y="521"/>
                  </a:lnTo>
                  <a:lnTo>
                    <a:pt x="80" y="539"/>
                  </a:lnTo>
                  <a:lnTo>
                    <a:pt x="80" y="583"/>
                  </a:lnTo>
                  <a:lnTo>
                    <a:pt x="71" y="618"/>
                  </a:lnTo>
                  <a:lnTo>
                    <a:pt x="62" y="627"/>
                  </a:lnTo>
                  <a:lnTo>
                    <a:pt x="44" y="636"/>
                  </a:lnTo>
                  <a:lnTo>
                    <a:pt x="44" y="636"/>
                  </a:lnTo>
                  <a:lnTo>
                    <a:pt x="27" y="644"/>
                  </a:lnTo>
                  <a:lnTo>
                    <a:pt x="18" y="653"/>
                  </a:lnTo>
                  <a:lnTo>
                    <a:pt x="0" y="706"/>
                  </a:lnTo>
                  <a:lnTo>
                    <a:pt x="0" y="706"/>
                  </a:lnTo>
                  <a:lnTo>
                    <a:pt x="18" y="724"/>
                  </a:lnTo>
                  <a:lnTo>
                    <a:pt x="44" y="768"/>
                  </a:lnTo>
                  <a:lnTo>
                    <a:pt x="71" y="812"/>
                  </a:lnTo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9" name="Freeform 11" hidden="0"/>
            <p:cNvSpPr>
              <a:spLocks noChangeArrowheads="1"/>
            </p:cNvSpPr>
            <p:nvPr isPhoto="0" userDrawn="0"/>
          </p:nvSpPr>
          <p:spPr bwMode="auto">
            <a:xfrm>
              <a:off x="5539581" y="3054350"/>
              <a:ext cx="660400" cy="342900"/>
            </a:xfrm>
            <a:custGeom>
              <a:avLst/>
              <a:gdLst>
                <a:gd name="T0" fmla="*/ 159 w 1835"/>
                <a:gd name="T1" fmla="*/ 680 h 954"/>
                <a:gd name="T2" fmla="*/ 424 w 1835"/>
                <a:gd name="T3" fmla="*/ 856 h 954"/>
                <a:gd name="T4" fmla="*/ 476 w 1835"/>
                <a:gd name="T5" fmla="*/ 909 h 954"/>
                <a:gd name="T6" fmla="*/ 476 w 1835"/>
                <a:gd name="T7" fmla="*/ 918 h 954"/>
                <a:gd name="T8" fmla="*/ 468 w 1835"/>
                <a:gd name="T9" fmla="*/ 927 h 954"/>
                <a:gd name="T10" fmla="*/ 626 w 1835"/>
                <a:gd name="T11" fmla="*/ 945 h 954"/>
                <a:gd name="T12" fmla="*/ 715 w 1835"/>
                <a:gd name="T13" fmla="*/ 927 h 954"/>
                <a:gd name="T14" fmla="*/ 724 w 1835"/>
                <a:gd name="T15" fmla="*/ 909 h 954"/>
                <a:gd name="T16" fmla="*/ 759 w 1835"/>
                <a:gd name="T17" fmla="*/ 830 h 954"/>
                <a:gd name="T18" fmla="*/ 776 w 1835"/>
                <a:gd name="T19" fmla="*/ 777 h 954"/>
                <a:gd name="T20" fmla="*/ 882 w 1835"/>
                <a:gd name="T21" fmla="*/ 786 h 954"/>
                <a:gd name="T22" fmla="*/ 979 w 1835"/>
                <a:gd name="T23" fmla="*/ 812 h 954"/>
                <a:gd name="T24" fmla="*/ 1050 w 1835"/>
                <a:gd name="T25" fmla="*/ 865 h 954"/>
                <a:gd name="T26" fmla="*/ 1085 w 1835"/>
                <a:gd name="T27" fmla="*/ 892 h 954"/>
                <a:gd name="T28" fmla="*/ 1156 w 1835"/>
                <a:gd name="T29" fmla="*/ 909 h 954"/>
                <a:gd name="T30" fmla="*/ 1253 w 1835"/>
                <a:gd name="T31" fmla="*/ 900 h 954"/>
                <a:gd name="T32" fmla="*/ 1279 w 1835"/>
                <a:gd name="T33" fmla="*/ 892 h 954"/>
                <a:gd name="T34" fmla="*/ 1297 w 1835"/>
                <a:gd name="T35" fmla="*/ 953 h 954"/>
                <a:gd name="T36" fmla="*/ 1359 w 1835"/>
                <a:gd name="T37" fmla="*/ 865 h 954"/>
                <a:gd name="T38" fmla="*/ 1385 w 1835"/>
                <a:gd name="T39" fmla="*/ 856 h 954"/>
                <a:gd name="T40" fmla="*/ 1527 w 1835"/>
                <a:gd name="T41" fmla="*/ 830 h 954"/>
                <a:gd name="T42" fmla="*/ 1597 w 1835"/>
                <a:gd name="T43" fmla="*/ 786 h 954"/>
                <a:gd name="T44" fmla="*/ 1667 w 1835"/>
                <a:gd name="T45" fmla="*/ 715 h 954"/>
                <a:gd name="T46" fmla="*/ 1702 w 1835"/>
                <a:gd name="T47" fmla="*/ 671 h 954"/>
                <a:gd name="T48" fmla="*/ 1834 w 1835"/>
                <a:gd name="T49" fmla="*/ 574 h 954"/>
                <a:gd name="T50" fmla="*/ 1808 w 1835"/>
                <a:gd name="T51" fmla="*/ 539 h 954"/>
                <a:gd name="T52" fmla="*/ 1764 w 1835"/>
                <a:gd name="T53" fmla="*/ 459 h 954"/>
                <a:gd name="T54" fmla="*/ 1737 w 1835"/>
                <a:gd name="T55" fmla="*/ 433 h 954"/>
                <a:gd name="T56" fmla="*/ 1684 w 1835"/>
                <a:gd name="T57" fmla="*/ 415 h 954"/>
                <a:gd name="T58" fmla="*/ 1571 w 1835"/>
                <a:gd name="T59" fmla="*/ 406 h 954"/>
                <a:gd name="T60" fmla="*/ 1544 w 1835"/>
                <a:gd name="T61" fmla="*/ 380 h 954"/>
                <a:gd name="T62" fmla="*/ 1535 w 1835"/>
                <a:gd name="T63" fmla="*/ 353 h 954"/>
                <a:gd name="T64" fmla="*/ 1500 w 1835"/>
                <a:gd name="T65" fmla="*/ 283 h 954"/>
                <a:gd name="T66" fmla="*/ 1465 w 1835"/>
                <a:gd name="T67" fmla="*/ 274 h 954"/>
                <a:gd name="T68" fmla="*/ 1368 w 1835"/>
                <a:gd name="T69" fmla="*/ 265 h 954"/>
                <a:gd name="T70" fmla="*/ 1324 w 1835"/>
                <a:gd name="T71" fmla="*/ 274 h 954"/>
                <a:gd name="T72" fmla="*/ 1297 w 1835"/>
                <a:gd name="T73" fmla="*/ 300 h 954"/>
                <a:gd name="T74" fmla="*/ 1279 w 1835"/>
                <a:gd name="T75" fmla="*/ 327 h 954"/>
                <a:gd name="T76" fmla="*/ 1235 w 1835"/>
                <a:gd name="T77" fmla="*/ 327 h 954"/>
                <a:gd name="T78" fmla="*/ 1165 w 1835"/>
                <a:gd name="T79" fmla="*/ 274 h 954"/>
                <a:gd name="T80" fmla="*/ 1138 w 1835"/>
                <a:gd name="T81" fmla="*/ 239 h 954"/>
                <a:gd name="T82" fmla="*/ 1121 w 1835"/>
                <a:gd name="T83" fmla="*/ 203 h 954"/>
                <a:gd name="T84" fmla="*/ 1032 w 1835"/>
                <a:gd name="T85" fmla="*/ 133 h 954"/>
                <a:gd name="T86" fmla="*/ 944 w 1835"/>
                <a:gd name="T87" fmla="*/ 97 h 954"/>
                <a:gd name="T88" fmla="*/ 768 w 1835"/>
                <a:gd name="T89" fmla="*/ 0 h 954"/>
                <a:gd name="T90" fmla="*/ 759 w 1835"/>
                <a:gd name="T91" fmla="*/ 27 h 954"/>
                <a:gd name="T92" fmla="*/ 741 w 1835"/>
                <a:gd name="T93" fmla="*/ 45 h 954"/>
                <a:gd name="T94" fmla="*/ 679 w 1835"/>
                <a:gd name="T95" fmla="*/ 36 h 954"/>
                <a:gd name="T96" fmla="*/ 618 w 1835"/>
                <a:gd name="T97" fmla="*/ 27 h 954"/>
                <a:gd name="T98" fmla="*/ 600 w 1835"/>
                <a:gd name="T99" fmla="*/ 36 h 954"/>
                <a:gd name="T100" fmla="*/ 556 w 1835"/>
                <a:gd name="T101" fmla="*/ 62 h 954"/>
                <a:gd name="T102" fmla="*/ 415 w 1835"/>
                <a:gd name="T103" fmla="*/ 106 h 954"/>
                <a:gd name="T104" fmla="*/ 353 w 1835"/>
                <a:gd name="T105" fmla="*/ 150 h 954"/>
                <a:gd name="T106" fmla="*/ 326 w 1835"/>
                <a:gd name="T107" fmla="*/ 168 h 954"/>
                <a:gd name="T108" fmla="*/ 203 w 1835"/>
                <a:gd name="T109" fmla="*/ 230 h 954"/>
                <a:gd name="T110" fmla="*/ 44 w 1835"/>
                <a:gd name="T111" fmla="*/ 265 h 954"/>
                <a:gd name="T112" fmla="*/ 18 w 1835"/>
                <a:gd name="T113" fmla="*/ 274 h 954"/>
                <a:gd name="T114" fmla="*/ 0 w 1835"/>
                <a:gd name="T115" fmla="*/ 309 h 954"/>
                <a:gd name="T116" fmla="*/ 35 w 1835"/>
                <a:gd name="T117" fmla="*/ 380 h 954"/>
                <a:gd name="T118" fmla="*/ 62 w 1835"/>
                <a:gd name="T119" fmla="*/ 424 h 954"/>
                <a:gd name="T120" fmla="*/ 97 w 1835"/>
                <a:gd name="T121" fmla="*/ 556 h 954"/>
                <a:gd name="T122" fmla="*/ 141 w 1835"/>
                <a:gd name="T123" fmla="*/ 653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35" h="954" fill="norm" stroke="1" extrusionOk="0">
                  <a:moveTo>
                    <a:pt x="159" y="680"/>
                  </a:moveTo>
                  <a:lnTo>
                    <a:pt x="159" y="680"/>
                  </a:lnTo>
                  <a:lnTo>
                    <a:pt x="335" y="795"/>
                  </a:lnTo>
                  <a:lnTo>
                    <a:pt x="424" y="856"/>
                  </a:lnTo>
                  <a:lnTo>
                    <a:pt x="450" y="883"/>
                  </a:lnTo>
                  <a:lnTo>
                    <a:pt x="476" y="909"/>
                  </a:lnTo>
                  <a:lnTo>
                    <a:pt x="476" y="909"/>
                  </a:lnTo>
                  <a:lnTo>
                    <a:pt x="476" y="918"/>
                  </a:lnTo>
                  <a:lnTo>
                    <a:pt x="468" y="927"/>
                  </a:lnTo>
                  <a:lnTo>
                    <a:pt x="468" y="927"/>
                  </a:lnTo>
                  <a:lnTo>
                    <a:pt x="547" y="945"/>
                  </a:lnTo>
                  <a:lnTo>
                    <a:pt x="626" y="945"/>
                  </a:lnTo>
                  <a:lnTo>
                    <a:pt x="688" y="936"/>
                  </a:lnTo>
                  <a:lnTo>
                    <a:pt x="715" y="927"/>
                  </a:lnTo>
                  <a:lnTo>
                    <a:pt x="724" y="909"/>
                  </a:lnTo>
                  <a:lnTo>
                    <a:pt x="724" y="909"/>
                  </a:lnTo>
                  <a:lnTo>
                    <a:pt x="750" y="874"/>
                  </a:lnTo>
                  <a:lnTo>
                    <a:pt x="759" y="830"/>
                  </a:lnTo>
                  <a:lnTo>
                    <a:pt x="776" y="777"/>
                  </a:lnTo>
                  <a:lnTo>
                    <a:pt x="776" y="777"/>
                  </a:lnTo>
                  <a:lnTo>
                    <a:pt x="812" y="777"/>
                  </a:lnTo>
                  <a:lnTo>
                    <a:pt x="882" y="786"/>
                  </a:lnTo>
                  <a:lnTo>
                    <a:pt x="926" y="795"/>
                  </a:lnTo>
                  <a:lnTo>
                    <a:pt x="979" y="812"/>
                  </a:lnTo>
                  <a:lnTo>
                    <a:pt x="1015" y="839"/>
                  </a:lnTo>
                  <a:lnTo>
                    <a:pt x="1050" y="865"/>
                  </a:lnTo>
                  <a:lnTo>
                    <a:pt x="1050" y="865"/>
                  </a:lnTo>
                  <a:lnTo>
                    <a:pt x="1085" y="892"/>
                  </a:lnTo>
                  <a:lnTo>
                    <a:pt x="1121" y="909"/>
                  </a:lnTo>
                  <a:lnTo>
                    <a:pt x="1156" y="909"/>
                  </a:lnTo>
                  <a:lnTo>
                    <a:pt x="1191" y="909"/>
                  </a:lnTo>
                  <a:lnTo>
                    <a:pt x="1253" y="900"/>
                  </a:lnTo>
                  <a:lnTo>
                    <a:pt x="1279" y="892"/>
                  </a:lnTo>
                  <a:lnTo>
                    <a:pt x="1279" y="892"/>
                  </a:lnTo>
                  <a:lnTo>
                    <a:pt x="1297" y="953"/>
                  </a:lnTo>
                  <a:lnTo>
                    <a:pt x="1297" y="953"/>
                  </a:lnTo>
                  <a:lnTo>
                    <a:pt x="1332" y="892"/>
                  </a:lnTo>
                  <a:lnTo>
                    <a:pt x="1359" y="865"/>
                  </a:lnTo>
                  <a:lnTo>
                    <a:pt x="1385" y="856"/>
                  </a:lnTo>
                  <a:lnTo>
                    <a:pt x="1385" y="856"/>
                  </a:lnTo>
                  <a:lnTo>
                    <a:pt x="1447" y="848"/>
                  </a:lnTo>
                  <a:lnTo>
                    <a:pt x="1527" y="830"/>
                  </a:lnTo>
                  <a:lnTo>
                    <a:pt x="1562" y="812"/>
                  </a:lnTo>
                  <a:lnTo>
                    <a:pt x="1597" y="786"/>
                  </a:lnTo>
                  <a:lnTo>
                    <a:pt x="1631" y="759"/>
                  </a:lnTo>
                  <a:lnTo>
                    <a:pt x="1667" y="715"/>
                  </a:lnTo>
                  <a:lnTo>
                    <a:pt x="1667" y="715"/>
                  </a:lnTo>
                  <a:lnTo>
                    <a:pt x="1702" y="671"/>
                  </a:lnTo>
                  <a:lnTo>
                    <a:pt x="1746" y="636"/>
                  </a:lnTo>
                  <a:lnTo>
                    <a:pt x="1834" y="574"/>
                  </a:lnTo>
                  <a:lnTo>
                    <a:pt x="1834" y="574"/>
                  </a:lnTo>
                  <a:lnTo>
                    <a:pt x="1808" y="539"/>
                  </a:lnTo>
                  <a:lnTo>
                    <a:pt x="1790" y="495"/>
                  </a:lnTo>
                  <a:lnTo>
                    <a:pt x="1764" y="459"/>
                  </a:lnTo>
                  <a:lnTo>
                    <a:pt x="1737" y="433"/>
                  </a:lnTo>
                  <a:lnTo>
                    <a:pt x="1737" y="433"/>
                  </a:lnTo>
                  <a:lnTo>
                    <a:pt x="1720" y="424"/>
                  </a:lnTo>
                  <a:lnTo>
                    <a:pt x="1684" y="415"/>
                  </a:lnTo>
                  <a:lnTo>
                    <a:pt x="1624" y="415"/>
                  </a:lnTo>
                  <a:lnTo>
                    <a:pt x="1571" y="406"/>
                  </a:lnTo>
                  <a:lnTo>
                    <a:pt x="1553" y="397"/>
                  </a:lnTo>
                  <a:lnTo>
                    <a:pt x="1544" y="380"/>
                  </a:lnTo>
                  <a:lnTo>
                    <a:pt x="1544" y="380"/>
                  </a:lnTo>
                  <a:lnTo>
                    <a:pt x="1535" y="353"/>
                  </a:lnTo>
                  <a:lnTo>
                    <a:pt x="1518" y="318"/>
                  </a:lnTo>
                  <a:lnTo>
                    <a:pt x="1500" y="283"/>
                  </a:lnTo>
                  <a:lnTo>
                    <a:pt x="1482" y="274"/>
                  </a:lnTo>
                  <a:lnTo>
                    <a:pt x="1465" y="274"/>
                  </a:lnTo>
                  <a:lnTo>
                    <a:pt x="1465" y="274"/>
                  </a:lnTo>
                  <a:lnTo>
                    <a:pt x="1368" y="265"/>
                  </a:lnTo>
                  <a:lnTo>
                    <a:pt x="1350" y="265"/>
                  </a:lnTo>
                  <a:lnTo>
                    <a:pt x="1324" y="274"/>
                  </a:lnTo>
                  <a:lnTo>
                    <a:pt x="1306" y="283"/>
                  </a:lnTo>
                  <a:lnTo>
                    <a:pt x="1297" y="300"/>
                  </a:lnTo>
                  <a:lnTo>
                    <a:pt x="1297" y="300"/>
                  </a:lnTo>
                  <a:lnTo>
                    <a:pt x="1279" y="327"/>
                  </a:lnTo>
                  <a:lnTo>
                    <a:pt x="1262" y="327"/>
                  </a:lnTo>
                  <a:lnTo>
                    <a:pt x="1235" y="327"/>
                  </a:lnTo>
                  <a:lnTo>
                    <a:pt x="1209" y="318"/>
                  </a:lnTo>
                  <a:lnTo>
                    <a:pt x="1165" y="274"/>
                  </a:lnTo>
                  <a:lnTo>
                    <a:pt x="1147" y="256"/>
                  </a:lnTo>
                  <a:lnTo>
                    <a:pt x="1138" y="239"/>
                  </a:lnTo>
                  <a:lnTo>
                    <a:pt x="1138" y="239"/>
                  </a:lnTo>
                  <a:lnTo>
                    <a:pt x="1121" y="203"/>
                  </a:lnTo>
                  <a:lnTo>
                    <a:pt x="1085" y="168"/>
                  </a:lnTo>
                  <a:lnTo>
                    <a:pt x="1032" y="133"/>
                  </a:lnTo>
                  <a:lnTo>
                    <a:pt x="944" y="97"/>
                  </a:lnTo>
                  <a:lnTo>
                    <a:pt x="944" y="97"/>
                  </a:lnTo>
                  <a:lnTo>
                    <a:pt x="856" y="53"/>
                  </a:lnTo>
                  <a:lnTo>
                    <a:pt x="768" y="0"/>
                  </a:lnTo>
                  <a:lnTo>
                    <a:pt x="768" y="0"/>
                  </a:lnTo>
                  <a:lnTo>
                    <a:pt x="759" y="27"/>
                  </a:lnTo>
                  <a:lnTo>
                    <a:pt x="759" y="27"/>
                  </a:lnTo>
                  <a:lnTo>
                    <a:pt x="741" y="45"/>
                  </a:lnTo>
                  <a:lnTo>
                    <a:pt x="724" y="45"/>
                  </a:lnTo>
                  <a:lnTo>
                    <a:pt x="679" y="36"/>
                  </a:lnTo>
                  <a:lnTo>
                    <a:pt x="635" y="27"/>
                  </a:lnTo>
                  <a:lnTo>
                    <a:pt x="618" y="27"/>
                  </a:lnTo>
                  <a:lnTo>
                    <a:pt x="600" y="36"/>
                  </a:lnTo>
                  <a:lnTo>
                    <a:pt x="600" y="36"/>
                  </a:lnTo>
                  <a:lnTo>
                    <a:pt x="582" y="53"/>
                  </a:lnTo>
                  <a:lnTo>
                    <a:pt x="556" y="62"/>
                  </a:lnTo>
                  <a:lnTo>
                    <a:pt x="485" y="80"/>
                  </a:lnTo>
                  <a:lnTo>
                    <a:pt x="415" y="106"/>
                  </a:lnTo>
                  <a:lnTo>
                    <a:pt x="379" y="124"/>
                  </a:lnTo>
                  <a:lnTo>
                    <a:pt x="353" y="150"/>
                  </a:lnTo>
                  <a:lnTo>
                    <a:pt x="353" y="150"/>
                  </a:lnTo>
                  <a:lnTo>
                    <a:pt x="326" y="168"/>
                  </a:lnTo>
                  <a:lnTo>
                    <a:pt x="282" y="195"/>
                  </a:lnTo>
                  <a:lnTo>
                    <a:pt x="203" y="230"/>
                  </a:lnTo>
                  <a:lnTo>
                    <a:pt x="115" y="247"/>
                  </a:lnTo>
                  <a:lnTo>
                    <a:pt x="44" y="265"/>
                  </a:lnTo>
                  <a:lnTo>
                    <a:pt x="44" y="265"/>
                  </a:lnTo>
                  <a:lnTo>
                    <a:pt x="18" y="274"/>
                  </a:lnTo>
                  <a:lnTo>
                    <a:pt x="9" y="292"/>
                  </a:lnTo>
                  <a:lnTo>
                    <a:pt x="0" y="309"/>
                  </a:lnTo>
                  <a:lnTo>
                    <a:pt x="9" y="336"/>
                  </a:lnTo>
                  <a:lnTo>
                    <a:pt x="35" y="380"/>
                  </a:lnTo>
                  <a:lnTo>
                    <a:pt x="62" y="424"/>
                  </a:lnTo>
                  <a:lnTo>
                    <a:pt x="62" y="424"/>
                  </a:lnTo>
                  <a:lnTo>
                    <a:pt x="79" y="486"/>
                  </a:lnTo>
                  <a:lnTo>
                    <a:pt x="97" y="556"/>
                  </a:lnTo>
                  <a:lnTo>
                    <a:pt x="123" y="627"/>
                  </a:lnTo>
                  <a:lnTo>
                    <a:pt x="141" y="653"/>
                  </a:lnTo>
                  <a:lnTo>
                    <a:pt x="159" y="680"/>
                  </a:lnTo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0" name="Freeform 12" hidden="0"/>
            <p:cNvSpPr>
              <a:spLocks noChangeArrowheads="1"/>
            </p:cNvSpPr>
            <p:nvPr isPhoto="0" userDrawn="0"/>
          </p:nvSpPr>
          <p:spPr bwMode="auto">
            <a:xfrm>
              <a:off x="6006306" y="3260725"/>
              <a:ext cx="600075" cy="241300"/>
            </a:xfrm>
            <a:custGeom>
              <a:avLst/>
              <a:gdLst>
                <a:gd name="T0" fmla="*/ 537 w 1668"/>
                <a:gd name="T1" fmla="*/ 618 h 672"/>
                <a:gd name="T2" fmla="*/ 546 w 1668"/>
                <a:gd name="T3" fmla="*/ 591 h 672"/>
                <a:gd name="T4" fmla="*/ 626 w 1668"/>
                <a:gd name="T5" fmla="*/ 556 h 672"/>
                <a:gd name="T6" fmla="*/ 776 w 1668"/>
                <a:gd name="T7" fmla="*/ 521 h 672"/>
                <a:gd name="T8" fmla="*/ 855 w 1668"/>
                <a:gd name="T9" fmla="*/ 521 h 672"/>
                <a:gd name="T10" fmla="*/ 917 w 1668"/>
                <a:gd name="T11" fmla="*/ 485 h 672"/>
                <a:gd name="T12" fmla="*/ 1084 w 1668"/>
                <a:gd name="T13" fmla="*/ 362 h 672"/>
                <a:gd name="T14" fmla="*/ 1129 w 1668"/>
                <a:gd name="T15" fmla="*/ 335 h 672"/>
                <a:gd name="T16" fmla="*/ 1261 w 1668"/>
                <a:gd name="T17" fmla="*/ 371 h 672"/>
                <a:gd name="T18" fmla="*/ 1376 w 1668"/>
                <a:gd name="T19" fmla="*/ 415 h 672"/>
                <a:gd name="T20" fmla="*/ 1402 w 1668"/>
                <a:gd name="T21" fmla="*/ 432 h 672"/>
                <a:gd name="T22" fmla="*/ 1473 w 1668"/>
                <a:gd name="T23" fmla="*/ 468 h 672"/>
                <a:gd name="T24" fmla="*/ 1587 w 1668"/>
                <a:gd name="T25" fmla="*/ 494 h 672"/>
                <a:gd name="T26" fmla="*/ 1534 w 1668"/>
                <a:gd name="T27" fmla="*/ 415 h 672"/>
                <a:gd name="T28" fmla="*/ 1526 w 1668"/>
                <a:gd name="T29" fmla="*/ 388 h 672"/>
                <a:gd name="T30" fmla="*/ 1543 w 1668"/>
                <a:gd name="T31" fmla="*/ 344 h 672"/>
                <a:gd name="T32" fmla="*/ 1623 w 1668"/>
                <a:gd name="T33" fmla="*/ 212 h 672"/>
                <a:gd name="T34" fmla="*/ 1658 w 1668"/>
                <a:gd name="T35" fmla="*/ 176 h 672"/>
                <a:gd name="T36" fmla="*/ 1667 w 1668"/>
                <a:gd name="T37" fmla="*/ 168 h 672"/>
                <a:gd name="T38" fmla="*/ 1517 w 1668"/>
                <a:gd name="T39" fmla="*/ 132 h 672"/>
                <a:gd name="T40" fmla="*/ 1490 w 1668"/>
                <a:gd name="T41" fmla="*/ 124 h 672"/>
                <a:gd name="T42" fmla="*/ 1393 w 1668"/>
                <a:gd name="T43" fmla="*/ 79 h 672"/>
                <a:gd name="T44" fmla="*/ 1234 w 1668"/>
                <a:gd name="T45" fmla="*/ 62 h 672"/>
                <a:gd name="T46" fmla="*/ 1199 w 1668"/>
                <a:gd name="T47" fmla="*/ 62 h 672"/>
                <a:gd name="T48" fmla="*/ 1120 w 1668"/>
                <a:gd name="T49" fmla="*/ 44 h 672"/>
                <a:gd name="T50" fmla="*/ 1040 w 1668"/>
                <a:gd name="T51" fmla="*/ 35 h 672"/>
                <a:gd name="T52" fmla="*/ 1014 w 1668"/>
                <a:gd name="T53" fmla="*/ 44 h 672"/>
                <a:gd name="T54" fmla="*/ 943 w 1668"/>
                <a:gd name="T55" fmla="*/ 53 h 672"/>
                <a:gd name="T56" fmla="*/ 802 w 1668"/>
                <a:gd name="T57" fmla="*/ 35 h 672"/>
                <a:gd name="T58" fmla="*/ 758 w 1668"/>
                <a:gd name="T59" fmla="*/ 18 h 672"/>
                <a:gd name="T60" fmla="*/ 714 w 1668"/>
                <a:gd name="T61" fmla="*/ 9 h 672"/>
                <a:gd name="T62" fmla="*/ 626 w 1668"/>
                <a:gd name="T63" fmla="*/ 44 h 672"/>
                <a:gd name="T64" fmla="*/ 581 w 1668"/>
                <a:gd name="T65" fmla="*/ 35 h 672"/>
                <a:gd name="T66" fmla="*/ 555 w 1668"/>
                <a:gd name="T67" fmla="*/ 18 h 672"/>
                <a:gd name="T68" fmla="*/ 537 w 1668"/>
                <a:gd name="T69" fmla="*/ 0 h 672"/>
                <a:gd name="T70" fmla="*/ 405 w 1668"/>
                <a:gd name="T71" fmla="*/ 97 h 672"/>
                <a:gd name="T72" fmla="*/ 370 w 1668"/>
                <a:gd name="T73" fmla="*/ 141 h 672"/>
                <a:gd name="T74" fmla="*/ 300 w 1668"/>
                <a:gd name="T75" fmla="*/ 212 h 672"/>
                <a:gd name="T76" fmla="*/ 230 w 1668"/>
                <a:gd name="T77" fmla="*/ 256 h 672"/>
                <a:gd name="T78" fmla="*/ 88 w 1668"/>
                <a:gd name="T79" fmla="*/ 282 h 672"/>
                <a:gd name="T80" fmla="*/ 62 w 1668"/>
                <a:gd name="T81" fmla="*/ 291 h 672"/>
                <a:gd name="T82" fmla="*/ 0 w 1668"/>
                <a:gd name="T83" fmla="*/ 379 h 672"/>
                <a:gd name="T84" fmla="*/ 62 w 1668"/>
                <a:gd name="T85" fmla="*/ 503 h 672"/>
                <a:gd name="T86" fmla="*/ 141 w 1668"/>
                <a:gd name="T87" fmla="*/ 618 h 672"/>
                <a:gd name="T88" fmla="*/ 177 w 1668"/>
                <a:gd name="T89" fmla="*/ 644 h 672"/>
                <a:gd name="T90" fmla="*/ 300 w 1668"/>
                <a:gd name="T91" fmla="*/ 671 h 672"/>
                <a:gd name="T92" fmla="*/ 431 w 1668"/>
                <a:gd name="T93" fmla="*/ 662 h 672"/>
                <a:gd name="T94" fmla="*/ 529 w 1668"/>
                <a:gd name="T95" fmla="*/ 635 h 672"/>
                <a:gd name="T96" fmla="*/ 537 w 1668"/>
                <a:gd name="T97" fmla="*/ 61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68" h="672" fill="norm" stroke="1" extrusionOk="0">
                  <a:moveTo>
                    <a:pt x="537" y="618"/>
                  </a:moveTo>
                  <a:lnTo>
                    <a:pt x="537" y="618"/>
                  </a:lnTo>
                  <a:lnTo>
                    <a:pt x="546" y="600"/>
                  </a:lnTo>
                  <a:lnTo>
                    <a:pt x="546" y="591"/>
                  </a:lnTo>
                  <a:lnTo>
                    <a:pt x="581" y="574"/>
                  </a:lnTo>
                  <a:lnTo>
                    <a:pt x="626" y="556"/>
                  </a:lnTo>
                  <a:lnTo>
                    <a:pt x="679" y="538"/>
                  </a:lnTo>
                  <a:lnTo>
                    <a:pt x="776" y="521"/>
                  </a:lnTo>
                  <a:lnTo>
                    <a:pt x="855" y="521"/>
                  </a:lnTo>
                  <a:lnTo>
                    <a:pt x="855" y="521"/>
                  </a:lnTo>
                  <a:lnTo>
                    <a:pt x="882" y="512"/>
                  </a:lnTo>
                  <a:lnTo>
                    <a:pt x="917" y="485"/>
                  </a:lnTo>
                  <a:lnTo>
                    <a:pt x="1005" y="424"/>
                  </a:lnTo>
                  <a:lnTo>
                    <a:pt x="1084" y="362"/>
                  </a:lnTo>
                  <a:lnTo>
                    <a:pt x="1111" y="344"/>
                  </a:lnTo>
                  <a:lnTo>
                    <a:pt x="1129" y="335"/>
                  </a:lnTo>
                  <a:lnTo>
                    <a:pt x="1129" y="335"/>
                  </a:lnTo>
                  <a:lnTo>
                    <a:pt x="1261" y="371"/>
                  </a:lnTo>
                  <a:lnTo>
                    <a:pt x="1340" y="397"/>
                  </a:lnTo>
                  <a:lnTo>
                    <a:pt x="1376" y="415"/>
                  </a:lnTo>
                  <a:lnTo>
                    <a:pt x="1402" y="432"/>
                  </a:lnTo>
                  <a:lnTo>
                    <a:pt x="1402" y="432"/>
                  </a:lnTo>
                  <a:lnTo>
                    <a:pt x="1429" y="450"/>
                  </a:lnTo>
                  <a:lnTo>
                    <a:pt x="1473" y="468"/>
                  </a:lnTo>
                  <a:lnTo>
                    <a:pt x="1587" y="494"/>
                  </a:lnTo>
                  <a:lnTo>
                    <a:pt x="1587" y="494"/>
                  </a:lnTo>
                  <a:lnTo>
                    <a:pt x="1543" y="441"/>
                  </a:lnTo>
                  <a:lnTo>
                    <a:pt x="1534" y="415"/>
                  </a:lnTo>
                  <a:lnTo>
                    <a:pt x="1526" y="388"/>
                  </a:lnTo>
                  <a:lnTo>
                    <a:pt x="1526" y="388"/>
                  </a:lnTo>
                  <a:lnTo>
                    <a:pt x="1534" y="371"/>
                  </a:lnTo>
                  <a:lnTo>
                    <a:pt x="1543" y="344"/>
                  </a:lnTo>
                  <a:lnTo>
                    <a:pt x="1579" y="274"/>
                  </a:lnTo>
                  <a:lnTo>
                    <a:pt x="1623" y="212"/>
                  </a:lnTo>
                  <a:lnTo>
                    <a:pt x="1658" y="176"/>
                  </a:lnTo>
                  <a:lnTo>
                    <a:pt x="1658" y="176"/>
                  </a:lnTo>
                  <a:lnTo>
                    <a:pt x="1667" y="168"/>
                  </a:lnTo>
                  <a:lnTo>
                    <a:pt x="1667" y="168"/>
                  </a:lnTo>
                  <a:lnTo>
                    <a:pt x="1552" y="150"/>
                  </a:lnTo>
                  <a:lnTo>
                    <a:pt x="1517" y="132"/>
                  </a:lnTo>
                  <a:lnTo>
                    <a:pt x="1490" y="124"/>
                  </a:lnTo>
                  <a:lnTo>
                    <a:pt x="1490" y="124"/>
                  </a:lnTo>
                  <a:lnTo>
                    <a:pt x="1455" y="97"/>
                  </a:lnTo>
                  <a:lnTo>
                    <a:pt x="1393" y="79"/>
                  </a:lnTo>
                  <a:lnTo>
                    <a:pt x="1314" y="62"/>
                  </a:lnTo>
                  <a:lnTo>
                    <a:pt x="1234" y="62"/>
                  </a:lnTo>
                  <a:lnTo>
                    <a:pt x="1234" y="62"/>
                  </a:lnTo>
                  <a:lnTo>
                    <a:pt x="1199" y="62"/>
                  </a:lnTo>
                  <a:lnTo>
                    <a:pt x="1173" y="62"/>
                  </a:lnTo>
                  <a:lnTo>
                    <a:pt x="1120" y="44"/>
                  </a:lnTo>
                  <a:lnTo>
                    <a:pt x="1067" y="35"/>
                  </a:lnTo>
                  <a:lnTo>
                    <a:pt x="1040" y="35"/>
                  </a:lnTo>
                  <a:lnTo>
                    <a:pt x="1014" y="44"/>
                  </a:lnTo>
                  <a:lnTo>
                    <a:pt x="1014" y="44"/>
                  </a:lnTo>
                  <a:lnTo>
                    <a:pt x="979" y="53"/>
                  </a:lnTo>
                  <a:lnTo>
                    <a:pt x="943" y="53"/>
                  </a:lnTo>
                  <a:lnTo>
                    <a:pt x="873" y="53"/>
                  </a:lnTo>
                  <a:lnTo>
                    <a:pt x="802" y="35"/>
                  </a:lnTo>
                  <a:lnTo>
                    <a:pt x="758" y="18"/>
                  </a:lnTo>
                  <a:lnTo>
                    <a:pt x="758" y="18"/>
                  </a:lnTo>
                  <a:lnTo>
                    <a:pt x="740" y="9"/>
                  </a:lnTo>
                  <a:lnTo>
                    <a:pt x="714" y="9"/>
                  </a:lnTo>
                  <a:lnTo>
                    <a:pt x="679" y="26"/>
                  </a:lnTo>
                  <a:lnTo>
                    <a:pt x="626" y="44"/>
                  </a:lnTo>
                  <a:lnTo>
                    <a:pt x="608" y="44"/>
                  </a:lnTo>
                  <a:lnTo>
                    <a:pt x="581" y="35"/>
                  </a:lnTo>
                  <a:lnTo>
                    <a:pt x="581" y="35"/>
                  </a:lnTo>
                  <a:lnTo>
                    <a:pt x="555" y="18"/>
                  </a:lnTo>
                  <a:lnTo>
                    <a:pt x="537" y="0"/>
                  </a:lnTo>
                  <a:lnTo>
                    <a:pt x="537" y="0"/>
                  </a:lnTo>
                  <a:lnTo>
                    <a:pt x="449" y="62"/>
                  </a:lnTo>
                  <a:lnTo>
                    <a:pt x="405" y="97"/>
                  </a:lnTo>
                  <a:lnTo>
                    <a:pt x="370" y="141"/>
                  </a:lnTo>
                  <a:lnTo>
                    <a:pt x="370" y="141"/>
                  </a:lnTo>
                  <a:lnTo>
                    <a:pt x="334" y="185"/>
                  </a:lnTo>
                  <a:lnTo>
                    <a:pt x="300" y="212"/>
                  </a:lnTo>
                  <a:lnTo>
                    <a:pt x="265" y="238"/>
                  </a:lnTo>
                  <a:lnTo>
                    <a:pt x="230" y="256"/>
                  </a:lnTo>
                  <a:lnTo>
                    <a:pt x="150" y="274"/>
                  </a:lnTo>
                  <a:lnTo>
                    <a:pt x="88" y="282"/>
                  </a:lnTo>
                  <a:lnTo>
                    <a:pt x="88" y="282"/>
                  </a:lnTo>
                  <a:lnTo>
                    <a:pt x="62" y="291"/>
                  </a:lnTo>
                  <a:lnTo>
                    <a:pt x="35" y="318"/>
                  </a:lnTo>
                  <a:lnTo>
                    <a:pt x="0" y="379"/>
                  </a:lnTo>
                  <a:lnTo>
                    <a:pt x="0" y="379"/>
                  </a:lnTo>
                  <a:lnTo>
                    <a:pt x="62" y="503"/>
                  </a:lnTo>
                  <a:lnTo>
                    <a:pt x="97" y="565"/>
                  </a:lnTo>
                  <a:lnTo>
                    <a:pt x="141" y="618"/>
                  </a:lnTo>
                  <a:lnTo>
                    <a:pt x="141" y="618"/>
                  </a:lnTo>
                  <a:lnTo>
                    <a:pt x="177" y="644"/>
                  </a:lnTo>
                  <a:lnTo>
                    <a:pt x="238" y="653"/>
                  </a:lnTo>
                  <a:lnTo>
                    <a:pt x="300" y="671"/>
                  </a:lnTo>
                  <a:lnTo>
                    <a:pt x="370" y="671"/>
                  </a:lnTo>
                  <a:lnTo>
                    <a:pt x="431" y="662"/>
                  </a:lnTo>
                  <a:lnTo>
                    <a:pt x="484" y="653"/>
                  </a:lnTo>
                  <a:lnTo>
                    <a:pt x="529" y="635"/>
                  </a:lnTo>
                  <a:lnTo>
                    <a:pt x="537" y="626"/>
                  </a:lnTo>
                  <a:lnTo>
                    <a:pt x="537" y="618"/>
                  </a:lnTo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1" name="Freeform 13" hidden="0"/>
            <p:cNvSpPr>
              <a:spLocks noChangeArrowheads="1"/>
            </p:cNvSpPr>
            <p:nvPr isPhoto="0" userDrawn="0"/>
          </p:nvSpPr>
          <p:spPr bwMode="auto">
            <a:xfrm>
              <a:off x="3188493" y="4267200"/>
              <a:ext cx="355600" cy="650875"/>
            </a:xfrm>
            <a:custGeom>
              <a:avLst/>
              <a:gdLst>
                <a:gd name="T0" fmla="*/ 177 w 989"/>
                <a:gd name="T1" fmla="*/ 1262 h 1810"/>
                <a:gd name="T2" fmla="*/ 221 w 989"/>
                <a:gd name="T3" fmla="*/ 1430 h 1810"/>
                <a:gd name="T4" fmla="*/ 203 w 989"/>
                <a:gd name="T5" fmla="*/ 1756 h 1810"/>
                <a:gd name="T6" fmla="*/ 221 w 989"/>
                <a:gd name="T7" fmla="*/ 1791 h 1810"/>
                <a:gd name="T8" fmla="*/ 344 w 989"/>
                <a:gd name="T9" fmla="*/ 1809 h 1810"/>
                <a:gd name="T10" fmla="*/ 485 w 989"/>
                <a:gd name="T11" fmla="*/ 1800 h 1810"/>
                <a:gd name="T12" fmla="*/ 662 w 989"/>
                <a:gd name="T13" fmla="*/ 1765 h 1810"/>
                <a:gd name="T14" fmla="*/ 627 w 989"/>
                <a:gd name="T15" fmla="*/ 1668 h 1810"/>
                <a:gd name="T16" fmla="*/ 653 w 989"/>
                <a:gd name="T17" fmla="*/ 1536 h 1810"/>
                <a:gd name="T18" fmla="*/ 741 w 989"/>
                <a:gd name="T19" fmla="*/ 1483 h 1810"/>
                <a:gd name="T20" fmla="*/ 785 w 989"/>
                <a:gd name="T21" fmla="*/ 1456 h 1810"/>
                <a:gd name="T22" fmla="*/ 715 w 989"/>
                <a:gd name="T23" fmla="*/ 1368 h 1810"/>
                <a:gd name="T24" fmla="*/ 671 w 989"/>
                <a:gd name="T25" fmla="*/ 1315 h 1810"/>
                <a:gd name="T26" fmla="*/ 688 w 989"/>
                <a:gd name="T27" fmla="*/ 1218 h 1810"/>
                <a:gd name="T28" fmla="*/ 750 w 989"/>
                <a:gd name="T29" fmla="*/ 1174 h 1810"/>
                <a:gd name="T30" fmla="*/ 777 w 989"/>
                <a:gd name="T31" fmla="*/ 1156 h 1810"/>
                <a:gd name="T32" fmla="*/ 724 w 989"/>
                <a:gd name="T33" fmla="*/ 1077 h 1810"/>
                <a:gd name="T34" fmla="*/ 644 w 989"/>
                <a:gd name="T35" fmla="*/ 980 h 1810"/>
                <a:gd name="T36" fmla="*/ 644 w 989"/>
                <a:gd name="T37" fmla="*/ 918 h 1810"/>
                <a:gd name="T38" fmla="*/ 741 w 989"/>
                <a:gd name="T39" fmla="*/ 891 h 1810"/>
                <a:gd name="T40" fmla="*/ 768 w 989"/>
                <a:gd name="T41" fmla="*/ 874 h 1810"/>
                <a:gd name="T42" fmla="*/ 768 w 989"/>
                <a:gd name="T43" fmla="*/ 759 h 1810"/>
                <a:gd name="T44" fmla="*/ 794 w 989"/>
                <a:gd name="T45" fmla="*/ 688 h 1810"/>
                <a:gd name="T46" fmla="*/ 821 w 989"/>
                <a:gd name="T47" fmla="*/ 591 h 1810"/>
                <a:gd name="T48" fmla="*/ 777 w 989"/>
                <a:gd name="T49" fmla="*/ 441 h 1810"/>
                <a:gd name="T50" fmla="*/ 777 w 989"/>
                <a:gd name="T51" fmla="*/ 388 h 1810"/>
                <a:gd name="T52" fmla="*/ 900 w 989"/>
                <a:gd name="T53" fmla="*/ 300 h 1810"/>
                <a:gd name="T54" fmla="*/ 988 w 989"/>
                <a:gd name="T55" fmla="*/ 212 h 1810"/>
                <a:gd name="T56" fmla="*/ 962 w 989"/>
                <a:gd name="T57" fmla="*/ 177 h 1810"/>
                <a:gd name="T58" fmla="*/ 891 w 989"/>
                <a:gd name="T59" fmla="*/ 124 h 1810"/>
                <a:gd name="T60" fmla="*/ 874 w 989"/>
                <a:gd name="T61" fmla="*/ 88 h 1810"/>
                <a:gd name="T62" fmla="*/ 794 w 989"/>
                <a:gd name="T63" fmla="*/ 62 h 1810"/>
                <a:gd name="T64" fmla="*/ 706 w 989"/>
                <a:gd name="T65" fmla="*/ 97 h 1810"/>
                <a:gd name="T66" fmla="*/ 653 w 989"/>
                <a:gd name="T67" fmla="*/ 115 h 1810"/>
                <a:gd name="T68" fmla="*/ 591 w 989"/>
                <a:gd name="T69" fmla="*/ 97 h 1810"/>
                <a:gd name="T70" fmla="*/ 477 w 989"/>
                <a:gd name="T71" fmla="*/ 97 h 1810"/>
                <a:gd name="T72" fmla="*/ 415 w 989"/>
                <a:gd name="T73" fmla="*/ 71 h 1810"/>
                <a:gd name="T74" fmla="*/ 406 w 989"/>
                <a:gd name="T75" fmla="*/ 27 h 1810"/>
                <a:gd name="T76" fmla="*/ 380 w 989"/>
                <a:gd name="T77" fmla="*/ 0 h 1810"/>
                <a:gd name="T78" fmla="*/ 300 w 989"/>
                <a:gd name="T79" fmla="*/ 36 h 1810"/>
                <a:gd name="T80" fmla="*/ 221 w 989"/>
                <a:gd name="T81" fmla="*/ 71 h 1810"/>
                <a:gd name="T82" fmla="*/ 221 w 989"/>
                <a:gd name="T83" fmla="*/ 238 h 1810"/>
                <a:gd name="T84" fmla="*/ 238 w 989"/>
                <a:gd name="T85" fmla="*/ 300 h 1810"/>
                <a:gd name="T86" fmla="*/ 230 w 989"/>
                <a:gd name="T87" fmla="*/ 503 h 1810"/>
                <a:gd name="T88" fmla="*/ 132 w 989"/>
                <a:gd name="T89" fmla="*/ 830 h 1810"/>
                <a:gd name="T90" fmla="*/ 44 w 989"/>
                <a:gd name="T91" fmla="*/ 989 h 1810"/>
                <a:gd name="T92" fmla="*/ 0 w 989"/>
                <a:gd name="T93" fmla="*/ 1103 h 1810"/>
                <a:gd name="T94" fmla="*/ 79 w 989"/>
                <a:gd name="T95" fmla="*/ 1183 h 1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9" h="1810" fill="norm" stroke="1" extrusionOk="0">
                  <a:moveTo>
                    <a:pt x="159" y="1244"/>
                  </a:moveTo>
                  <a:lnTo>
                    <a:pt x="159" y="1244"/>
                  </a:lnTo>
                  <a:lnTo>
                    <a:pt x="177" y="1262"/>
                  </a:lnTo>
                  <a:lnTo>
                    <a:pt x="194" y="1289"/>
                  </a:lnTo>
                  <a:lnTo>
                    <a:pt x="221" y="1350"/>
                  </a:lnTo>
                  <a:lnTo>
                    <a:pt x="221" y="1430"/>
                  </a:lnTo>
                  <a:lnTo>
                    <a:pt x="221" y="1500"/>
                  </a:lnTo>
                  <a:lnTo>
                    <a:pt x="212" y="1650"/>
                  </a:lnTo>
                  <a:lnTo>
                    <a:pt x="203" y="1756"/>
                  </a:lnTo>
                  <a:lnTo>
                    <a:pt x="203" y="1756"/>
                  </a:lnTo>
                  <a:lnTo>
                    <a:pt x="203" y="1774"/>
                  </a:lnTo>
                  <a:lnTo>
                    <a:pt x="221" y="1791"/>
                  </a:lnTo>
                  <a:lnTo>
                    <a:pt x="238" y="1800"/>
                  </a:lnTo>
                  <a:lnTo>
                    <a:pt x="265" y="1809"/>
                  </a:lnTo>
                  <a:lnTo>
                    <a:pt x="344" y="1809"/>
                  </a:lnTo>
                  <a:lnTo>
                    <a:pt x="432" y="1809"/>
                  </a:lnTo>
                  <a:lnTo>
                    <a:pt x="432" y="1809"/>
                  </a:lnTo>
                  <a:lnTo>
                    <a:pt x="485" y="1800"/>
                  </a:lnTo>
                  <a:lnTo>
                    <a:pt x="547" y="1791"/>
                  </a:lnTo>
                  <a:lnTo>
                    <a:pt x="662" y="1765"/>
                  </a:lnTo>
                  <a:lnTo>
                    <a:pt x="662" y="1765"/>
                  </a:lnTo>
                  <a:lnTo>
                    <a:pt x="635" y="1712"/>
                  </a:lnTo>
                  <a:lnTo>
                    <a:pt x="627" y="1668"/>
                  </a:lnTo>
                  <a:lnTo>
                    <a:pt x="627" y="1668"/>
                  </a:lnTo>
                  <a:lnTo>
                    <a:pt x="627" y="1615"/>
                  </a:lnTo>
                  <a:lnTo>
                    <a:pt x="635" y="1562"/>
                  </a:lnTo>
                  <a:lnTo>
                    <a:pt x="653" y="1536"/>
                  </a:lnTo>
                  <a:lnTo>
                    <a:pt x="671" y="1509"/>
                  </a:lnTo>
                  <a:lnTo>
                    <a:pt x="697" y="1491"/>
                  </a:lnTo>
                  <a:lnTo>
                    <a:pt x="741" y="1483"/>
                  </a:lnTo>
                  <a:lnTo>
                    <a:pt x="741" y="1483"/>
                  </a:lnTo>
                  <a:lnTo>
                    <a:pt x="777" y="1474"/>
                  </a:lnTo>
                  <a:lnTo>
                    <a:pt x="785" y="1456"/>
                  </a:lnTo>
                  <a:lnTo>
                    <a:pt x="777" y="1439"/>
                  </a:lnTo>
                  <a:lnTo>
                    <a:pt x="768" y="1412"/>
                  </a:lnTo>
                  <a:lnTo>
                    <a:pt x="715" y="1368"/>
                  </a:lnTo>
                  <a:lnTo>
                    <a:pt x="680" y="1333"/>
                  </a:lnTo>
                  <a:lnTo>
                    <a:pt x="680" y="1333"/>
                  </a:lnTo>
                  <a:lnTo>
                    <a:pt x="671" y="1315"/>
                  </a:lnTo>
                  <a:lnTo>
                    <a:pt x="662" y="1297"/>
                  </a:lnTo>
                  <a:lnTo>
                    <a:pt x="680" y="1244"/>
                  </a:lnTo>
                  <a:lnTo>
                    <a:pt x="688" y="1218"/>
                  </a:lnTo>
                  <a:lnTo>
                    <a:pt x="706" y="1191"/>
                  </a:lnTo>
                  <a:lnTo>
                    <a:pt x="724" y="1183"/>
                  </a:lnTo>
                  <a:lnTo>
                    <a:pt x="750" y="1174"/>
                  </a:lnTo>
                  <a:lnTo>
                    <a:pt x="750" y="1174"/>
                  </a:lnTo>
                  <a:lnTo>
                    <a:pt x="768" y="1174"/>
                  </a:lnTo>
                  <a:lnTo>
                    <a:pt x="777" y="1156"/>
                  </a:lnTo>
                  <a:lnTo>
                    <a:pt x="777" y="1147"/>
                  </a:lnTo>
                  <a:lnTo>
                    <a:pt x="768" y="1121"/>
                  </a:lnTo>
                  <a:lnTo>
                    <a:pt x="724" y="1077"/>
                  </a:lnTo>
                  <a:lnTo>
                    <a:pt x="662" y="1015"/>
                  </a:lnTo>
                  <a:lnTo>
                    <a:pt x="662" y="1015"/>
                  </a:lnTo>
                  <a:lnTo>
                    <a:pt x="644" y="980"/>
                  </a:lnTo>
                  <a:lnTo>
                    <a:pt x="627" y="962"/>
                  </a:lnTo>
                  <a:lnTo>
                    <a:pt x="635" y="936"/>
                  </a:lnTo>
                  <a:lnTo>
                    <a:pt x="644" y="918"/>
                  </a:lnTo>
                  <a:lnTo>
                    <a:pt x="662" y="909"/>
                  </a:lnTo>
                  <a:lnTo>
                    <a:pt x="688" y="900"/>
                  </a:lnTo>
                  <a:lnTo>
                    <a:pt x="741" y="891"/>
                  </a:lnTo>
                  <a:lnTo>
                    <a:pt x="741" y="891"/>
                  </a:lnTo>
                  <a:lnTo>
                    <a:pt x="759" y="891"/>
                  </a:lnTo>
                  <a:lnTo>
                    <a:pt x="768" y="874"/>
                  </a:lnTo>
                  <a:lnTo>
                    <a:pt x="768" y="821"/>
                  </a:lnTo>
                  <a:lnTo>
                    <a:pt x="768" y="786"/>
                  </a:lnTo>
                  <a:lnTo>
                    <a:pt x="768" y="759"/>
                  </a:lnTo>
                  <a:lnTo>
                    <a:pt x="777" y="724"/>
                  </a:lnTo>
                  <a:lnTo>
                    <a:pt x="794" y="688"/>
                  </a:lnTo>
                  <a:lnTo>
                    <a:pt x="794" y="688"/>
                  </a:lnTo>
                  <a:lnTo>
                    <a:pt x="812" y="662"/>
                  </a:lnTo>
                  <a:lnTo>
                    <a:pt x="821" y="627"/>
                  </a:lnTo>
                  <a:lnTo>
                    <a:pt x="821" y="591"/>
                  </a:lnTo>
                  <a:lnTo>
                    <a:pt x="812" y="547"/>
                  </a:lnTo>
                  <a:lnTo>
                    <a:pt x="785" y="477"/>
                  </a:lnTo>
                  <a:lnTo>
                    <a:pt x="777" y="441"/>
                  </a:lnTo>
                  <a:lnTo>
                    <a:pt x="777" y="415"/>
                  </a:lnTo>
                  <a:lnTo>
                    <a:pt x="777" y="415"/>
                  </a:lnTo>
                  <a:lnTo>
                    <a:pt x="777" y="388"/>
                  </a:lnTo>
                  <a:lnTo>
                    <a:pt x="794" y="371"/>
                  </a:lnTo>
                  <a:lnTo>
                    <a:pt x="838" y="336"/>
                  </a:lnTo>
                  <a:lnTo>
                    <a:pt x="900" y="300"/>
                  </a:lnTo>
                  <a:lnTo>
                    <a:pt x="962" y="238"/>
                  </a:lnTo>
                  <a:lnTo>
                    <a:pt x="962" y="238"/>
                  </a:lnTo>
                  <a:lnTo>
                    <a:pt x="988" y="212"/>
                  </a:lnTo>
                  <a:lnTo>
                    <a:pt x="988" y="194"/>
                  </a:lnTo>
                  <a:lnTo>
                    <a:pt x="980" y="186"/>
                  </a:lnTo>
                  <a:lnTo>
                    <a:pt x="962" y="177"/>
                  </a:lnTo>
                  <a:lnTo>
                    <a:pt x="918" y="159"/>
                  </a:lnTo>
                  <a:lnTo>
                    <a:pt x="900" y="141"/>
                  </a:lnTo>
                  <a:lnTo>
                    <a:pt x="891" y="124"/>
                  </a:lnTo>
                  <a:lnTo>
                    <a:pt x="891" y="124"/>
                  </a:lnTo>
                  <a:lnTo>
                    <a:pt x="882" y="106"/>
                  </a:lnTo>
                  <a:lnTo>
                    <a:pt x="874" y="88"/>
                  </a:lnTo>
                  <a:lnTo>
                    <a:pt x="856" y="71"/>
                  </a:lnTo>
                  <a:lnTo>
                    <a:pt x="830" y="62"/>
                  </a:lnTo>
                  <a:lnTo>
                    <a:pt x="794" y="62"/>
                  </a:lnTo>
                  <a:lnTo>
                    <a:pt x="768" y="71"/>
                  </a:lnTo>
                  <a:lnTo>
                    <a:pt x="741" y="80"/>
                  </a:lnTo>
                  <a:lnTo>
                    <a:pt x="706" y="97"/>
                  </a:lnTo>
                  <a:lnTo>
                    <a:pt x="706" y="97"/>
                  </a:lnTo>
                  <a:lnTo>
                    <a:pt x="671" y="115"/>
                  </a:lnTo>
                  <a:lnTo>
                    <a:pt x="653" y="115"/>
                  </a:lnTo>
                  <a:lnTo>
                    <a:pt x="644" y="115"/>
                  </a:lnTo>
                  <a:lnTo>
                    <a:pt x="627" y="97"/>
                  </a:lnTo>
                  <a:lnTo>
                    <a:pt x="591" y="97"/>
                  </a:lnTo>
                  <a:lnTo>
                    <a:pt x="591" y="97"/>
                  </a:lnTo>
                  <a:lnTo>
                    <a:pt x="538" y="97"/>
                  </a:lnTo>
                  <a:lnTo>
                    <a:pt x="477" y="97"/>
                  </a:lnTo>
                  <a:lnTo>
                    <a:pt x="450" y="88"/>
                  </a:lnTo>
                  <a:lnTo>
                    <a:pt x="432" y="80"/>
                  </a:lnTo>
                  <a:lnTo>
                    <a:pt x="415" y="71"/>
                  </a:lnTo>
                  <a:lnTo>
                    <a:pt x="406" y="53"/>
                  </a:lnTo>
                  <a:lnTo>
                    <a:pt x="406" y="53"/>
                  </a:lnTo>
                  <a:lnTo>
                    <a:pt x="406" y="27"/>
                  </a:lnTo>
                  <a:lnTo>
                    <a:pt x="397" y="9"/>
                  </a:lnTo>
                  <a:lnTo>
                    <a:pt x="388" y="0"/>
                  </a:lnTo>
                  <a:lnTo>
                    <a:pt x="380" y="0"/>
                  </a:lnTo>
                  <a:lnTo>
                    <a:pt x="362" y="0"/>
                  </a:lnTo>
                  <a:lnTo>
                    <a:pt x="344" y="9"/>
                  </a:lnTo>
                  <a:lnTo>
                    <a:pt x="300" y="36"/>
                  </a:lnTo>
                  <a:lnTo>
                    <a:pt x="300" y="36"/>
                  </a:lnTo>
                  <a:lnTo>
                    <a:pt x="274" y="62"/>
                  </a:lnTo>
                  <a:lnTo>
                    <a:pt x="221" y="71"/>
                  </a:lnTo>
                  <a:lnTo>
                    <a:pt x="221" y="71"/>
                  </a:lnTo>
                  <a:lnTo>
                    <a:pt x="212" y="194"/>
                  </a:lnTo>
                  <a:lnTo>
                    <a:pt x="221" y="238"/>
                  </a:lnTo>
                  <a:lnTo>
                    <a:pt x="230" y="274"/>
                  </a:lnTo>
                  <a:lnTo>
                    <a:pt x="230" y="274"/>
                  </a:lnTo>
                  <a:lnTo>
                    <a:pt x="238" y="300"/>
                  </a:lnTo>
                  <a:lnTo>
                    <a:pt x="247" y="327"/>
                  </a:lnTo>
                  <a:lnTo>
                    <a:pt x="238" y="406"/>
                  </a:lnTo>
                  <a:lnTo>
                    <a:pt x="230" y="503"/>
                  </a:lnTo>
                  <a:lnTo>
                    <a:pt x="203" y="618"/>
                  </a:lnTo>
                  <a:lnTo>
                    <a:pt x="168" y="724"/>
                  </a:lnTo>
                  <a:lnTo>
                    <a:pt x="132" y="830"/>
                  </a:lnTo>
                  <a:lnTo>
                    <a:pt x="88" y="918"/>
                  </a:lnTo>
                  <a:lnTo>
                    <a:pt x="44" y="989"/>
                  </a:lnTo>
                  <a:lnTo>
                    <a:pt x="44" y="989"/>
                  </a:lnTo>
                  <a:lnTo>
                    <a:pt x="9" y="1033"/>
                  </a:lnTo>
                  <a:lnTo>
                    <a:pt x="0" y="1068"/>
                  </a:lnTo>
                  <a:lnTo>
                    <a:pt x="0" y="1103"/>
                  </a:lnTo>
                  <a:lnTo>
                    <a:pt x="18" y="1130"/>
                  </a:lnTo>
                  <a:lnTo>
                    <a:pt x="44" y="1156"/>
                  </a:lnTo>
                  <a:lnTo>
                    <a:pt x="79" y="1183"/>
                  </a:lnTo>
                  <a:lnTo>
                    <a:pt x="159" y="1244"/>
                  </a:lnTo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2" name="Freeform 14" hidden="0"/>
            <p:cNvSpPr>
              <a:spLocks noChangeArrowheads="1"/>
            </p:cNvSpPr>
            <p:nvPr isPhoto="0" userDrawn="0"/>
          </p:nvSpPr>
          <p:spPr bwMode="auto">
            <a:xfrm>
              <a:off x="4556918" y="2708275"/>
              <a:ext cx="438149" cy="374650"/>
            </a:xfrm>
            <a:custGeom>
              <a:avLst/>
              <a:gdLst>
                <a:gd name="T0" fmla="*/ 389 w 1219"/>
                <a:gd name="T1" fmla="*/ 810 h 1041"/>
                <a:gd name="T2" fmla="*/ 441 w 1219"/>
                <a:gd name="T3" fmla="*/ 784 h 1041"/>
                <a:gd name="T4" fmla="*/ 494 w 1219"/>
                <a:gd name="T5" fmla="*/ 784 h 1041"/>
                <a:gd name="T6" fmla="*/ 592 w 1219"/>
                <a:gd name="T7" fmla="*/ 837 h 1041"/>
                <a:gd name="T8" fmla="*/ 636 w 1219"/>
                <a:gd name="T9" fmla="*/ 872 h 1041"/>
                <a:gd name="T10" fmla="*/ 750 w 1219"/>
                <a:gd name="T11" fmla="*/ 934 h 1041"/>
                <a:gd name="T12" fmla="*/ 812 w 1219"/>
                <a:gd name="T13" fmla="*/ 987 h 1041"/>
                <a:gd name="T14" fmla="*/ 874 w 1219"/>
                <a:gd name="T15" fmla="*/ 1040 h 1041"/>
                <a:gd name="T16" fmla="*/ 892 w 1219"/>
                <a:gd name="T17" fmla="*/ 863 h 1041"/>
                <a:gd name="T18" fmla="*/ 909 w 1219"/>
                <a:gd name="T19" fmla="*/ 810 h 1041"/>
                <a:gd name="T20" fmla="*/ 918 w 1219"/>
                <a:gd name="T21" fmla="*/ 766 h 1041"/>
                <a:gd name="T22" fmla="*/ 909 w 1219"/>
                <a:gd name="T23" fmla="*/ 687 h 1041"/>
                <a:gd name="T24" fmla="*/ 927 w 1219"/>
                <a:gd name="T25" fmla="*/ 669 h 1041"/>
                <a:gd name="T26" fmla="*/ 971 w 1219"/>
                <a:gd name="T27" fmla="*/ 669 h 1041"/>
                <a:gd name="T28" fmla="*/ 1050 w 1219"/>
                <a:gd name="T29" fmla="*/ 652 h 1041"/>
                <a:gd name="T30" fmla="*/ 1086 w 1219"/>
                <a:gd name="T31" fmla="*/ 616 h 1041"/>
                <a:gd name="T32" fmla="*/ 1094 w 1219"/>
                <a:gd name="T33" fmla="*/ 590 h 1041"/>
                <a:gd name="T34" fmla="*/ 1112 w 1219"/>
                <a:gd name="T35" fmla="*/ 528 h 1041"/>
                <a:gd name="T36" fmla="*/ 1156 w 1219"/>
                <a:gd name="T37" fmla="*/ 493 h 1041"/>
                <a:gd name="T38" fmla="*/ 1156 w 1219"/>
                <a:gd name="T39" fmla="*/ 475 h 1041"/>
                <a:gd name="T40" fmla="*/ 1121 w 1219"/>
                <a:gd name="T41" fmla="*/ 413 h 1041"/>
                <a:gd name="T42" fmla="*/ 1059 w 1219"/>
                <a:gd name="T43" fmla="*/ 334 h 1041"/>
                <a:gd name="T44" fmla="*/ 1059 w 1219"/>
                <a:gd name="T45" fmla="*/ 316 h 1041"/>
                <a:gd name="T46" fmla="*/ 1147 w 1219"/>
                <a:gd name="T47" fmla="*/ 263 h 1041"/>
                <a:gd name="T48" fmla="*/ 1209 w 1219"/>
                <a:gd name="T49" fmla="*/ 193 h 1041"/>
                <a:gd name="T50" fmla="*/ 1218 w 1219"/>
                <a:gd name="T51" fmla="*/ 157 h 1041"/>
                <a:gd name="T52" fmla="*/ 1209 w 1219"/>
                <a:gd name="T53" fmla="*/ 61 h 1041"/>
                <a:gd name="T54" fmla="*/ 1200 w 1219"/>
                <a:gd name="T55" fmla="*/ 0 h 1041"/>
                <a:gd name="T56" fmla="*/ 1174 w 1219"/>
                <a:gd name="T57" fmla="*/ 35 h 1041"/>
                <a:gd name="T58" fmla="*/ 1121 w 1219"/>
                <a:gd name="T59" fmla="*/ 26 h 1041"/>
                <a:gd name="T60" fmla="*/ 1094 w 1219"/>
                <a:gd name="T61" fmla="*/ 17 h 1041"/>
                <a:gd name="T62" fmla="*/ 997 w 1219"/>
                <a:gd name="T63" fmla="*/ 8 h 1041"/>
                <a:gd name="T64" fmla="*/ 821 w 1219"/>
                <a:gd name="T65" fmla="*/ 35 h 1041"/>
                <a:gd name="T66" fmla="*/ 777 w 1219"/>
                <a:gd name="T67" fmla="*/ 53 h 1041"/>
                <a:gd name="T68" fmla="*/ 715 w 1219"/>
                <a:gd name="T69" fmla="*/ 96 h 1041"/>
                <a:gd name="T70" fmla="*/ 680 w 1219"/>
                <a:gd name="T71" fmla="*/ 157 h 1041"/>
                <a:gd name="T72" fmla="*/ 689 w 1219"/>
                <a:gd name="T73" fmla="*/ 219 h 1041"/>
                <a:gd name="T74" fmla="*/ 697 w 1219"/>
                <a:gd name="T75" fmla="*/ 237 h 1041"/>
                <a:gd name="T76" fmla="*/ 697 w 1219"/>
                <a:gd name="T77" fmla="*/ 272 h 1041"/>
                <a:gd name="T78" fmla="*/ 653 w 1219"/>
                <a:gd name="T79" fmla="*/ 290 h 1041"/>
                <a:gd name="T80" fmla="*/ 592 w 1219"/>
                <a:gd name="T81" fmla="*/ 290 h 1041"/>
                <a:gd name="T82" fmla="*/ 556 w 1219"/>
                <a:gd name="T83" fmla="*/ 246 h 1041"/>
                <a:gd name="T84" fmla="*/ 547 w 1219"/>
                <a:gd name="T85" fmla="*/ 228 h 1041"/>
                <a:gd name="T86" fmla="*/ 512 w 1219"/>
                <a:gd name="T87" fmla="*/ 219 h 1041"/>
                <a:gd name="T88" fmla="*/ 459 w 1219"/>
                <a:gd name="T89" fmla="*/ 237 h 1041"/>
                <a:gd name="T90" fmla="*/ 424 w 1219"/>
                <a:gd name="T91" fmla="*/ 290 h 1041"/>
                <a:gd name="T92" fmla="*/ 424 w 1219"/>
                <a:gd name="T93" fmla="*/ 316 h 1041"/>
                <a:gd name="T94" fmla="*/ 406 w 1219"/>
                <a:gd name="T95" fmla="*/ 378 h 1041"/>
                <a:gd name="T96" fmla="*/ 327 w 1219"/>
                <a:gd name="T97" fmla="*/ 457 h 1041"/>
                <a:gd name="T98" fmla="*/ 291 w 1219"/>
                <a:gd name="T99" fmla="*/ 519 h 1041"/>
                <a:gd name="T100" fmla="*/ 291 w 1219"/>
                <a:gd name="T101" fmla="*/ 563 h 1041"/>
                <a:gd name="T102" fmla="*/ 265 w 1219"/>
                <a:gd name="T103" fmla="*/ 643 h 1041"/>
                <a:gd name="T104" fmla="*/ 212 w 1219"/>
                <a:gd name="T105" fmla="*/ 722 h 1041"/>
                <a:gd name="T106" fmla="*/ 53 w 1219"/>
                <a:gd name="T107" fmla="*/ 837 h 1041"/>
                <a:gd name="T108" fmla="*/ 0 w 1219"/>
                <a:gd name="T109" fmla="*/ 863 h 1041"/>
                <a:gd name="T110" fmla="*/ 71 w 1219"/>
                <a:gd name="T111" fmla="*/ 890 h 1041"/>
                <a:gd name="T112" fmla="*/ 106 w 1219"/>
                <a:gd name="T113" fmla="*/ 907 h 1041"/>
                <a:gd name="T114" fmla="*/ 256 w 1219"/>
                <a:gd name="T115" fmla="*/ 872 h 1041"/>
                <a:gd name="T116" fmla="*/ 371 w 1219"/>
                <a:gd name="T117" fmla="*/ 828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19" h="1041" fill="norm" stroke="1" extrusionOk="0">
                  <a:moveTo>
                    <a:pt x="389" y="810"/>
                  </a:moveTo>
                  <a:lnTo>
                    <a:pt x="389" y="810"/>
                  </a:lnTo>
                  <a:lnTo>
                    <a:pt x="415" y="793"/>
                  </a:lnTo>
                  <a:lnTo>
                    <a:pt x="441" y="784"/>
                  </a:lnTo>
                  <a:lnTo>
                    <a:pt x="468" y="784"/>
                  </a:lnTo>
                  <a:lnTo>
                    <a:pt x="494" y="784"/>
                  </a:lnTo>
                  <a:lnTo>
                    <a:pt x="547" y="802"/>
                  </a:lnTo>
                  <a:lnTo>
                    <a:pt x="592" y="837"/>
                  </a:lnTo>
                  <a:lnTo>
                    <a:pt x="592" y="837"/>
                  </a:lnTo>
                  <a:lnTo>
                    <a:pt x="636" y="872"/>
                  </a:lnTo>
                  <a:lnTo>
                    <a:pt x="689" y="899"/>
                  </a:lnTo>
                  <a:lnTo>
                    <a:pt x="750" y="934"/>
                  </a:lnTo>
                  <a:lnTo>
                    <a:pt x="812" y="987"/>
                  </a:lnTo>
                  <a:lnTo>
                    <a:pt x="812" y="987"/>
                  </a:lnTo>
                  <a:lnTo>
                    <a:pt x="874" y="1040"/>
                  </a:lnTo>
                  <a:lnTo>
                    <a:pt x="874" y="1040"/>
                  </a:lnTo>
                  <a:lnTo>
                    <a:pt x="883" y="925"/>
                  </a:lnTo>
                  <a:lnTo>
                    <a:pt x="892" y="863"/>
                  </a:lnTo>
                  <a:lnTo>
                    <a:pt x="909" y="810"/>
                  </a:lnTo>
                  <a:lnTo>
                    <a:pt x="909" y="810"/>
                  </a:lnTo>
                  <a:lnTo>
                    <a:pt x="909" y="793"/>
                  </a:lnTo>
                  <a:lnTo>
                    <a:pt x="918" y="766"/>
                  </a:lnTo>
                  <a:lnTo>
                    <a:pt x="909" y="722"/>
                  </a:lnTo>
                  <a:lnTo>
                    <a:pt x="909" y="687"/>
                  </a:lnTo>
                  <a:lnTo>
                    <a:pt x="909" y="678"/>
                  </a:lnTo>
                  <a:lnTo>
                    <a:pt x="927" y="669"/>
                  </a:lnTo>
                  <a:lnTo>
                    <a:pt x="927" y="669"/>
                  </a:lnTo>
                  <a:lnTo>
                    <a:pt x="971" y="669"/>
                  </a:lnTo>
                  <a:lnTo>
                    <a:pt x="1024" y="660"/>
                  </a:lnTo>
                  <a:lnTo>
                    <a:pt x="1050" y="652"/>
                  </a:lnTo>
                  <a:lnTo>
                    <a:pt x="1068" y="634"/>
                  </a:lnTo>
                  <a:lnTo>
                    <a:pt x="1086" y="616"/>
                  </a:lnTo>
                  <a:lnTo>
                    <a:pt x="1094" y="590"/>
                  </a:lnTo>
                  <a:lnTo>
                    <a:pt x="1094" y="590"/>
                  </a:lnTo>
                  <a:lnTo>
                    <a:pt x="1094" y="555"/>
                  </a:lnTo>
                  <a:lnTo>
                    <a:pt x="1112" y="528"/>
                  </a:lnTo>
                  <a:lnTo>
                    <a:pt x="1130" y="519"/>
                  </a:lnTo>
                  <a:lnTo>
                    <a:pt x="1156" y="493"/>
                  </a:lnTo>
                  <a:lnTo>
                    <a:pt x="1156" y="493"/>
                  </a:lnTo>
                  <a:lnTo>
                    <a:pt x="1156" y="475"/>
                  </a:lnTo>
                  <a:lnTo>
                    <a:pt x="1147" y="457"/>
                  </a:lnTo>
                  <a:lnTo>
                    <a:pt x="1121" y="413"/>
                  </a:lnTo>
                  <a:lnTo>
                    <a:pt x="1059" y="334"/>
                  </a:lnTo>
                  <a:lnTo>
                    <a:pt x="1059" y="334"/>
                  </a:lnTo>
                  <a:lnTo>
                    <a:pt x="1059" y="325"/>
                  </a:lnTo>
                  <a:lnTo>
                    <a:pt x="1059" y="316"/>
                  </a:lnTo>
                  <a:lnTo>
                    <a:pt x="1094" y="299"/>
                  </a:lnTo>
                  <a:lnTo>
                    <a:pt x="1147" y="263"/>
                  </a:lnTo>
                  <a:lnTo>
                    <a:pt x="1183" y="228"/>
                  </a:lnTo>
                  <a:lnTo>
                    <a:pt x="1209" y="193"/>
                  </a:lnTo>
                  <a:lnTo>
                    <a:pt x="1209" y="193"/>
                  </a:lnTo>
                  <a:lnTo>
                    <a:pt x="1218" y="157"/>
                  </a:lnTo>
                  <a:lnTo>
                    <a:pt x="1218" y="113"/>
                  </a:lnTo>
                  <a:lnTo>
                    <a:pt x="1209" y="61"/>
                  </a:lnTo>
                  <a:lnTo>
                    <a:pt x="1200" y="0"/>
                  </a:lnTo>
                  <a:lnTo>
                    <a:pt x="1200" y="0"/>
                  </a:lnTo>
                  <a:lnTo>
                    <a:pt x="1183" y="17"/>
                  </a:lnTo>
                  <a:lnTo>
                    <a:pt x="1174" y="35"/>
                  </a:lnTo>
                  <a:lnTo>
                    <a:pt x="1147" y="35"/>
                  </a:lnTo>
                  <a:lnTo>
                    <a:pt x="1121" y="26"/>
                  </a:lnTo>
                  <a:lnTo>
                    <a:pt x="1121" y="26"/>
                  </a:lnTo>
                  <a:lnTo>
                    <a:pt x="1094" y="17"/>
                  </a:lnTo>
                  <a:lnTo>
                    <a:pt x="1068" y="8"/>
                  </a:lnTo>
                  <a:lnTo>
                    <a:pt x="997" y="8"/>
                  </a:lnTo>
                  <a:lnTo>
                    <a:pt x="918" y="17"/>
                  </a:lnTo>
                  <a:lnTo>
                    <a:pt x="821" y="35"/>
                  </a:lnTo>
                  <a:lnTo>
                    <a:pt x="821" y="35"/>
                  </a:lnTo>
                  <a:lnTo>
                    <a:pt x="777" y="53"/>
                  </a:lnTo>
                  <a:lnTo>
                    <a:pt x="742" y="70"/>
                  </a:lnTo>
                  <a:lnTo>
                    <a:pt x="715" y="96"/>
                  </a:lnTo>
                  <a:lnTo>
                    <a:pt x="697" y="131"/>
                  </a:lnTo>
                  <a:lnTo>
                    <a:pt x="680" y="157"/>
                  </a:lnTo>
                  <a:lnTo>
                    <a:pt x="680" y="193"/>
                  </a:lnTo>
                  <a:lnTo>
                    <a:pt x="689" y="219"/>
                  </a:lnTo>
                  <a:lnTo>
                    <a:pt x="697" y="237"/>
                  </a:lnTo>
                  <a:lnTo>
                    <a:pt x="697" y="237"/>
                  </a:lnTo>
                  <a:lnTo>
                    <a:pt x="706" y="263"/>
                  </a:lnTo>
                  <a:lnTo>
                    <a:pt x="697" y="272"/>
                  </a:lnTo>
                  <a:lnTo>
                    <a:pt x="680" y="290"/>
                  </a:lnTo>
                  <a:lnTo>
                    <a:pt x="653" y="290"/>
                  </a:lnTo>
                  <a:lnTo>
                    <a:pt x="627" y="290"/>
                  </a:lnTo>
                  <a:lnTo>
                    <a:pt x="592" y="290"/>
                  </a:lnTo>
                  <a:lnTo>
                    <a:pt x="574" y="272"/>
                  </a:lnTo>
                  <a:lnTo>
                    <a:pt x="556" y="246"/>
                  </a:lnTo>
                  <a:lnTo>
                    <a:pt x="556" y="246"/>
                  </a:lnTo>
                  <a:lnTo>
                    <a:pt x="547" y="228"/>
                  </a:lnTo>
                  <a:lnTo>
                    <a:pt x="530" y="219"/>
                  </a:lnTo>
                  <a:lnTo>
                    <a:pt x="512" y="219"/>
                  </a:lnTo>
                  <a:lnTo>
                    <a:pt x="486" y="228"/>
                  </a:lnTo>
                  <a:lnTo>
                    <a:pt x="459" y="237"/>
                  </a:lnTo>
                  <a:lnTo>
                    <a:pt x="441" y="263"/>
                  </a:lnTo>
                  <a:lnTo>
                    <a:pt x="424" y="290"/>
                  </a:lnTo>
                  <a:lnTo>
                    <a:pt x="424" y="316"/>
                  </a:lnTo>
                  <a:lnTo>
                    <a:pt x="424" y="316"/>
                  </a:lnTo>
                  <a:lnTo>
                    <a:pt x="424" y="352"/>
                  </a:lnTo>
                  <a:lnTo>
                    <a:pt x="406" y="378"/>
                  </a:lnTo>
                  <a:lnTo>
                    <a:pt x="353" y="431"/>
                  </a:lnTo>
                  <a:lnTo>
                    <a:pt x="327" y="457"/>
                  </a:lnTo>
                  <a:lnTo>
                    <a:pt x="309" y="493"/>
                  </a:lnTo>
                  <a:lnTo>
                    <a:pt x="291" y="519"/>
                  </a:lnTo>
                  <a:lnTo>
                    <a:pt x="291" y="563"/>
                  </a:lnTo>
                  <a:lnTo>
                    <a:pt x="291" y="563"/>
                  </a:lnTo>
                  <a:lnTo>
                    <a:pt x="283" y="607"/>
                  </a:lnTo>
                  <a:lnTo>
                    <a:pt x="265" y="643"/>
                  </a:lnTo>
                  <a:lnTo>
                    <a:pt x="239" y="687"/>
                  </a:lnTo>
                  <a:lnTo>
                    <a:pt x="212" y="722"/>
                  </a:lnTo>
                  <a:lnTo>
                    <a:pt x="133" y="784"/>
                  </a:lnTo>
                  <a:lnTo>
                    <a:pt x="53" y="837"/>
                  </a:lnTo>
                  <a:lnTo>
                    <a:pt x="53" y="837"/>
                  </a:lnTo>
                  <a:lnTo>
                    <a:pt x="0" y="863"/>
                  </a:lnTo>
                  <a:lnTo>
                    <a:pt x="0" y="863"/>
                  </a:lnTo>
                  <a:lnTo>
                    <a:pt x="71" y="890"/>
                  </a:lnTo>
                  <a:lnTo>
                    <a:pt x="106" y="907"/>
                  </a:lnTo>
                  <a:lnTo>
                    <a:pt x="106" y="907"/>
                  </a:lnTo>
                  <a:lnTo>
                    <a:pt x="177" y="899"/>
                  </a:lnTo>
                  <a:lnTo>
                    <a:pt x="256" y="872"/>
                  </a:lnTo>
                  <a:lnTo>
                    <a:pt x="336" y="846"/>
                  </a:lnTo>
                  <a:lnTo>
                    <a:pt x="371" y="828"/>
                  </a:lnTo>
                  <a:lnTo>
                    <a:pt x="389" y="810"/>
                  </a:lnTo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3" name="Freeform 15" hidden="0"/>
            <p:cNvSpPr>
              <a:spLocks noChangeArrowheads="1"/>
            </p:cNvSpPr>
            <p:nvPr isPhoto="0" userDrawn="0"/>
          </p:nvSpPr>
          <p:spPr bwMode="auto">
            <a:xfrm>
              <a:off x="4841081" y="3184525"/>
              <a:ext cx="69850" cy="98425"/>
            </a:xfrm>
            <a:custGeom>
              <a:avLst/>
              <a:gdLst>
                <a:gd name="T0" fmla="*/ 194 w 195"/>
                <a:gd name="T1" fmla="*/ 274 h 275"/>
                <a:gd name="T2" fmla="*/ 194 w 195"/>
                <a:gd name="T3" fmla="*/ 274 h 275"/>
                <a:gd name="T4" fmla="*/ 194 w 195"/>
                <a:gd name="T5" fmla="*/ 221 h 275"/>
                <a:gd name="T6" fmla="*/ 176 w 195"/>
                <a:gd name="T7" fmla="*/ 168 h 275"/>
                <a:gd name="T8" fmla="*/ 150 w 195"/>
                <a:gd name="T9" fmla="*/ 97 h 275"/>
                <a:gd name="T10" fmla="*/ 106 w 195"/>
                <a:gd name="T11" fmla="*/ 27 h 275"/>
                <a:gd name="T12" fmla="*/ 106 w 195"/>
                <a:gd name="T13" fmla="*/ 27 h 275"/>
                <a:gd name="T14" fmla="*/ 97 w 195"/>
                <a:gd name="T15" fmla="*/ 9 h 275"/>
                <a:gd name="T16" fmla="*/ 106 w 195"/>
                <a:gd name="T17" fmla="*/ 0 h 275"/>
                <a:gd name="T18" fmla="*/ 106 w 195"/>
                <a:gd name="T19" fmla="*/ 0 h 275"/>
                <a:gd name="T20" fmla="*/ 61 w 195"/>
                <a:gd name="T21" fmla="*/ 27 h 275"/>
                <a:gd name="T22" fmla="*/ 26 w 195"/>
                <a:gd name="T23" fmla="*/ 80 h 275"/>
                <a:gd name="T24" fmla="*/ 17 w 195"/>
                <a:gd name="T25" fmla="*/ 115 h 275"/>
                <a:gd name="T26" fmla="*/ 8 w 195"/>
                <a:gd name="T27" fmla="*/ 150 h 275"/>
                <a:gd name="T28" fmla="*/ 0 w 195"/>
                <a:gd name="T29" fmla="*/ 194 h 275"/>
                <a:gd name="T30" fmla="*/ 0 w 195"/>
                <a:gd name="T31" fmla="*/ 247 h 275"/>
                <a:gd name="T32" fmla="*/ 0 w 195"/>
                <a:gd name="T33" fmla="*/ 247 h 275"/>
                <a:gd name="T34" fmla="*/ 97 w 195"/>
                <a:gd name="T35" fmla="*/ 256 h 275"/>
                <a:gd name="T36" fmla="*/ 194 w 195"/>
                <a:gd name="T37" fmla="*/ 274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5" h="275" fill="norm" stroke="1" extrusionOk="0">
                  <a:moveTo>
                    <a:pt x="194" y="274"/>
                  </a:moveTo>
                  <a:lnTo>
                    <a:pt x="194" y="274"/>
                  </a:lnTo>
                  <a:lnTo>
                    <a:pt x="194" y="221"/>
                  </a:lnTo>
                  <a:lnTo>
                    <a:pt x="176" y="168"/>
                  </a:lnTo>
                  <a:lnTo>
                    <a:pt x="150" y="97"/>
                  </a:lnTo>
                  <a:lnTo>
                    <a:pt x="106" y="27"/>
                  </a:lnTo>
                  <a:lnTo>
                    <a:pt x="106" y="27"/>
                  </a:lnTo>
                  <a:lnTo>
                    <a:pt x="97" y="9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61" y="27"/>
                  </a:lnTo>
                  <a:lnTo>
                    <a:pt x="26" y="80"/>
                  </a:lnTo>
                  <a:lnTo>
                    <a:pt x="17" y="115"/>
                  </a:lnTo>
                  <a:lnTo>
                    <a:pt x="8" y="150"/>
                  </a:lnTo>
                  <a:lnTo>
                    <a:pt x="0" y="194"/>
                  </a:lnTo>
                  <a:lnTo>
                    <a:pt x="0" y="247"/>
                  </a:lnTo>
                  <a:lnTo>
                    <a:pt x="0" y="247"/>
                  </a:lnTo>
                  <a:lnTo>
                    <a:pt x="97" y="256"/>
                  </a:lnTo>
                  <a:lnTo>
                    <a:pt x="194" y="274"/>
                  </a:lnTo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4" name="Freeform 16" hidden="0"/>
            <p:cNvSpPr>
              <a:spLocks noChangeArrowheads="1"/>
            </p:cNvSpPr>
            <p:nvPr isPhoto="0" userDrawn="0"/>
          </p:nvSpPr>
          <p:spPr bwMode="auto">
            <a:xfrm>
              <a:off x="4487068" y="2990850"/>
              <a:ext cx="412750" cy="285750"/>
            </a:xfrm>
            <a:custGeom>
              <a:avLst/>
              <a:gdLst>
                <a:gd name="T0" fmla="*/ 35 w 1148"/>
                <a:gd name="T1" fmla="*/ 203 h 795"/>
                <a:gd name="T2" fmla="*/ 80 w 1148"/>
                <a:gd name="T3" fmla="*/ 300 h 795"/>
                <a:gd name="T4" fmla="*/ 133 w 1148"/>
                <a:gd name="T5" fmla="*/ 326 h 795"/>
                <a:gd name="T6" fmla="*/ 141 w 1148"/>
                <a:gd name="T7" fmla="*/ 318 h 795"/>
                <a:gd name="T8" fmla="*/ 168 w 1148"/>
                <a:gd name="T9" fmla="*/ 309 h 795"/>
                <a:gd name="T10" fmla="*/ 247 w 1148"/>
                <a:gd name="T11" fmla="*/ 379 h 795"/>
                <a:gd name="T12" fmla="*/ 291 w 1148"/>
                <a:gd name="T13" fmla="*/ 415 h 795"/>
                <a:gd name="T14" fmla="*/ 459 w 1148"/>
                <a:gd name="T15" fmla="*/ 494 h 795"/>
                <a:gd name="T16" fmla="*/ 477 w 1148"/>
                <a:gd name="T17" fmla="*/ 521 h 795"/>
                <a:gd name="T18" fmla="*/ 485 w 1148"/>
                <a:gd name="T19" fmla="*/ 556 h 795"/>
                <a:gd name="T20" fmla="*/ 512 w 1148"/>
                <a:gd name="T21" fmla="*/ 609 h 795"/>
                <a:gd name="T22" fmla="*/ 547 w 1148"/>
                <a:gd name="T23" fmla="*/ 626 h 795"/>
                <a:gd name="T24" fmla="*/ 565 w 1148"/>
                <a:gd name="T25" fmla="*/ 618 h 795"/>
                <a:gd name="T26" fmla="*/ 653 w 1148"/>
                <a:gd name="T27" fmla="*/ 556 h 795"/>
                <a:gd name="T28" fmla="*/ 697 w 1148"/>
                <a:gd name="T29" fmla="*/ 538 h 795"/>
                <a:gd name="T30" fmla="*/ 697 w 1148"/>
                <a:gd name="T31" fmla="*/ 556 h 795"/>
                <a:gd name="T32" fmla="*/ 715 w 1148"/>
                <a:gd name="T33" fmla="*/ 653 h 795"/>
                <a:gd name="T34" fmla="*/ 741 w 1148"/>
                <a:gd name="T35" fmla="*/ 688 h 795"/>
                <a:gd name="T36" fmla="*/ 786 w 1148"/>
                <a:gd name="T37" fmla="*/ 697 h 795"/>
                <a:gd name="T38" fmla="*/ 803 w 1148"/>
                <a:gd name="T39" fmla="*/ 697 h 795"/>
                <a:gd name="T40" fmla="*/ 856 w 1148"/>
                <a:gd name="T41" fmla="*/ 741 h 795"/>
                <a:gd name="T42" fmla="*/ 909 w 1148"/>
                <a:gd name="T43" fmla="*/ 794 h 795"/>
                <a:gd name="T44" fmla="*/ 936 w 1148"/>
                <a:gd name="T45" fmla="*/ 794 h 795"/>
                <a:gd name="T46" fmla="*/ 980 w 1148"/>
                <a:gd name="T47" fmla="*/ 785 h 795"/>
                <a:gd name="T48" fmla="*/ 988 w 1148"/>
                <a:gd name="T49" fmla="*/ 688 h 795"/>
                <a:gd name="T50" fmla="*/ 1006 w 1148"/>
                <a:gd name="T51" fmla="*/ 618 h 795"/>
                <a:gd name="T52" fmla="*/ 1086 w 1148"/>
                <a:gd name="T53" fmla="*/ 538 h 795"/>
                <a:gd name="T54" fmla="*/ 1121 w 1148"/>
                <a:gd name="T55" fmla="*/ 494 h 795"/>
                <a:gd name="T56" fmla="*/ 1147 w 1148"/>
                <a:gd name="T57" fmla="*/ 450 h 795"/>
                <a:gd name="T58" fmla="*/ 1147 w 1148"/>
                <a:gd name="T59" fmla="*/ 432 h 795"/>
                <a:gd name="T60" fmla="*/ 1103 w 1148"/>
                <a:gd name="T61" fmla="*/ 362 h 795"/>
                <a:gd name="T62" fmla="*/ 1068 w 1148"/>
                <a:gd name="T63" fmla="*/ 291 h 795"/>
                <a:gd name="T64" fmla="*/ 1068 w 1148"/>
                <a:gd name="T65" fmla="*/ 265 h 795"/>
                <a:gd name="T66" fmla="*/ 1068 w 1148"/>
                <a:gd name="T67" fmla="*/ 256 h 795"/>
                <a:gd name="T68" fmla="*/ 1006 w 1148"/>
                <a:gd name="T69" fmla="*/ 203 h 795"/>
                <a:gd name="T70" fmla="*/ 883 w 1148"/>
                <a:gd name="T71" fmla="*/ 115 h 795"/>
                <a:gd name="T72" fmla="*/ 786 w 1148"/>
                <a:gd name="T73" fmla="*/ 53 h 795"/>
                <a:gd name="T74" fmla="*/ 741 w 1148"/>
                <a:gd name="T75" fmla="*/ 18 h 795"/>
                <a:gd name="T76" fmla="*/ 662 w 1148"/>
                <a:gd name="T77" fmla="*/ 0 h 795"/>
                <a:gd name="T78" fmla="*/ 609 w 1148"/>
                <a:gd name="T79" fmla="*/ 9 h 795"/>
                <a:gd name="T80" fmla="*/ 583 w 1148"/>
                <a:gd name="T81" fmla="*/ 26 h 795"/>
                <a:gd name="T82" fmla="*/ 530 w 1148"/>
                <a:gd name="T83" fmla="*/ 62 h 795"/>
                <a:gd name="T84" fmla="*/ 371 w 1148"/>
                <a:gd name="T85" fmla="*/ 115 h 795"/>
                <a:gd name="T86" fmla="*/ 300 w 1148"/>
                <a:gd name="T87" fmla="*/ 123 h 795"/>
                <a:gd name="T88" fmla="*/ 194 w 1148"/>
                <a:gd name="T89" fmla="*/ 79 h 795"/>
                <a:gd name="T90" fmla="*/ 97 w 1148"/>
                <a:gd name="T91" fmla="*/ 132 h 795"/>
                <a:gd name="T92" fmla="*/ 0 w 1148"/>
                <a:gd name="T93" fmla="*/ 168 h 795"/>
                <a:gd name="T94" fmla="*/ 9 w 1148"/>
                <a:gd name="T95" fmla="*/ 176 h 795"/>
                <a:gd name="T96" fmla="*/ 35 w 1148"/>
                <a:gd name="T97" fmla="*/ 194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48" h="795" fill="norm" stroke="1" extrusionOk="0">
                  <a:moveTo>
                    <a:pt x="35" y="203"/>
                  </a:moveTo>
                  <a:lnTo>
                    <a:pt x="35" y="203"/>
                  </a:lnTo>
                  <a:lnTo>
                    <a:pt x="53" y="247"/>
                  </a:lnTo>
                  <a:lnTo>
                    <a:pt x="80" y="300"/>
                  </a:lnTo>
                  <a:lnTo>
                    <a:pt x="115" y="326"/>
                  </a:lnTo>
                  <a:lnTo>
                    <a:pt x="133" y="326"/>
                  </a:lnTo>
                  <a:lnTo>
                    <a:pt x="141" y="318"/>
                  </a:lnTo>
                  <a:lnTo>
                    <a:pt x="141" y="318"/>
                  </a:lnTo>
                  <a:lnTo>
                    <a:pt x="150" y="309"/>
                  </a:lnTo>
                  <a:lnTo>
                    <a:pt x="168" y="309"/>
                  </a:lnTo>
                  <a:lnTo>
                    <a:pt x="203" y="335"/>
                  </a:lnTo>
                  <a:lnTo>
                    <a:pt x="247" y="379"/>
                  </a:lnTo>
                  <a:lnTo>
                    <a:pt x="291" y="415"/>
                  </a:lnTo>
                  <a:lnTo>
                    <a:pt x="291" y="415"/>
                  </a:lnTo>
                  <a:lnTo>
                    <a:pt x="406" y="468"/>
                  </a:lnTo>
                  <a:lnTo>
                    <a:pt x="459" y="494"/>
                  </a:lnTo>
                  <a:lnTo>
                    <a:pt x="468" y="512"/>
                  </a:lnTo>
                  <a:lnTo>
                    <a:pt x="477" y="521"/>
                  </a:lnTo>
                  <a:lnTo>
                    <a:pt x="477" y="521"/>
                  </a:lnTo>
                  <a:lnTo>
                    <a:pt x="485" y="556"/>
                  </a:lnTo>
                  <a:lnTo>
                    <a:pt x="503" y="600"/>
                  </a:lnTo>
                  <a:lnTo>
                    <a:pt x="512" y="609"/>
                  </a:lnTo>
                  <a:lnTo>
                    <a:pt x="530" y="626"/>
                  </a:lnTo>
                  <a:lnTo>
                    <a:pt x="547" y="626"/>
                  </a:lnTo>
                  <a:lnTo>
                    <a:pt x="565" y="618"/>
                  </a:lnTo>
                  <a:lnTo>
                    <a:pt x="565" y="618"/>
                  </a:lnTo>
                  <a:lnTo>
                    <a:pt x="609" y="591"/>
                  </a:lnTo>
                  <a:lnTo>
                    <a:pt x="653" y="556"/>
                  </a:lnTo>
                  <a:lnTo>
                    <a:pt x="688" y="538"/>
                  </a:lnTo>
                  <a:lnTo>
                    <a:pt x="697" y="538"/>
                  </a:lnTo>
                  <a:lnTo>
                    <a:pt x="697" y="556"/>
                  </a:lnTo>
                  <a:lnTo>
                    <a:pt x="697" y="556"/>
                  </a:lnTo>
                  <a:lnTo>
                    <a:pt x="697" y="600"/>
                  </a:lnTo>
                  <a:lnTo>
                    <a:pt x="715" y="653"/>
                  </a:lnTo>
                  <a:lnTo>
                    <a:pt x="724" y="671"/>
                  </a:lnTo>
                  <a:lnTo>
                    <a:pt x="741" y="688"/>
                  </a:lnTo>
                  <a:lnTo>
                    <a:pt x="759" y="697"/>
                  </a:lnTo>
                  <a:lnTo>
                    <a:pt x="786" y="697"/>
                  </a:lnTo>
                  <a:lnTo>
                    <a:pt x="786" y="697"/>
                  </a:lnTo>
                  <a:lnTo>
                    <a:pt x="803" y="697"/>
                  </a:lnTo>
                  <a:lnTo>
                    <a:pt x="821" y="706"/>
                  </a:lnTo>
                  <a:lnTo>
                    <a:pt x="856" y="741"/>
                  </a:lnTo>
                  <a:lnTo>
                    <a:pt x="891" y="785"/>
                  </a:lnTo>
                  <a:lnTo>
                    <a:pt x="909" y="794"/>
                  </a:lnTo>
                  <a:lnTo>
                    <a:pt x="936" y="794"/>
                  </a:lnTo>
                  <a:lnTo>
                    <a:pt x="936" y="794"/>
                  </a:lnTo>
                  <a:lnTo>
                    <a:pt x="980" y="785"/>
                  </a:lnTo>
                  <a:lnTo>
                    <a:pt x="980" y="785"/>
                  </a:lnTo>
                  <a:lnTo>
                    <a:pt x="980" y="732"/>
                  </a:lnTo>
                  <a:lnTo>
                    <a:pt x="988" y="688"/>
                  </a:lnTo>
                  <a:lnTo>
                    <a:pt x="997" y="653"/>
                  </a:lnTo>
                  <a:lnTo>
                    <a:pt x="1006" y="618"/>
                  </a:lnTo>
                  <a:lnTo>
                    <a:pt x="1041" y="565"/>
                  </a:lnTo>
                  <a:lnTo>
                    <a:pt x="1086" y="538"/>
                  </a:lnTo>
                  <a:lnTo>
                    <a:pt x="1086" y="538"/>
                  </a:lnTo>
                  <a:lnTo>
                    <a:pt x="1121" y="494"/>
                  </a:lnTo>
                  <a:lnTo>
                    <a:pt x="1138" y="476"/>
                  </a:lnTo>
                  <a:lnTo>
                    <a:pt x="1147" y="450"/>
                  </a:lnTo>
                  <a:lnTo>
                    <a:pt x="1147" y="450"/>
                  </a:lnTo>
                  <a:lnTo>
                    <a:pt x="1147" y="432"/>
                  </a:lnTo>
                  <a:lnTo>
                    <a:pt x="1138" y="415"/>
                  </a:lnTo>
                  <a:lnTo>
                    <a:pt x="1103" y="362"/>
                  </a:lnTo>
                  <a:lnTo>
                    <a:pt x="1077" y="309"/>
                  </a:lnTo>
                  <a:lnTo>
                    <a:pt x="1068" y="291"/>
                  </a:lnTo>
                  <a:lnTo>
                    <a:pt x="1068" y="265"/>
                  </a:lnTo>
                  <a:lnTo>
                    <a:pt x="1068" y="265"/>
                  </a:lnTo>
                  <a:lnTo>
                    <a:pt x="1068" y="256"/>
                  </a:lnTo>
                  <a:lnTo>
                    <a:pt x="1068" y="256"/>
                  </a:lnTo>
                  <a:lnTo>
                    <a:pt x="1006" y="203"/>
                  </a:lnTo>
                  <a:lnTo>
                    <a:pt x="1006" y="203"/>
                  </a:lnTo>
                  <a:lnTo>
                    <a:pt x="944" y="150"/>
                  </a:lnTo>
                  <a:lnTo>
                    <a:pt x="883" y="115"/>
                  </a:lnTo>
                  <a:lnTo>
                    <a:pt x="830" y="88"/>
                  </a:lnTo>
                  <a:lnTo>
                    <a:pt x="786" y="53"/>
                  </a:lnTo>
                  <a:lnTo>
                    <a:pt x="786" y="53"/>
                  </a:lnTo>
                  <a:lnTo>
                    <a:pt x="741" y="18"/>
                  </a:lnTo>
                  <a:lnTo>
                    <a:pt x="688" y="0"/>
                  </a:lnTo>
                  <a:lnTo>
                    <a:pt x="662" y="0"/>
                  </a:lnTo>
                  <a:lnTo>
                    <a:pt x="635" y="0"/>
                  </a:lnTo>
                  <a:lnTo>
                    <a:pt x="609" y="9"/>
                  </a:lnTo>
                  <a:lnTo>
                    <a:pt x="583" y="26"/>
                  </a:lnTo>
                  <a:lnTo>
                    <a:pt x="583" y="26"/>
                  </a:lnTo>
                  <a:lnTo>
                    <a:pt x="565" y="44"/>
                  </a:lnTo>
                  <a:lnTo>
                    <a:pt x="530" y="62"/>
                  </a:lnTo>
                  <a:lnTo>
                    <a:pt x="450" y="88"/>
                  </a:lnTo>
                  <a:lnTo>
                    <a:pt x="371" y="115"/>
                  </a:lnTo>
                  <a:lnTo>
                    <a:pt x="300" y="123"/>
                  </a:lnTo>
                  <a:lnTo>
                    <a:pt x="300" y="123"/>
                  </a:lnTo>
                  <a:lnTo>
                    <a:pt x="265" y="106"/>
                  </a:lnTo>
                  <a:lnTo>
                    <a:pt x="194" y="79"/>
                  </a:lnTo>
                  <a:lnTo>
                    <a:pt x="194" y="79"/>
                  </a:lnTo>
                  <a:lnTo>
                    <a:pt x="97" y="132"/>
                  </a:lnTo>
                  <a:lnTo>
                    <a:pt x="53" y="150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9" y="176"/>
                  </a:lnTo>
                  <a:lnTo>
                    <a:pt x="18" y="185"/>
                  </a:lnTo>
                  <a:lnTo>
                    <a:pt x="35" y="194"/>
                  </a:lnTo>
                  <a:lnTo>
                    <a:pt x="35" y="203"/>
                  </a:lnTo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5" name="Freeform 17" hidden="0"/>
            <p:cNvSpPr>
              <a:spLocks noChangeArrowheads="1"/>
            </p:cNvSpPr>
            <p:nvPr isPhoto="0" userDrawn="0"/>
          </p:nvSpPr>
          <p:spPr bwMode="auto">
            <a:xfrm>
              <a:off x="6377781" y="3425825"/>
              <a:ext cx="962025" cy="628650"/>
            </a:xfrm>
            <a:custGeom>
              <a:avLst/>
              <a:gdLst>
                <a:gd name="T0" fmla="*/ 220 w 2674"/>
                <a:gd name="T1" fmla="*/ 1173 h 1748"/>
                <a:gd name="T2" fmla="*/ 229 w 2674"/>
                <a:gd name="T3" fmla="*/ 1253 h 1748"/>
                <a:gd name="T4" fmla="*/ 238 w 2674"/>
                <a:gd name="T5" fmla="*/ 1350 h 1748"/>
                <a:gd name="T6" fmla="*/ 476 w 2674"/>
                <a:gd name="T7" fmla="*/ 1394 h 1748"/>
                <a:gd name="T8" fmla="*/ 564 w 2674"/>
                <a:gd name="T9" fmla="*/ 1438 h 1748"/>
                <a:gd name="T10" fmla="*/ 573 w 2674"/>
                <a:gd name="T11" fmla="*/ 1491 h 1748"/>
                <a:gd name="T12" fmla="*/ 591 w 2674"/>
                <a:gd name="T13" fmla="*/ 1579 h 1748"/>
                <a:gd name="T14" fmla="*/ 644 w 2674"/>
                <a:gd name="T15" fmla="*/ 1606 h 1748"/>
                <a:gd name="T16" fmla="*/ 741 w 2674"/>
                <a:gd name="T17" fmla="*/ 1694 h 1748"/>
                <a:gd name="T18" fmla="*/ 811 w 2674"/>
                <a:gd name="T19" fmla="*/ 1694 h 1748"/>
                <a:gd name="T20" fmla="*/ 1076 w 2674"/>
                <a:gd name="T21" fmla="*/ 1729 h 1748"/>
                <a:gd name="T22" fmla="*/ 1217 w 2674"/>
                <a:gd name="T23" fmla="*/ 1729 h 1748"/>
                <a:gd name="T24" fmla="*/ 1447 w 2674"/>
                <a:gd name="T25" fmla="*/ 1738 h 1748"/>
                <a:gd name="T26" fmla="*/ 1597 w 2674"/>
                <a:gd name="T27" fmla="*/ 1650 h 1748"/>
                <a:gd name="T28" fmla="*/ 1667 w 2674"/>
                <a:gd name="T29" fmla="*/ 1615 h 1748"/>
                <a:gd name="T30" fmla="*/ 1950 w 2674"/>
                <a:gd name="T31" fmla="*/ 1588 h 1748"/>
                <a:gd name="T32" fmla="*/ 2153 w 2674"/>
                <a:gd name="T33" fmla="*/ 1632 h 1748"/>
                <a:gd name="T34" fmla="*/ 2188 w 2674"/>
                <a:gd name="T35" fmla="*/ 1659 h 1748"/>
                <a:gd name="T36" fmla="*/ 2373 w 2674"/>
                <a:gd name="T37" fmla="*/ 1747 h 1748"/>
                <a:gd name="T38" fmla="*/ 2373 w 2674"/>
                <a:gd name="T39" fmla="*/ 1668 h 1748"/>
                <a:gd name="T40" fmla="*/ 2382 w 2674"/>
                <a:gd name="T41" fmla="*/ 1509 h 1748"/>
                <a:gd name="T42" fmla="*/ 2453 w 2674"/>
                <a:gd name="T43" fmla="*/ 1376 h 1748"/>
                <a:gd name="T44" fmla="*/ 2514 w 2674"/>
                <a:gd name="T45" fmla="*/ 1350 h 1748"/>
                <a:gd name="T46" fmla="*/ 2638 w 2674"/>
                <a:gd name="T47" fmla="*/ 1323 h 1748"/>
                <a:gd name="T48" fmla="*/ 2673 w 2674"/>
                <a:gd name="T49" fmla="*/ 1235 h 1748"/>
                <a:gd name="T50" fmla="*/ 2673 w 2674"/>
                <a:gd name="T51" fmla="*/ 1173 h 1748"/>
                <a:gd name="T52" fmla="*/ 2567 w 2674"/>
                <a:gd name="T53" fmla="*/ 1094 h 1748"/>
                <a:gd name="T54" fmla="*/ 2479 w 2674"/>
                <a:gd name="T55" fmla="*/ 1129 h 1748"/>
                <a:gd name="T56" fmla="*/ 2400 w 2674"/>
                <a:gd name="T57" fmla="*/ 1165 h 1748"/>
                <a:gd name="T58" fmla="*/ 2285 w 2674"/>
                <a:gd name="T59" fmla="*/ 1120 h 1748"/>
                <a:gd name="T60" fmla="*/ 2285 w 2674"/>
                <a:gd name="T61" fmla="*/ 1094 h 1748"/>
                <a:gd name="T62" fmla="*/ 2267 w 2674"/>
                <a:gd name="T63" fmla="*/ 1059 h 1748"/>
                <a:gd name="T64" fmla="*/ 2214 w 2674"/>
                <a:gd name="T65" fmla="*/ 918 h 1748"/>
                <a:gd name="T66" fmla="*/ 2223 w 2674"/>
                <a:gd name="T67" fmla="*/ 776 h 1748"/>
                <a:gd name="T68" fmla="*/ 2250 w 2674"/>
                <a:gd name="T69" fmla="*/ 741 h 1748"/>
                <a:gd name="T70" fmla="*/ 2232 w 2674"/>
                <a:gd name="T71" fmla="*/ 618 h 1748"/>
                <a:gd name="T72" fmla="*/ 2056 w 2674"/>
                <a:gd name="T73" fmla="*/ 335 h 1748"/>
                <a:gd name="T74" fmla="*/ 1967 w 2674"/>
                <a:gd name="T75" fmla="*/ 203 h 1748"/>
                <a:gd name="T76" fmla="*/ 1764 w 2674"/>
                <a:gd name="T77" fmla="*/ 35 h 1748"/>
                <a:gd name="T78" fmla="*/ 1711 w 2674"/>
                <a:gd name="T79" fmla="*/ 70 h 1748"/>
                <a:gd name="T80" fmla="*/ 1588 w 2674"/>
                <a:gd name="T81" fmla="*/ 150 h 1748"/>
                <a:gd name="T82" fmla="*/ 1473 w 2674"/>
                <a:gd name="T83" fmla="*/ 150 h 1748"/>
                <a:gd name="T84" fmla="*/ 1394 w 2674"/>
                <a:gd name="T85" fmla="*/ 176 h 1748"/>
                <a:gd name="T86" fmla="*/ 1323 w 2674"/>
                <a:gd name="T87" fmla="*/ 220 h 1748"/>
                <a:gd name="T88" fmla="*/ 1261 w 2674"/>
                <a:gd name="T89" fmla="*/ 212 h 1748"/>
                <a:gd name="T90" fmla="*/ 1138 w 2674"/>
                <a:gd name="T91" fmla="*/ 159 h 1748"/>
                <a:gd name="T92" fmla="*/ 1023 w 2674"/>
                <a:gd name="T93" fmla="*/ 150 h 1748"/>
                <a:gd name="T94" fmla="*/ 794 w 2674"/>
                <a:gd name="T95" fmla="*/ 106 h 1748"/>
                <a:gd name="T96" fmla="*/ 679 w 2674"/>
                <a:gd name="T97" fmla="*/ 115 h 1748"/>
                <a:gd name="T98" fmla="*/ 670 w 2674"/>
                <a:gd name="T99" fmla="*/ 159 h 1748"/>
                <a:gd name="T100" fmla="*/ 547 w 2674"/>
                <a:gd name="T101" fmla="*/ 247 h 1748"/>
                <a:gd name="T102" fmla="*/ 432 w 2674"/>
                <a:gd name="T103" fmla="*/ 326 h 1748"/>
                <a:gd name="T104" fmla="*/ 255 w 2674"/>
                <a:gd name="T105" fmla="*/ 644 h 1748"/>
                <a:gd name="T106" fmla="*/ 176 w 2674"/>
                <a:gd name="T107" fmla="*/ 750 h 1748"/>
                <a:gd name="T108" fmla="*/ 17 w 2674"/>
                <a:gd name="T109" fmla="*/ 865 h 1748"/>
                <a:gd name="T110" fmla="*/ 0 w 2674"/>
                <a:gd name="T111" fmla="*/ 891 h 1748"/>
                <a:gd name="T112" fmla="*/ 44 w 2674"/>
                <a:gd name="T113" fmla="*/ 970 h 1748"/>
                <a:gd name="T114" fmla="*/ 97 w 2674"/>
                <a:gd name="T115" fmla="*/ 1059 h 1748"/>
                <a:gd name="T116" fmla="*/ 123 w 2674"/>
                <a:gd name="T117" fmla="*/ 1129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674" h="1748" fill="norm" stroke="1" extrusionOk="0">
                  <a:moveTo>
                    <a:pt x="202" y="1165"/>
                  </a:moveTo>
                  <a:lnTo>
                    <a:pt x="202" y="1165"/>
                  </a:lnTo>
                  <a:lnTo>
                    <a:pt x="220" y="1173"/>
                  </a:lnTo>
                  <a:lnTo>
                    <a:pt x="229" y="1191"/>
                  </a:lnTo>
                  <a:lnTo>
                    <a:pt x="229" y="1218"/>
                  </a:lnTo>
                  <a:lnTo>
                    <a:pt x="229" y="1253"/>
                  </a:lnTo>
                  <a:lnTo>
                    <a:pt x="220" y="1315"/>
                  </a:lnTo>
                  <a:lnTo>
                    <a:pt x="229" y="1341"/>
                  </a:lnTo>
                  <a:lnTo>
                    <a:pt x="238" y="1350"/>
                  </a:lnTo>
                  <a:lnTo>
                    <a:pt x="238" y="1350"/>
                  </a:lnTo>
                  <a:lnTo>
                    <a:pt x="423" y="1385"/>
                  </a:lnTo>
                  <a:lnTo>
                    <a:pt x="476" y="1394"/>
                  </a:lnTo>
                  <a:lnTo>
                    <a:pt x="520" y="1412"/>
                  </a:lnTo>
                  <a:lnTo>
                    <a:pt x="555" y="1429"/>
                  </a:lnTo>
                  <a:lnTo>
                    <a:pt x="564" y="1438"/>
                  </a:lnTo>
                  <a:lnTo>
                    <a:pt x="573" y="1447"/>
                  </a:lnTo>
                  <a:lnTo>
                    <a:pt x="573" y="1447"/>
                  </a:lnTo>
                  <a:lnTo>
                    <a:pt x="573" y="1491"/>
                  </a:lnTo>
                  <a:lnTo>
                    <a:pt x="582" y="1518"/>
                  </a:lnTo>
                  <a:lnTo>
                    <a:pt x="591" y="1553"/>
                  </a:lnTo>
                  <a:lnTo>
                    <a:pt x="591" y="1579"/>
                  </a:lnTo>
                  <a:lnTo>
                    <a:pt x="591" y="1579"/>
                  </a:lnTo>
                  <a:lnTo>
                    <a:pt x="617" y="1588"/>
                  </a:lnTo>
                  <a:lnTo>
                    <a:pt x="644" y="1606"/>
                  </a:lnTo>
                  <a:lnTo>
                    <a:pt x="688" y="1641"/>
                  </a:lnTo>
                  <a:lnTo>
                    <a:pt x="723" y="1685"/>
                  </a:lnTo>
                  <a:lnTo>
                    <a:pt x="741" y="1694"/>
                  </a:lnTo>
                  <a:lnTo>
                    <a:pt x="758" y="1694"/>
                  </a:lnTo>
                  <a:lnTo>
                    <a:pt x="758" y="1694"/>
                  </a:lnTo>
                  <a:lnTo>
                    <a:pt x="811" y="1694"/>
                  </a:lnTo>
                  <a:lnTo>
                    <a:pt x="908" y="1712"/>
                  </a:lnTo>
                  <a:lnTo>
                    <a:pt x="1005" y="1729"/>
                  </a:lnTo>
                  <a:lnTo>
                    <a:pt x="1076" y="1729"/>
                  </a:lnTo>
                  <a:lnTo>
                    <a:pt x="1076" y="1729"/>
                  </a:lnTo>
                  <a:lnTo>
                    <a:pt x="1129" y="1729"/>
                  </a:lnTo>
                  <a:lnTo>
                    <a:pt x="1217" y="1729"/>
                  </a:lnTo>
                  <a:lnTo>
                    <a:pt x="1385" y="1738"/>
                  </a:lnTo>
                  <a:lnTo>
                    <a:pt x="1385" y="1738"/>
                  </a:lnTo>
                  <a:lnTo>
                    <a:pt x="1447" y="1738"/>
                  </a:lnTo>
                  <a:lnTo>
                    <a:pt x="1500" y="1721"/>
                  </a:lnTo>
                  <a:lnTo>
                    <a:pt x="1553" y="1694"/>
                  </a:lnTo>
                  <a:lnTo>
                    <a:pt x="1597" y="1650"/>
                  </a:lnTo>
                  <a:lnTo>
                    <a:pt x="1597" y="1650"/>
                  </a:lnTo>
                  <a:lnTo>
                    <a:pt x="1632" y="1632"/>
                  </a:lnTo>
                  <a:lnTo>
                    <a:pt x="1667" y="1615"/>
                  </a:lnTo>
                  <a:lnTo>
                    <a:pt x="1773" y="1597"/>
                  </a:lnTo>
                  <a:lnTo>
                    <a:pt x="1879" y="1588"/>
                  </a:lnTo>
                  <a:lnTo>
                    <a:pt x="1950" y="1588"/>
                  </a:lnTo>
                  <a:lnTo>
                    <a:pt x="1950" y="1588"/>
                  </a:lnTo>
                  <a:lnTo>
                    <a:pt x="2091" y="1615"/>
                  </a:lnTo>
                  <a:lnTo>
                    <a:pt x="2153" y="1632"/>
                  </a:lnTo>
                  <a:lnTo>
                    <a:pt x="2170" y="1641"/>
                  </a:lnTo>
                  <a:lnTo>
                    <a:pt x="2188" y="1659"/>
                  </a:lnTo>
                  <a:lnTo>
                    <a:pt x="2188" y="1659"/>
                  </a:lnTo>
                  <a:lnTo>
                    <a:pt x="2214" y="1676"/>
                  </a:lnTo>
                  <a:lnTo>
                    <a:pt x="2250" y="1703"/>
                  </a:lnTo>
                  <a:lnTo>
                    <a:pt x="2373" y="1747"/>
                  </a:lnTo>
                  <a:lnTo>
                    <a:pt x="2373" y="1747"/>
                  </a:lnTo>
                  <a:lnTo>
                    <a:pt x="2373" y="1712"/>
                  </a:lnTo>
                  <a:lnTo>
                    <a:pt x="2373" y="1668"/>
                  </a:lnTo>
                  <a:lnTo>
                    <a:pt x="2373" y="1588"/>
                  </a:lnTo>
                  <a:lnTo>
                    <a:pt x="2373" y="1588"/>
                  </a:lnTo>
                  <a:lnTo>
                    <a:pt x="2382" y="1509"/>
                  </a:lnTo>
                  <a:lnTo>
                    <a:pt x="2409" y="1438"/>
                  </a:lnTo>
                  <a:lnTo>
                    <a:pt x="2435" y="1403"/>
                  </a:lnTo>
                  <a:lnTo>
                    <a:pt x="2453" y="1376"/>
                  </a:lnTo>
                  <a:lnTo>
                    <a:pt x="2488" y="1359"/>
                  </a:lnTo>
                  <a:lnTo>
                    <a:pt x="2514" y="1350"/>
                  </a:lnTo>
                  <a:lnTo>
                    <a:pt x="2514" y="1350"/>
                  </a:lnTo>
                  <a:lnTo>
                    <a:pt x="2585" y="1341"/>
                  </a:lnTo>
                  <a:lnTo>
                    <a:pt x="2611" y="1332"/>
                  </a:lnTo>
                  <a:lnTo>
                    <a:pt x="2638" y="1323"/>
                  </a:lnTo>
                  <a:lnTo>
                    <a:pt x="2656" y="1297"/>
                  </a:lnTo>
                  <a:lnTo>
                    <a:pt x="2664" y="1270"/>
                  </a:lnTo>
                  <a:lnTo>
                    <a:pt x="2673" y="1235"/>
                  </a:lnTo>
                  <a:lnTo>
                    <a:pt x="2673" y="1182"/>
                  </a:lnTo>
                  <a:lnTo>
                    <a:pt x="2673" y="1182"/>
                  </a:lnTo>
                  <a:lnTo>
                    <a:pt x="2673" y="1173"/>
                  </a:lnTo>
                  <a:lnTo>
                    <a:pt x="2673" y="1173"/>
                  </a:lnTo>
                  <a:lnTo>
                    <a:pt x="2603" y="1120"/>
                  </a:lnTo>
                  <a:lnTo>
                    <a:pt x="2567" y="1094"/>
                  </a:lnTo>
                  <a:lnTo>
                    <a:pt x="2567" y="1094"/>
                  </a:lnTo>
                  <a:lnTo>
                    <a:pt x="2532" y="1112"/>
                  </a:lnTo>
                  <a:lnTo>
                    <a:pt x="2479" y="1129"/>
                  </a:lnTo>
                  <a:lnTo>
                    <a:pt x="2435" y="1156"/>
                  </a:lnTo>
                  <a:lnTo>
                    <a:pt x="2400" y="1165"/>
                  </a:lnTo>
                  <a:lnTo>
                    <a:pt x="2400" y="1165"/>
                  </a:lnTo>
                  <a:lnTo>
                    <a:pt x="2356" y="1156"/>
                  </a:lnTo>
                  <a:lnTo>
                    <a:pt x="2311" y="1138"/>
                  </a:lnTo>
                  <a:lnTo>
                    <a:pt x="2285" y="1120"/>
                  </a:lnTo>
                  <a:lnTo>
                    <a:pt x="2276" y="1112"/>
                  </a:lnTo>
                  <a:lnTo>
                    <a:pt x="2285" y="1094"/>
                  </a:lnTo>
                  <a:lnTo>
                    <a:pt x="2285" y="1094"/>
                  </a:lnTo>
                  <a:lnTo>
                    <a:pt x="2294" y="1085"/>
                  </a:lnTo>
                  <a:lnTo>
                    <a:pt x="2294" y="1085"/>
                  </a:lnTo>
                  <a:lnTo>
                    <a:pt x="2267" y="1059"/>
                  </a:lnTo>
                  <a:lnTo>
                    <a:pt x="2241" y="1015"/>
                  </a:lnTo>
                  <a:lnTo>
                    <a:pt x="2223" y="962"/>
                  </a:lnTo>
                  <a:lnTo>
                    <a:pt x="2214" y="918"/>
                  </a:lnTo>
                  <a:lnTo>
                    <a:pt x="2214" y="865"/>
                  </a:lnTo>
                  <a:lnTo>
                    <a:pt x="2214" y="820"/>
                  </a:lnTo>
                  <a:lnTo>
                    <a:pt x="2223" y="776"/>
                  </a:lnTo>
                  <a:lnTo>
                    <a:pt x="2241" y="750"/>
                  </a:lnTo>
                  <a:lnTo>
                    <a:pt x="2241" y="750"/>
                  </a:lnTo>
                  <a:lnTo>
                    <a:pt x="2250" y="741"/>
                  </a:lnTo>
                  <a:lnTo>
                    <a:pt x="2259" y="715"/>
                  </a:lnTo>
                  <a:lnTo>
                    <a:pt x="2250" y="670"/>
                  </a:lnTo>
                  <a:lnTo>
                    <a:pt x="2232" y="618"/>
                  </a:lnTo>
                  <a:lnTo>
                    <a:pt x="2206" y="556"/>
                  </a:lnTo>
                  <a:lnTo>
                    <a:pt x="2126" y="432"/>
                  </a:lnTo>
                  <a:lnTo>
                    <a:pt x="2056" y="335"/>
                  </a:lnTo>
                  <a:lnTo>
                    <a:pt x="2056" y="335"/>
                  </a:lnTo>
                  <a:lnTo>
                    <a:pt x="2020" y="282"/>
                  </a:lnTo>
                  <a:lnTo>
                    <a:pt x="1967" y="203"/>
                  </a:lnTo>
                  <a:lnTo>
                    <a:pt x="1861" y="0"/>
                  </a:lnTo>
                  <a:lnTo>
                    <a:pt x="1861" y="0"/>
                  </a:lnTo>
                  <a:lnTo>
                    <a:pt x="1764" y="35"/>
                  </a:lnTo>
                  <a:lnTo>
                    <a:pt x="1729" y="53"/>
                  </a:lnTo>
                  <a:lnTo>
                    <a:pt x="1711" y="70"/>
                  </a:lnTo>
                  <a:lnTo>
                    <a:pt x="1711" y="70"/>
                  </a:lnTo>
                  <a:lnTo>
                    <a:pt x="1685" y="97"/>
                  </a:lnTo>
                  <a:lnTo>
                    <a:pt x="1641" y="132"/>
                  </a:lnTo>
                  <a:lnTo>
                    <a:pt x="1588" y="150"/>
                  </a:lnTo>
                  <a:lnTo>
                    <a:pt x="1544" y="159"/>
                  </a:lnTo>
                  <a:lnTo>
                    <a:pt x="1544" y="159"/>
                  </a:lnTo>
                  <a:lnTo>
                    <a:pt x="1473" y="150"/>
                  </a:lnTo>
                  <a:lnTo>
                    <a:pt x="1429" y="150"/>
                  </a:lnTo>
                  <a:lnTo>
                    <a:pt x="1411" y="159"/>
                  </a:lnTo>
                  <a:lnTo>
                    <a:pt x="1394" y="176"/>
                  </a:lnTo>
                  <a:lnTo>
                    <a:pt x="1394" y="176"/>
                  </a:lnTo>
                  <a:lnTo>
                    <a:pt x="1358" y="203"/>
                  </a:lnTo>
                  <a:lnTo>
                    <a:pt x="1323" y="220"/>
                  </a:lnTo>
                  <a:lnTo>
                    <a:pt x="1288" y="220"/>
                  </a:lnTo>
                  <a:lnTo>
                    <a:pt x="1261" y="212"/>
                  </a:lnTo>
                  <a:lnTo>
                    <a:pt x="1261" y="212"/>
                  </a:lnTo>
                  <a:lnTo>
                    <a:pt x="1235" y="185"/>
                  </a:lnTo>
                  <a:lnTo>
                    <a:pt x="1191" y="176"/>
                  </a:lnTo>
                  <a:lnTo>
                    <a:pt x="1138" y="159"/>
                  </a:lnTo>
                  <a:lnTo>
                    <a:pt x="1094" y="159"/>
                  </a:lnTo>
                  <a:lnTo>
                    <a:pt x="1094" y="159"/>
                  </a:lnTo>
                  <a:lnTo>
                    <a:pt x="1023" y="150"/>
                  </a:lnTo>
                  <a:lnTo>
                    <a:pt x="935" y="132"/>
                  </a:lnTo>
                  <a:lnTo>
                    <a:pt x="847" y="115"/>
                  </a:lnTo>
                  <a:lnTo>
                    <a:pt x="794" y="106"/>
                  </a:lnTo>
                  <a:lnTo>
                    <a:pt x="794" y="106"/>
                  </a:lnTo>
                  <a:lnTo>
                    <a:pt x="679" y="115"/>
                  </a:lnTo>
                  <a:lnTo>
                    <a:pt x="679" y="115"/>
                  </a:lnTo>
                  <a:lnTo>
                    <a:pt x="679" y="123"/>
                  </a:lnTo>
                  <a:lnTo>
                    <a:pt x="679" y="141"/>
                  </a:lnTo>
                  <a:lnTo>
                    <a:pt x="670" y="159"/>
                  </a:lnTo>
                  <a:lnTo>
                    <a:pt x="644" y="176"/>
                  </a:lnTo>
                  <a:lnTo>
                    <a:pt x="644" y="176"/>
                  </a:lnTo>
                  <a:lnTo>
                    <a:pt x="547" y="247"/>
                  </a:lnTo>
                  <a:lnTo>
                    <a:pt x="450" y="300"/>
                  </a:lnTo>
                  <a:lnTo>
                    <a:pt x="450" y="300"/>
                  </a:lnTo>
                  <a:lnTo>
                    <a:pt x="432" y="326"/>
                  </a:lnTo>
                  <a:lnTo>
                    <a:pt x="405" y="370"/>
                  </a:lnTo>
                  <a:lnTo>
                    <a:pt x="335" y="503"/>
                  </a:lnTo>
                  <a:lnTo>
                    <a:pt x="255" y="644"/>
                  </a:lnTo>
                  <a:lnTo>
                    <a:pt x="220" y="706"/>
                  </a:lnTo>
                  <a:lnTo>
                    <a:pt x="176" y="750"/>
                  </a:lnTo>
                  <a:lnTo>
                    <a:pt x="176" y="750"/>
                  </a:lnTo>
                  <a:lnTo>
                    <a:pt x="114" y="803"/>
                  </a:lnTo>
                  <a:lnTo>
                    <a:pt x="52" y="847"/>
                  </a:lnTo>
                  <a:lnTo>
                    <a:pt x="17" y="865"/>
                  </a:lnTo>
                  <a:lnTo>
                    <a:pt x="0" y="882"/>
                  </a:lnTo>
                  <a:lnTo>
                    <a:pt x="0" y="891"/>
                  </a:lnTo>
                  <a:lnTo>
                    <a:pt x="0" y="891"/>
                  </a:lnTo>
                  <a:lnTo>
                    <a:pt x="0" y="909"/>
                  </a:lnTo>
                  <a:lnTo>
                    <a:pt x="8" y="926"/>
                  </a:lnTo>
                  <a:lnTo>
                    <a:pt x="44" y="970"/>
                  </a:lnTo>
                  <a:lnTo>
                    <a:pt x="79" y="1015"/>
                  </a:lnTo>
                  <a:lnTo>
                    <a:pt x="97" y="1041"/>
                  </a:lnTo>
                  <a:lnTo>
                    <a:pt x="97" y="1059"/>
                  </a:lnTo>
                  <a:lnTo>
                    <a:pt x="97" y="1059"/>
                  </a:lnTo>
                  <a:lnTo>
                    <a:pt x="105" y="1103"/>
                  </a:lnTo>
                  <a:lnTo>
                    <a:pt x="123" y="1129"/>
                  </a:lnTo>
                  <a:lnTo>
                    <a:pt x="150" y="1156"/>
                  </a:lnTo>
                  <a:lnTo>
                    <a:pt x="202" y="1165"/>
                  </a:lnTo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6" name="Freeform 18" hidden="0"/>
            <p:cNvSpPr>
              <a:spLocks noChangeArrowheads="1"/>
            </p:cNvSpPr>
            <p:nvPr isPhoto="0" userDrawn="0"/>
          </p:nvSpPr>
          <p:spPr bwMode="auto">
            <a:xfrm>
              <a:off x="7047706" y="3406775"/>
              <a:ext cx="330200" cy="409575"/>
            </a:xfrm>
            <a:custGeom>
              <a:avLst/>
              <a:gdLst>
                <a:gd name="T0" fmla="*/ 380 w 919"/>
                <a:gd name="T1" fmla="*/ 803 h 1139"/>
                <a:gd name="T2" fmla="*/ 353 w 919"/>
                <a:gd name="T3" fmla="*/ 873 h 1139"/>
                <a:gd name="T4" fmla="*/ 353 w 919"/>
                <a:gd name="T5" fmla="*/ 971 h 1139"/>
                <a:gd name="T6" fmla="*/ 380 w 919"/>
                <a:gd name="T7" fmla="*/ 1068 h 1139"/>
                <a:gd name="T8" fmla="*/ 433 w 919"/>
                <a:gd name="T9" fmla="*/ 1138 h 1139"/>
                <a:gd name="T10" fmla="*/ 530 w 919"/>
                <a:gd name="T11" fmla="*/ 1006 h 1139"/>
                <a:gd name="T12" fmla="*/ 592 w 919"/>
                <a:gd name="T13" fmla="*/ 900 h 1139"/>
                <a:gd name="T14" fmla="*/ 600 w 919"/>
                <a:gd name="T15" fmla="*/ 873 h 1139"/>
                <a:gd name="T16" fmla="*/ 618 w 919"/>
                <a:gd name="T17" fmla="*/ 785 h 1139"/>
                <a:gd name="T18" fmla="*/ 653 w 919"/>
                <a:gd name="T19" fmla="*/ 750 h 1139"/>
                <a:gd name="T20" fmla="*/ 715 w 919"/>
                <a:gd name="T21" fmla="*/ 741 h 1139"/>
                <a:gd name="T22" fmla="*/ 856 w 919"/>
                <a:gd name="T23" fmla="*/ 785 h 1139"/>
                <a:gd name="T24" fmla="*/ 909 w 919"/>
                <a:gd name="T25" fmla="*/ 794 h 1139"/>
                <a:gd name="T26" fmla="*/ 918 w 919"/>
                <a:gd name="T27" fmla="*/ 776 h 1139"/>
                <a:gd name="T28" fmla="*/ 900 w 919"/>
                <a:gd name="T29" fmla="*/ 688 h 1139"/>
                <a:gd name="T30" fmla="*/ 848 w 919"/>
                <a:gd name="T31" fmla="*/ 582 h 1139"/>
                <a:gd name="T32" fmla="*/ 803 w 919"/>
                <a:gd name="T33" fmla="*/ 538 h 1139"/>
                <a:gd name="T34" fmla="*/ 698 w 919"/>
                <a:gd name="T35" fmla="*/ 379 h 1139"/>
                <a:gd name="T36" fmla="*/ 662 w 919"/>
                <a:gd name="T37" fmla="*/ 291 h 1139"/>
                <a:gd name="T38" fmla="*/ 627 w 919"/>
                <a:gd name="T39" fmla="*/ 212 h 1139"/>
                <a:gd name="T40" fmla="*/ 565 w 919"/>
                <a:gd name="T41" fmla="*/ 168 h 1139"/>
                <a:gd name="T42" fmla="*/ 450 w 919"/>
                <a:gd name="T43" fmla="*/ 132 h 1139"/>
                <a:gd name="T44" fmla="*/ 424 w 919"/>
                <a:gd name="T45" fmla="*/ 123 h 1139"/>
                <a:gd name="T46" fmla="*/ 336 w 919"/>
                <a:gd name="T47" fmla="*/ 62 h 1139"/>
                <a:gd name="T48" fmla="*/ 239 w 919"/>
                <a:gd name="T49" fmla="*/ 0 h 1139"/>
                <a:gd name="T50" fmla="*/ 212 w 919"/>
                <a:gd name="T51" fmla="*/ 0 h 1139"/>
                <a:gd name="T52" fmla="*/ 0 w 919"/>
                <a:gd name="T53" fmla="*/ 53 h 1139"/>
                <a:gd name="T54" fmla="*/ 106 w 919"/>
                <a:gd name="T55" fmla="*/ 256 h 1139"/>
                <a:gd name="T56" fmla="*/ 195 w 919"/>
                <a:gd name="T57" fmla="*/ 388 h 1139"/>
                <a:gd name="T58" fmla="*/ 265 w 919"/>
                <a:gd name="T59" fmla="*/ 485 h 1139"/>
                <a:gd name="T60" fmla="*/ 371 w 919"/>
                <a:gd name="T61" fmla="*/ 671 h 1139"/>
                <a:gd name="T62" fmla="*/ 398 w 919"/>
                <a:gd name="T63" fmla="*/ 768 h 1139"/>
                <a:gd name="T64" fmla="*/ 380 w 919"/>
                <a:gd name="T65" fmla="*/ 803 h 1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19" h="1139" fill="norm" stroke="1" extrusionOk="0">
                  <a:moveTo>
                    <a:pt x="380" y="803"/>
                  </a:moveTo>
                  <a:lnTo>
                    <a:pt x="380" y="803"/>
                  </a:lnTo>
                  <a:lnTo>
                    <a:pt x="362" y="829"/>
                  </a:lnTo>
                  <a:lnTo>
                    <a:pt x="353" y="873"/>
                  </a:lnTo>
                  <a:lnTo>
                    <a:pt x="353" y="918"/>
                  </a:lnTo>
                  <a:lnTo>
                    <a:pt x="353" y="971"/>
                  </a:lnTo>
                  <a:lnTo>
                    <a:pt x="362" y="1015"/>
                  </a:lnTo>
                  <a:lnTo>
                    <a:pt x="380" y="1068"/>
                  </a:lnTo>
                  <a:lnTo>
                    <a:pt x="406" y="1112"/>
                  </a:lnTo>
                  <a:lnTo>
                    <a:pt x="433" y="1138"/>
                  </a:lnTo>
                  <a:lnTo>
                    <a:pt x="433" y="1138"/>
                  </a:lnTo>
                  <a:lnTo>
                    <a:pt x="530" y="1006"/>
                  </a:lnTo>
                  <a:lnTo>
                    <a:pt x="583" y="935"/>
                  </a:lnTo>
                  <a:lnTo>
                    <a:pt x="592" y="900"/>
                  </a:lnTo>
                  <a:lnTo>
                    <a:pt x="600" y="873"/>
                  </a:lnTo>
                  <a:lnTo>
                    <a:pt x="600" y="873"/>
                  </a:lnTo>
                  <a:lnTo>
                    <a:pt x="600" y="829"/>
                  </a:lnTo>
                  <a:lnTo>
                    <a:pt x="618" y="785"/>
                  </a:lnTo>
                  <a:lnTo>
                    <a:pt x="636" y="759"/>
                  </a:lnTo>
                  <a:lnTo>
                    <a:pt x="653" y="750"/>
                  </a:lnTo>
                  <a:lnTo>
                    <a:pt x="680" y="741"/>
                  </a:lnTo>
                  <a:lnTo>
                    <a:pt x="715" y="741"/>
                  </a:lnTo>
                  <a:lnTo>
                    <a:pt x="715" y="741"/>
                  </a:lnTo>
                  <a:lnTo>
                    <a:pt x="856" y="785"/>
                  </a:lnTo>
                  <a:lnTo>
                    <a:pt x="900" y="794"/>
                  </a:lnTo>
                  <a:lnTo>
                    <a:pt x="909" y="794"/>
                  </a:lnTo>
                  <a:lnTo>
                    <a:pt x="918" y="776"/>
                  </a:lnTo>
                  <a:lnTo>
                    <a:pt x="918" y="776"/>
                  </a:lnTo>
                  <a:lnTo>
                    <a:pt x="909" y="741"/>
                  </a:lnTo>
                  <a:lnTo>
                    <a:pt x="900" y="688"/>
                  </a:lnTo>
                  <a:lnTo>
                    <a:pt x="874" y="626"/>
                  </a:lnTo>
                  <a:lnTo>
                    <a:pt x="848" y="582"/>
                  </a:lnTo>
                  <a:lnTo>
                    <a:pt x="848" y="582"/>
                  </a:lnTo>
                  <a:lnTo>
                    <a:pt x="803" y="538"/>
                  </a:lnTo>
                  <a:lnTo>
                    <a:pt x="750" y="468"/>
                  </a:lnTo>
                  <a:lnTo>
                    <a:pt x="698" y="379"/>
                  </a:lnTo>
                  <a:lnTo>
                    <a:pt x="662" y="291"/>
                  </a:lnTo>
                  <a:lnTo>
                    <a:pt x="662" y="291"/>
                  </a:lnTo>
                  <a:lnTo>
                    <a:pt x="645" y="247"/>
                  </a:lnTo>
                  <a:lnTo>
                    <a:pt x="627" y="212"/>
                  </a:lnTo>
                  <a:lnTo>
                    <a:pt x="592" y="185"/>
                  </a:lnTo>
                  <a:lnTo>
                    <a:pt x="565" y="168"/>
                  </a:lnTo>
                  <a:lnTo>
                    <a:pt x="503" y="141"/>
                  </a:lnTo>
                  <a:lnTo>
                    <a:pt x="450" y="132"/>
                  </a:lnTo>
                  <a:lnTo>
                    <a:pt x="450" y="132"/>
                  </a:lnTo>
                  <a:lnTo>
                    <a:pt x="424" y="123"/>
                  </a:lnTo>
                  <a:lnTo>
                    <a:pt x="398" y="106"/>
                  </a:lnTo>
                  <a:lnTo>
                    <a:pt x="336" y="62"/>
                  </a:lnTo>
                  <a:lnTo>
                    <a:pt x="274" y="18"/>
                  </a:lnTo>
                  <a:lnTo>
                    <a:pt x="239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124" y="18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06" y="256"/>
                  </a:lnTo>
                  <a:lnTo>
                    <a:pt x="159" y="335"/>
                  </a:lnTo>
                  <a:lnTo>
                    <a:pt x="195" y="388"/>
                  </a:lnTo>
                  <a:lnTo>
                    <a:pt x="195" y="388"/>
                  </a:lnTo>
                  <a:lnTo>
                    <a:pt x="265" y="485"/>
                  </a:lnTo>
                  <a:lnTo>
                    <a:pt x="345" y="609"/>
                  </a:lnTo>
                  <a:lnTo>
                    <a:pt x="371" y="671"/>
                  </a:lnTo>
                  <a:lnTo>
                    <a:pt x="389" y="723"/>
                  </a:lnTo>
                  <a:lnTo>
                    <a:pt x="398" y="768"/>
                  </a:lnTo>
                  <a:lnTo>
                    <a:pt x="389" y="794"/>
                  </a:lnTo>
                  <a:lnTo>
                    <a:pt x="380" y="803"/>
                  </a:lnTo>
                </a:path>
              </a:pathLst>
            </a:custGeom>
            <a:pattFill prst="pct90">
              <a:fgClr>
                <a:srgbClr val="FFD500"/>
              </a:fgClr>
              <a:bgClr>
                <a:schemeClr val="bg1"/>
              </a:bgClr>
            </a:patt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7" name="Freeform 19" hidden="0"/>
            <p:cNvSpPr>
              <a:spLocks noChangeArrowheads="1"/>
            </p:cNvSpPr>
            <p:nvPr isPhoto="0" userDrawn="0"/>
          </p:nvSpPr>
          <p:spPr bwMode="auto">
            <a:xfrm>
              <a:off x="6561931" y="3994150"/>
              <a:ext cx="669925" cy="368300"/>
            </a:xfrm>
            <a:custGeom>
              <a:avLst/>
              <a:gdLst>
                <a:gd name="T0" fmla="*/ 124 w 1863"/>
                <a:gd name="T1" fmla="*/ 433 h 1025"/>
                <a:gd name="T2" fmla="*/ 53 w 1863"/>
                <a:gd name="T3" fmla="*/ 512 h 1025"/>
                <a:gd name="T4" fmla="*/ 44 w 1863"/>
                <a:gd name="T5" fmla="*/ 583 h 1025"/>
                <a:gd name="T6" fmla="*/ 44 w 1863"/>
                <a:gd name="T7" fmla="*/ 689 h 1025"/>
                <a:gd name="T8" fmla="*/ 186 w 1863"/>
                <a:gd name="T9" fmla="*/ 839 h 1025"/>
                <a:gd name="T10" fmla="*/ 212 w 1863"/>
                <a:gd name="T11" fmla="*/ 883 h 1025"/>
                <a:gd name="T12" fmla="*/ 265 w 1863"/>
                <a:gd name="T13" fmla="*/ 945 h 1025"/>
                <a:gd name="T14" fmla="*/ 486 w 1863"/>
                <a:gd name="T15" fmla="*/ 953 h 1025"/>
                <a:gd name="T16" fmla="*/ 671 w 1863"/>
                <a:gd name="T17" fmla="*/ 971 h 1025"/>
                <a:gd name="T18" fmla="*/ 847 w 1863"/>
                <a:gd name="T19" fmla="*/ 1006 h 1025"/>
                <a:gd name="T20" fmla="*/ 1033 w 1863"/>
                <a:gd name="T21" fmla="*/ 1015 h 1025"/>
                <a:gd name="T22" fmla="*/ 1103 w 1863"/>
                <a:gd name="T23" fmla="*/ 962 h 1025"/>
                <a:gd name="T24" fmla="*/ 1095 w 1863"/>
                <a:gd name="T25" fmla="*/ 936 h 1025"/>
                <a:gd name="T26" fmla="*/ 1192 w 1863"/>
                <a:gd name="T27" fmla="*/ 892 h 1025"/>
                <a:gd name="T28" fmla="*/ 1227 w 1863"/>
                <a:gd name="T29" fmla="*/ 830 h 1025"/>
                <a:gd name="T30" fmla="*/ 1236 w 1863"/>
                <a:gd name="T31" fmla="*/ 803 h 1025"/>
                <a:gd name="T32" fmla="*/ 1465 w 1863"/>
                <a:gd name="T33" fmla="*/ 786 h 1025"/>
                <a:gd name="T34" fmla="*/ 1545 w 1863"/>
                <a:gd name="T35" fmla="*/ 803 h 1025"/>
                <a:gd name="T36" fmla="*/ 1633 w 1863"/>
                <a:gd name="T37" fmla="*/ 795 h 1025"/>
                <a:gd name="T38" fmla="*/ 1642 w 1863"/>
                <a:gd name="T39" fmla="*/ 733 h 1025"/>
                <a:gd name="T40" fmla="*/ 1624 w 1863"/>
                <a:gd name="T41" fmla="*/ 706 h 1025"/>
                <a:gd name="T42" fmla="*/ 1545 w 1863"/>
                <a:gd name="T43" fmla="*/ 600 h 1025"/>
                <a:gd name="T44" fmla="*/ 1545 w 1863"/>
                <a:gd name="T45" fmla="*/ 494 h 1025"/>
                <a:gd name="T46" fmla="*/ 1580 w 1863"/>
                <a:gd name="T47" fmla="*/ 468 h 1025"/>
                <a:gd name="T48" fmla="*/ 1730 w 1863"/>
                <a:gd name="T49" fmla="*/ 283 h 1025"/>
                <a:gd name="T50" fmla="*/ 1800 w 1863"/>
                <a:gd name="T51" fmla="*/ 230 h 1025"/>
                <a:gd name="T52" fmla="*/ 1853 w 1863"/>
                <a:gd name="T53" fmla="*/ 186 h 1025"/>
                <a:gd name="T54" fmla="*/ 1739 w 1863"/>
                <a:gd name="T55" fmla="*/ 124 h 1025"/>
                <a:gd name="T56" fmla="*/ 1677 w 1863"/>
                <a:gd name="T57" fmla="*/ 80 h 1025"/>
                <a:gd name="T58" fmla="*/ 1580 w 1863"/>
                <a:gd name="T59" fmla="*/ 36 h 1025"/>
                <a:gd name="T60" fmla="*/ 1368 w 1863"/>
                <a:gd name="T61" fmla="*/ 9 h 1025"/>
                <a:gd name="T62" fmla="*/ 1121 w 1863"/>
                <a:gd name="T63" fmla="*/ 53 h 1025"/>
                <a:gd name="T64" fmla="*/ 1042 w 1863"/>
                <a:gd name="T65" fmla="*/ 115 h 1025"/>
                <a:gd name="T66" fmla="*/ 874 w 1863"/>
                <a:gd name="T67" fmla="*/ 159 h 1025"/>
                <a:gd name="T68" fmla="*/ 618 w 1863"/>
                <a:gd name="T69" fmla="*/ 150 h 1025"/>
                <a:gd name="T70" fmla="*/ 494 w 1863"/>
                <a:gd name="T71" fmla="*/ 150 h 1025"/>
                <a:gd name="T72" fmla="*/ 247 w 1863"/>
                <a:gd name="T73" fmla="*/ 115 h 1025"/>
                <a:gd name="T74" fmla="*/ 212 w 1863"/>
                <a:gd name="T75" fmla="*/ 106 h 1025"/>
                <a:gd name="T76" fmla="*/ 106 w 1863"/>
                <a:gd name="T77" fmla="*/ 9 h 1025"/>
                <a:gd name="T78" fmla="*/ 71 w 1863"/>
                <a:gd name="T79" fmla="*/ 18 h 1025"/>
                <a:gd name="T80" fmla="*/ 36 w 1863"/>
                <a:gd name="T81" fmla="*/ 44 h 1025"/>
                <a:gd name="T82" fmla="*/ 0 w 1863"/>
                <a:gd name="T83" fmla="*/ 124 h 1025"/>
                <a:gd name="T84" fmla="*/ 27 w 1863"/>
                <a:gd name="T85" fmla="*/ 212 h 1025"/>
                <a:gd name="T86" fmla="*/ 106 w 1863"/>
                <a:gd name="T87" fmla="*/ 292 h 1025"/>
                <a:gd name="T88" fmla="*/ 159 w 1863"/>
                <a:gd name="T89" fmla="*/ 406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63" h="1025" fill="norm" stroke="1" extrusionOk="0">
                  <a:moveTo>
                    <a:pt x="142" y="424"/>
                  </a:moveTo>
                  <a:lnTo>
                    <a:pt x="142" y="424"/>
                  </a:lnTo>
                  <a:lnTo>
                    <a:pt x="124" y="433"/>
                  </a:lnTo>
                  <a:lnTo>
                    <a:pt x="106" y="442"/>
                  </a:lnTo>
                  <a:lnTo>
                    <a:pt x="71" y="468"/>
                  </a:lnTo>
                  <a:lnTo>
                    <a:pt x="53" y="512"/>
                  </a:lnTo>
                  <a:lnTo>
                    <a:pt x="44" y="547"/>
                  </a:lnTo>
                  <a:lnTo>
                    <a:pt x="44" y="547"/>
                  </a:lnTo>
                  <a:lnTo>
                    <a:pt x="44" y="583"/>
                  </a:lnTo>
                  <a:lnTo>
                    <a:pt x="36" y="627"/>
                  </a:lnTo>
                  <a:lnTo>
                    <a:pt x="36" y="662"/>
                  </a:lnTo>
                  <a:lnTo>
                    <a:pt x="44" y="689"/>
                  </a:lnTo>
                  <a:lnTo>
                    <a:pt x="44" y="689"/>
                  </a:lnTo>
                  <a:lnTo>
                    <a:pt x="133" y="777"/>
                  </a:lnTo>
                  <a:lnTo>
                    <a:pt x="186" y="839"/>
                  </a:lnTo>
                  <a:lnTo>
                    <a:pt x="203" y="865"/>
                  </a:lnTo>
                  <a:lnTo>
                    <a:pt x="212" y="883"/>
                  </a:lnTo>
                  <a:lnTo>
                    <a:pt x="212" y="883"/>
                  </a:lnTo>
                  <a:lnTo>
                    <a:pt x="221" y="900"/>
                  </a:lnTo>
                  <a:lnTo>
                    <a:pt x="239" y="927"/>
                  </a:lnTo>
                  <a:lnTo>
                    <a:pt x="265" y="945"/>
                  </a:lnTo>
                  <a:lnTo>
                    <a:pt x="265" y="962"/>
                  </a:lnTo>
                  <a:lnTo>
                    <a:pt x="265" y="962"/>
                  </a:lnTo>
                  <a:lnTo>
                    <a:pt x="486" y="953"/>
                  </a:lnTo>
                  <a:lnTo>
                    <a:pt x="600" y="953"/>
                  </a:lnTo>
                  <a:lnTo>
                    <a:pt x="636" y="962"/>
                  </a:lnTo>
                  <a:lnTo>
                    <a:pt x="671" y="971"/>
                  </a:lnTo>
                  <a:lnTo>
                    <a:pt x="671" y="971"/>
                  </a:lnTo>
                  <a:lnTo>
                    <a:pt x="742" y="989"/>
                  </a:lnTo>
                  <a:lnTo>
                    <a:pt x="847" y="1006"/>
                  </a:lnTo>
                  <a:lnTo>
                    <a:pt x="980" y="1024"/>
                  </a:lnTo>
                  <a:lnTo>
                    <a:pt x="980" y="1024"/>
                  </a:lnTo>
                  <a:lnTo>
                    <a:pt x="1033" y="1015"/>
                  </a:lnTo>
                  <a:lnTo>
                    <a:pt x="1077" y="1006"/>
                  </a:lnTo>
                  <a:lnTo>
                    <a:pt x="1095" y="980"/>
                  </a:lnTo>
                  <a:lnTo>
                    <a:pt x="1103" y="962"/>
                  </a:lnTo>
                  <a:lnTo>
                    <a:pt x="1095" y="953"/>
                  </a:lnTo>
                  <a:lnTo>
                    <a:pt x="1095" y="953"/>
                  </a:lnTo>
                  <a:lnTo>
                    <a:pt x="1095" y="936"/>
                  </a:lnTo>
                  <a:lnTo>
                    <a:pt x="1103" y="927"/>
                  </a:lnTo>
                  <a:lnTo>
                    <a:pt x="1139" y="900"/>
                  </a:lnTo>
                  <a:lnTo>
                    <a:pt x="1192" y="892"/>
                  </a:lnTo>
                  <a:lnTo>
                    <a:pt x="1245" y="883"/>
                  </a:lnTo>
                  <a:lnTo>
                    <a:pt x="1245" y="883"/>
                  </a:lnTo>
                  <a:lnTo>
                    <a:pt x="1227" y="830"/>
                  </a:lnTo>
                  <a:lnTo>
                    <a:pt x="1227" y="812"/>
                  </a:lnTo>
                  <a:lnTo>
                    <a:pt x="1236" y="803"/>
                  </a:lnTo>
                  <a:lnTo>
                    <a:pt x="1236" y="803"/>
                  </a:lnTo>
                  <a:lnTo>
                    <a:pt x="1289" y="786"/>
                  </a:lnTo>
                  <a:lnTo>
                    <a:pt x="1368" y="777"/>
                  </a:lnTo>
                  <a:lnTo>
                    <a:pt x="1465" y="786"/>
                  </a:lnTo>
                  <a:lnTo>
                    <a:pt x="1509" y="786"/>
                  </a:lnTo>
                  <a:lnTo>
                    <a:pt x="1545" y="803"/>
                  </a:lnTo>
                  <a:lnTo>
                    <a:pt x="1545" y="803"/>
                  </a:lnTo>
                  <a:lnTo>
                    <a:pt x="1571" y="812"/>
                  </a:lnTo>
                  <a:lnTo>
                    <a:pt x="1606" y="803"/>
                  </a:lnTo>
                  <a:lnTo>
                    <a:pt x="1633" y="795"/>
                  </a:lnTo>
                  <a:lnTo>
                    <a:pt x="1659" y="777"/>
                  </a:lnTo>
                  <a:lnTo>
                    <a:pt x="1659" y="777"/>
                  </a:lnTo>
                  <a:lnTo>
                    <a:pt x="1642" y="733"/>
                  </a:lnTo>
                  <a:lnTo>
                    <a:pt x="1633" y="715"/>
                  </a:lnTo>
                  <a:lnTo>
                    <a:pt x="1624" y="706"/>
                  </a:lnTo>
                  <a:lnTo>
                    <a:pt x="1624" y="706"/>
                  </a:lnTo>
                  <a:lnTo>
                    <a:pt x="1597" y="697"/>
                  </a:lnTo>
                  <a:lnTo>
                    <a:pt x="1580" y="671"/>
                  </a:lnTo>
                  <a:lnTo>
                    <a:pt x="1545" y="600"/>
                  </a:lnTo>
                  <a:lnTo>
                    <a:pt x="1536" y="556"/>
                  </a:lnTo>
                  <a:lnTo>
                    <a:pt x="1536" y="521"/>
                  </a:lnTo>
                  <a:lnTo>
                    <a:pt x="1545" y="494"/>
                  </a:lnTo>
                  <a:lnTo>
                    <a:pt x="1562" y="486"/>
                  </a:lnTo>
                  <a:lnTo>
                    <a:pt x="1562" y="486"/>
                  </a:lnTo>
                  <a:lnTo>
                    <a:pt x="1580" y="468"/>
                  </a:lnTo>
                  <a:lnTo>
                    <a:pt x="1606" y="442"/>
                  </a:lnTo>
                  <a:lnTo>
                    <a:pt x="1668" y="362"/>
                  </a:lnTo>
                  <a:lnTo>
                    <a:pt x="1730" y="283"/>
                  </a:lnTo>
                  <a:lnTo>
                    <a:pt x="1765" y="247"/>
                  </a:lnTo>
                  <a:lnTo>
                    <a:pt x="1800" y="230"/>
                  </a:lnTo>
                  <a:lnTo>
                    <a:pt x="1800" y="230"/>
                  </a:lnTo>
                  <a:lnTo>
                    <a:pt x="1818" y="221"/>
                  </a:lnTo>
                  <a:lnTo>
                    <a:pt x="1836" y="203"/>
                  </a:lnTo>
                  <a:lnTo>
                    <a:pt x="1853" y="186"/>
                  </a:lnTo>
                  <a:lnTo>
                    <a:pt x="1862" y="168"/>
                  </a:lnTo>
                  <a:lnTo>
                    <a:pt x="1862" y="168"/>
                  </a:lnTo>
                  <a:lnTo>
                    <a:pt x="1739" y="124"/>
                  </a:lnTo>
                  <a:lnTo>
                    <a:pt x="1703" y="97"/>
                  </a:lnTo>
                  <a:lnTo>
                    <a:pt x="1677" y="80"/>
                  </a:lnTo>
                  <a:lnTo>
                    <a:pt x="1677" y="80"/>
                  </a:lnTo>
                  <a:lnTo>
                    <a:pt x="1659" y="62"/>
                  </a:lnTo>
                  <a:lnTo>
                    <a:pt x="1642" y="53"/>
                  </a:lnTo>
                  <a:lnTo>
                    <a:pt x="1580" y="36"/>
                  </a:lnTo>
                  <a:lnTo>
                    <a:pt x="1439" y="9"/>
                  </a:lnTo>
                  <a:lnTo>
                    <a:pt x="1439" y="9"/>
                  </a:lnTo>
                  <a:lnTo>
                    <a:pt x="1368" y="9"/>
                  </a:lnTo>
                  <a:lnTo>
                    <a:pt x="1262" y="18"/>
                  </a:lnTo>
                  <a:lnTo>
                    <a:pt x="1156" y="36"/>
                  </a:lnTo>
                  <a:lnTo>
                    <a:pt x="1121" y="53"/>
                  </a:lnTo>
                  <a:lnTo>
                    <a:pt x="1086" y="71"/>
                  </a:lnTo>
                  <a:lnTo>
                    <a:pt x="1086" y="71"/>
                  </a:lnTo>
                  <a:lnTo>
                    <a:pt x="1042" y="115"/>
                  </a:lnTo>
                  <a:lnTo>
                    <a:pt x="989" y="142"/>
                  </a:lnTo>
                  <a:lnTo>
                    <a:pt x="936" y="159"/>
                  </a:lnTo>
                  <a:lnTo>
                    <a:pt x="874" y="159"/>
                  </a:lnTo>
                  <a:lnTo>
                    <a:pt x="874" y="159"/>
                  </a:lnTo>
                  <a:lnTo>
                    <a:pt x="706" y="150"/>
                  </a:lnTo>
                  <a:lnTo>
                    <a:pt x="618" y="150"/>
                  </a:lnTo>
                  <a:lnTo>
                    <a:pt x="565" y="150"/>
                  </a:lnTo>
                  <a:lnTo>
                    <a:pt x="565" y="150"/>
                  </a:lnTo>
                  <a:lnTo>
                    <a:pt x="494" y="150"/>
                  </a:lnTo>
                  <a:lnTo>
                    <a:pt x="397" y="133"/>
                  </a:lnTo>
                  <a:lnTo>
                    <a:pt x="300" y="115"/>
                  </a:lnTo>
                  <a:lnTo>
                    <a:pt x="247" y="115"/>
                  </a:lnTo>
                  <a:lnTo>
                    <a:pt x="247" y="115"/>
                  </a:lnTo>
                  <a:lnTo>
                    <a:pt x="230" y="115"/>
                  </a:lnTo>
                  <a:lnTo>
                    <a:pt x="212" y="106"/>
                  </a:lnTo>
                  <a:lnTo>
                    <a:pt x="177" y="62"/>
                  </a:lnTo>
                  <a:lnTo>
                    <a:pt x="133" y="27"/>
                  </a:lnTo>
                  <a:lnTo>
                    <a:pt x="106" y="9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71" y="18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36" y="44"/>
                  </a:lnTo>
                  <a:lnTo>
                    <a:pt x="18" y="71"/>
                  </a:lnTo>
                  <a:lnTo>
                    <a:pt x="9" y="97"/>
                  </a:lnTo>
                  <a:lnTo>
                    <a:pt x="0" y="124"/>
                  </a:lnTo>
                  <a:lnTo>
                    <a:pt x="9" y="150"/>
                  </a:lnTo>
                  <a:lnTo>
                    <a:pt x="18" y="186"/>
                  </a:lnTo>
                  <a:lnTo>
                    <a:pt x="27" y="212"/>
                  </a:lnTo>
                  <a:lnTo>
                    <a:pt x="53" y="230"/>
                  </a:lnTo>
                  <a:lnTo>
                    <a:pt x="53" y="230"/>
                  </a:lnTo>
                  <a:lnTo>
                    <a:pt x="106" y="292"/>
                  </a:lnTo>
                  <a:lnTo>
                    <a:pt x="142" y="353"/>
                  </a:lnTo>
                  <a:lnTo>
                    <a:pt x="159" y="380"/>
                  </a:lnTo>
                  <a:lnTo>
                    <a:pt x="159" y="406"/>
                  </a:lnTo>
                  <a:lnTo>
                    <a:pt x="159" y="415"/>
                  </a:lnTo>
                  <a:lnTo>
                    <a:pt x="142" y="424"/>
                  </a:lnTo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8" name="Freeform 20" hidden="0"/>
            <p:cNvSpPr>
              <a:spLocks noChangeArrowheads="1"/>
            </p:cNvSpPr>
            <p:nvPr isPhoto="0" userDrawn="0"/>
          </p:nvSpPr>
          <p:spPr bwMode="auto">
            <a:xfrm>
              <a:off x="6371431" y="4222750"/>
              <a:ext cx="285750" cy="206375"/>
            </a:xfrm>
            <a:custGeom>
              <a:avLst/>
              <a:gdLst>
                <a:gd name="T0" fmla="*/ 176 w 795"/>
                <a:gd name="T1" fmla="*/ 573 h 574"/>
                <a:gd name="T2" fmla="*/ 185 w 795"/>
                <a:gd name="T3" fmla="*/ 564 h 574"/>
                <a:gd name="T4" fmla="*/ 194 w 795"/>
                <a:gd name="T5" fmla="*/ 564 h 574"/>
                <a:gd name="T6" fmla="*/ 212 w 795"/>
                <a:gd name="T7" fmla="*/ 564 h 574"/>
                <a:gd name="T8" fmla="*/ 212 w 795"/>
                <a:gd name="T9" fmla="*/ 564 h 574"/>
                <a:gd name="T10" fmla="*/ 309 w 795"/>
                <a:gd name="T11" fmla="*/ 564 h 574"/>
                <a:gd name="T12" fmla="*/ 309 w 795"/>
                <a:gd name="T13" fmla="*/ 564 h 574"/>
                <a:gd name="T14" fmla="*/ 335 w 795"/>
                <a:gd name="T15" fmla="*/ 556 h 574"/>
                <a:gd name="T16" fmla="*/ 344 w 795"/>
                <a:gd name="T17" fmla="*/ 556 h 574"/>
                <a:gd name="T18" fmla="*/ 379 w 795"/>
                <a:gd name="T19" fmla="*/ 556 h 574"/>
                <a:gd name="T20" fmla="*/ 406 w 795"/>
                <a:gd name="T21" fmla="*/ 547 h 574"/>
                <a:gd name="T22" fmla="*/ 459 w 795"/>
                <a:gd name="T23" fmla="*/ 494 h 574"/>
                <a:gd name="T24" fmla="*/ 503 w 795"/>
                <a:gd name="T25" fmla="*/ 467 h 574"/>
                <a:gd name="T26" fmla="*/ 512 w 795"/>
                <a:gd name="T27" fmla="*/ 467 h 574"/>
                <a:gd name="T28" fmla="*/ 573 w 795"/>
                <a:gd name="T29" fmla="*/ 459 h 574"/>
                <a:gd name="T30" fmla="*/ 741 w 795"/>
                <a:gd name="T31" fmla="*/ 379 h 574"/>
                <a:gd name="T32" fmla="*/ 794 w 795"/>
                <a:gd name="T33" fmla="*/ 344 h 574"/>
                <a:gd name="T34" fmla="*/ 794 w 795"/>
                <a:gd name="T35" fmla="*/ 326 h 574"/>
                <a:gd name="T36" fmla="*/ 794 w 795"/>
                <a:gd name="T37" fmla="*/ 309 h 574"/>
                <a:gd name="T38" fmla="*/ 750 w 795"/>
                <a:gd name="T39" fmla="*/ 264 h 574"/>
                <a:gd name="T40" fmla="*/ 741 w 795"/>
                <a:gd name="T41" fmla="*/ 247 h 574"/>
                <a:gd name="T42" fmla="*/ 715 w 795"/>
                <a:gd name="T43" fmla="*/ 203 h 574"/>
                <a:gd name="T44" fmla="*/ 573 w 795"/>
                <a:gd name="T45" fmla="*/ 53 h 574"/>
                <a:gd name="T46" fmla="*/ 565 w 795"/>
                <a:gd name="T47" fmla="*/ 35 h 574"/>
                <a:gd name="T48" fmla="*/ 565 w 795"/>
                <a:gd name="T49" fmla="*/ 26 h 574"/>
                <a:gd name="T50" fmla="*/ 565 w 795"/>
                <a:gd name="T51" fmla="*/ 0 h 574"/>
                <a:gd name="T52" fmla="*/ 238 w 795"/>
                <a:gd name="T53" fmla="*/ 53 h 574"/>
                <a:gd name="T54" fmla="*/ 53 w 795"/>
                <a:gd name="T55" fmla="*/ 88 h 574"/>
                <a:gd name="T56" fmla="*/ 35 w 795"/>
                <a:gd name="T57" fmla="*/ 79 h 574"/>
                <a:gd name="T58" fmla="*/ 0 w 795"/>
                <a:gd name="T59" fmla="*/ 247 h 574"/>
                <a:gd name="T60" fmla="*/ 9 w 795"/>
                <a:gd name="T61" fmla="*/ 388 h 574"/>
                <a:gd name="T62" fmla="*/ 26 w 795"/>
                <a:gd name="T63" fmla="*/ 432 h 574"/>
                <a:gd name="T64" fmla="*/ 115 w 795"/>
                <a:gd name="T65" fmla="*/ 52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5" h="574" fill="norm" stroke="1" extrusionOk="0">
                  <a:moveTo>
                    <a:pt x="176" y="573"/>
                  </a:moveTo>
                  <a:lnTo>
                    <a:pt x="176" y="573"/>
                  </a:lnTo>
                  <a:lnTo>
                    <a:pt x="176" y="573"/>
                  </a:lnTo>
                  <a:lnTo>
                    <a:pt x="185" y="564"/>
                  </a:lnTo>
                  <a:lnTo>
                    <a:pt x="185" y="564"/>
                  </a:lnTo>
                  <a:lnTo>
                    <a:pt x="194" y="564"/>
                  </a:lnTo>
                  <a:lnTo>
                    <a:pt x="194" y="564"/>
                  </a:lnTo>
                  <a:lnTo>
                    <a:pt x="212" y="564"/>
                  </a:lnTo>
                  <a:lnTo>
                    <a:pt x="212" y="564"/>
                  </a:lnTo>
                  <a:lnTo>
                    <a:pt x="212" y="564"/>
                  </a:lnTo>
                  <a:lnTo>
                    <a:pt x="212" y="564"/>
                  </a:lnTo>
                  <a:lnTo>
                    <a:pt x="309" y="564"/>
                  </a:lnTo>
                  <a:lnTo>
                    <a:pt x="309" y="564"/>
                  </a:lnTo>
                  <a:lnTo>
                    <a:pt x="309" y="564"/>
                  </a:lnTo>
                  <a:lnTo>
                    <a:pt x="309" y="564"/>
                  </a:lnTo>
                  <a:lnTo>
                    <a:pt x="335" y="556"/>
                  </a:lnTo>
                  <a:lnTo>
                    <a:pt x="335" y="556"/>
                  </a:lnTo>
                  <a:lnTo>
                    <a:pt x="344" y="556"/>
                  </a:lnTo>
                  <a:lnTo>
                    <a:pt x="344" y="556"/>
                  </a:lnTo>
                  <a:lnTo>
                    <a:pt x="379" y="556"/>
                  </a:lnTo>
                  <a:lnTo>
                    <a:pt x="379" y="556"/>
                  </a:lnTo>
                  <a:lnTo>
                    <a:pt x="406" y="547"/>
                  </a:lnTo>
                  <a:lnTo>
                    <a:pt x="423" y="529"/>
                  </a:lnTo>
                  <a:lnTo>
                    <a:pt x="459" y="494"/>
                  </a:lnTo>
                  <a:lnTo>
                    <a:pt x="485" y="467"/>
                  </a:lnTo>
                  <a:lnTo>
                    <a:pt x="503" y="467"/>
                  </a:lnTo>
                  <a:lnTo>
                    <a:pt x="512" y="467"/>
                  </a:lnTo>
                  <a:lnTo>
                    <a:pt x="512" y="467"/>
                  </a:lnTo>
                  <a:lnTo>
                    <a:pt x="538" y="467"/>
                  </a:lnTo>
                  <a:lnTo>
                    <a:pt x="573" y="459"/>
                  </a:lnTo>
                  <a:lnTo>
                    <a:pt x="662" y="423"/>
                  </a:lnTo>
                  <a:lnTo>
                    <a:pt x="741" y="379"/>
                  </a:lnTo>
                  <a:lnTo>
                    <a:pt x="776" y="361"/>
                  </a:lnTo>
                  <a:lnTo>
                    <a:pt x="794" y="344"/>
                  </a:lnTo>
                  <a:lnTo>
                    <a:pt x="794" y="344"/>
                  </a:lnTo>
                  <a:lnTo>
                    <a:pt x="794" y="326"/>
                  </a:lnTo>
                  <a:lnTo>
                    <a:pt x="794" y="326"/>
                  </a:lnTo>
                  <a:lnTo>
                    <a:pt x="794" y="309"/>
                  </a:lnTo>
                  <a:lnTo>
                    <a:pt x="768" y="291"/>
                  </a:lnTo>
                  <a:lnTo>
                    <a:pt x="750" y="264"/>
                  </a:lnTo>
                  <a:lnTo>
                    <a:pt x="741" y="247"/>
                  </a:lnTo>
                  <a:lnTo>
                    <a:pt x="741" y="247"/>
                  </a:lnTo>
                  <a:lnTo>
                    <a:pt x="732" y="229"/>
                  </a:lnTo>
                  <a:lnTo>
                    <a:pt x="715" y="203"/>
                  </a:lnTo>
                  <a:lnTo>
                    <a:pt x="662" y="141"/>
                  </a:lnTo>
                  <a:lnTo>
                    <a:pt x="573" y="53"/>
                  </a:lnTo>
                  <a:lnTo>
                    <a:pt x="573" y="53"/>
                  </a:lnTo>
                  <a:lnTo>
                    <a:pt x="565" y="35"/>
                  </a:lnTo>
                  <a:lnTo>
                    <a:pt x="565" y="35"/>
                  </a:lnTo>
                  <a:lnTo>
                    <a:pt x="565" y="26"/>
                  </a:lnTo>
                  <a:lnTo>
                    <a:pt x="565" y="26"/>
                  </a:lnTo>
                  <a:lnTo>
                    <a:pt x="565" y="0"/>
                  </a:lnTo>
                  <a:lnTo>
                    <a:pt x="565" y="0"/>
                  </a:lnTo>
                  <a:lnTo>
                    <a:pt x="238" y="53"/>
                  </a:lnTo>
                  <a:lnTo>
                    <a:pt x="53" y="88"/>
                  </a:lnTo>
                  <a:lnTo>
                    <a:pt x="53" y="88"/>
                  </a:lnTo>
                  <a:lnTo>
                    <a:pt x="35" y="79"/>
                  </a:lnTo>
                  <a:lnTo>
                    <a:pt x="35" y="79"/>
                  </a:lnTo>
                  <a:lnTo>
                    <a:pt x="18" y="159"/>
                  </a:lnTo>
                  <a:lnTo>
                    <a:pt x="0" y="247"/>
                  </a:lnTo>
                  <a:lnTo>
                    <a:pt x="0" y="326"/>
                  </a:lnTo>
                  <a:lnTo>
                    <a:pt x="9" y="388"/>
                  </a:lnTo>
                  <a:lnTo>
                    <a:pt x="9" y="388"/>
                  </a:lnTo>
                  <a:lnTo>
                    <a:pt x="26" y="432"/>
                  </a:lnTo>
                  <a:lnTo>
                    <a:pt x="62" y="476"/>
                  </a:lnTo>
                  <a:lnTo>
                    <a:pt x="115" y="520"/>
                  </a:lnTo>
                  <a:lnTo>
                    <a:pt x="176" y="573"/>
                  </a:lnTo>
                </a:path>
              </a:pathLst>
            </a:custGeom>
            <a:pattFill prst="pct90">
              <a:fgClr>
                <a:srgbClr val="FFD500"/>
              </a:fgClr>
              <a:bgClr>
                <a:schemeClr val="bg1"/>
              </a:bgClr>
            </a:patt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9" name="Freeform 21" hidden="0"/>
            <p:cNvSpPr>
              <a:spLocks noChangeArrowheads="1"/>
            </p:cNvSpPr>
            <p:nvPr isPhoto="0" userDrawn="0"/>
          </p:nvSpPr>
          <p:spPr bwMode="auto">
            <a:xfrm>
              <a:off x="6555581" y="2857500"/>
              <a:ext cx="1906587" cy="1096963"/>
            </a:xfrm>
            <a:custGeom>
              <a:avLst/>
              <a:gdLst>
                <a:gd name="T0" fmla="*/ 353 w 5295"/>
                <a:gd name="T1" fmla="*/ 1695 h 3046"/>
                <a:gd name="T2" fmla="*/ 767 w 5295"/>
                <a:gd name="T3" fmla="*/ 1792 h 3046"/>
                <a:gd name="T4" fmla="*/ 935 w 5295"/>
                <a:gd name="T5" fmla="*/ 1730 h 3046"/>
                <a:gd name="T6" fmla="*/ 1217 w 5295"/>
                <a:gd name="T7" fmla="*/ 1650 h 3046"/>
                <a:gd name="T8" fmla="*/ 1641 w 5295"/>
                <a:gd name="T9" fmla="*/ 1545 h 3046"/>
                <a:gd name="T10" fmla="*/ 1959 w 5295"/>
                <a:gd name="T11" fmla="*/ 1712 h 3046"/>
                <a:gd name="T12" fmla="*/ 2215 w 5295"/>
                <a:gd name="T13" fmla="*/ 2109 h 3046"/>
                <a:gd name="T14" fmla="*/ 2267 w 5295"/>
                <a:gd name="T15" fmla="*/ 2321 h 3046"/>
                <a:gd name="T16" fmla="*/ 1967 w 5295"/>
                <a:gd name="T17" fmla="*/ 2356 h 3046"/>
                <a:gd name="T18" fmla="*/ 1782 w 5295"/>
                <a:gd name="T19" fmla="*/ 2692 h 3046"/>
                <a:gd name="T20" fmla="*/ 2038 w 5295"/>
                <a:gd name="T21" fmla="*/ 2692 h 3046"/>
                <a:gd name="T22" fmla="*/ 2197 w 5295"/>
                <a:gd name="T23" fmla="*/ 2621 h 3046"/>
                <a:gd name="T24" fmla="*/ 2506 w 5295"/>
                <a:gd name="T25" fmla="*/ 2268 h 3046"/>
                <a:gd name="T26" fmla="*/ 2903 w 5295"/>
                <a:gd name="T27" fmla="*/ 2180 h 3046"/>
                <a:gd name="T28" fmla="*/ 2903 w 5295"/>
                <a:gd name="T29" fmla="*/ 2321 h 3046"/>
                <a:gd name="T30" fmla="*/ 3212 w 5295"/>
                <a:gd name="T31" fmla="*/ 2400 h 3046"/>
                <a:gd name="T32" fmla="*/ 3406 w 5295"/>
                <a:gd name="T33" fmla="*/ 2480 h 3046"/>
                <a:gd name="T34" fmla="*/ 3026 w 5295"/>
                <a:gd name="T35" fmla="*/ 2665 h 3046"/>
                <a:gd name="T36" fmla="*/ 3353 w 5295"/>
                <a:gd name="T37" fmla="*/ 2850 h 3046"/>
                <a:gd name="T38" fmla="*/ 3370 w 5295"/>
                <a:gd name="T39" fmla="*/ 3045 h 3046"/>
                <a:gd name="T40" fmla="*/ 3706 w 5295"/>
                <a:gd name="T41" fmla="*/ 2912 h 3046"/>
                <a:gd name="T42" fmla="*/ 4094 w 5295"/>
                <a:gd name="T43" fmla="*/ 2806 h 3046"/>
                <a:gd name="T44" fmla="*/ 4209 w 5295"/>
                <a:gd name="T45" fmla="*/ 2727 h 3046"/>
                <a:gd name="T46" fmla="*/ 3785 w 5295"/>
                <a:gd name="T47" fmla="*/ 2656 h 3046"/>
                <a:gd name="T48" fmla="*/ 3856 w 5295"/>
                <a:gd name="T49" fmla="*/ 2339 h 3046"/>
                <a:gd name="T50" fmla="*/ 4376 w 5295"/>
                <a:gd name="T51" fmla="*/ 2162 h 3046"/>
                <a:gd name="T52" fmla="*/ 4703 w 5295"/>
                <a:gd name="T53" fmla="*/ 1915 h 3046"/>
                <a:gd name="T54" fmla="*/ 4950 w 5295"/>
                <a:gd name="T55" fmla="*/ 1747 h 3046"/>
                <a:gd name="T56" fmla="*/ 5224 w 5295"/>
                <a:gd name="T57" fmla="*/ 1668 h 3046"/>
                <a:gd name="T58" fmla="*/ 5179 w 5295"/>
                <a:gd name="T59" fmla="*/ 1483 h 3046"/>
                <a:gd name="T60" fmla="*/ 5285 w 5295"/>
                <a:gd name="T61" fmla="*/ 1395 h 3046"/>
                <a:gd name="T62" fmla="*/ 5224 w 5295"/>
                <a:gd name="T63" fmla="*/ 1289 h 3046"/>
                <a:gd name="T64" fmla="*/ 5241 w 5295"/>
                <a:gd name="T65" fmla="*/ 1130 h 3046"/>
                <a:gd name="T66" fmla="*/ 4879 w 5295"/>
                <a:gd name="T67" fmla="*/ 1015 h 3046"/>
                <a:gd name="T68" fmla="*/ 4615 w 5295"/>
                <a:gd name="T69" fmla="*/ 944 h 3046"/>
                <a:gd name="T70" fmla="*/ 4376 w 5295"/>
                <a:gd name="T71" fmla="*/ 803 h 3046"/>
                <a:gd name="T72" fmla="*/ 4112 w 5295"/>
                <a:gd name="T73" fmla="*/ 786 h 3046"/>
                <a:gd name="T74" fmla="*/ 3926 w 5295"/>
                <a:gd name="T75" fmla="*/ 759 h 3046"/>
                <a:gd name="T76" fmla="*/ 3794 w 5295"/>
                <a:gd name="T77" fmla="*/ 486 h 3046"/>
                <a:gd name="T78" fmla="*/ 3521 w 5295"/>
                <a:gd name="T79" fmla="*/ 344 h 3046"/>
                <a:gd name="T80" fmla="*/ 3494 w 5295"/>
                <a:gd name="T81" fmla="*/ 97 h 3046"/>
                <a:gd name="T82" fmla="*/ 3229 w 5295"/>
                <a:gd name="T83" fmla="*/ 18 h 3046"/>
                <a:gd name="T84" fmla="*/ 2929 w 5295"/>
                <a:gd name="T85" fmla="*/ 89 h 3046"/>
                <a:gd name="T86" fmla="*/ 2682 w 5295"/>
                <a:gd name="T87" fmla="*/ 97 h 3046"/>
                <a:gd name="T88" fmla="*/ 2444 w 5295"/>
                <a:gd name="T89" fmla="*/ 336 h 3046"/>
                <a:gd name="T90" fmla="*/ 2338 w 5295"/>
                <a:gd name="T91" fmla="*/ 362 h 3046"/>
                <a:gd name="T92" fmla="*/ 2029 w 5295"/>
                <a:gd name="T93" fmla="*/ 336 h 3046"/>
                <a:gd name="T94" fmla="*/ 1800 w 5295"/>
                <a:gd name="T95" fmla="*/ 300 h 3046"/>
                <a:gd name="T96" fmla="*/ 1588 w 5295"/>
                <a:gd name="T97" fmla="*/ 292 h 3046"/>
                <a:gd name="T98" fmla="*/ 1253 w 5295"/>
                <a:gd name="T99" fmla="*/ 221 h 3046"/>
                <a:gd name="T100" fmla="*/ 706 w 5295"/>
                <a:gd name="T101" fmla="*/ 168 h 3046"/>
                <a:gd name="T102" fmla="*/ 476 w 5295"/>
                <a:gd name="T103" fmla="*/ 309 h 3046"/>
                <a:gd name="T104" fmla="*/ 538 w 5295"/>
                <a:gd name="T105" fmla="*/ 636 h 3046"/>
                <a:gd name="T106" fmla="*/ 406 w 5295"/>
                <a:gd name="T107" fmla="*/ 812 h 3046"/>
                <a:gd name="T108" fmla="*/ 150 w 5295"/>
                <a:gd name="T109" fmla="*/ 1253 h 3046"/>
                <a:gd name="T110" fmla="*/ 0 w 5295"/>
                <a:gd name="T111" fmla="*/ 1509 h 3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295" h="3046" fill="norm" stroke="1" extrusionOk="0">
                  <a:moveTo>
                    <a:pt x="132" y="1659"/>
                  </a:moveTo>
                  <a:lnTo>
                    <a:pt x="132" y="1659"/>
                  </a:lnTo>
                  <a:lnTo>
                    <a:pt x="167" y="1677"/>
                  </a:lnTo>
                  <a:lnTo>
                    <a:pt x="185" y="1695"/>
                  </a:lnTo>
                  <a:lnTo>
                    <a:pt x="185" y="1695"/>
                  </a:lnTo>
                  <a:lnTo>
                    <a:pt x="300" y="1686"/>
                  </a:lnTo>
                  <a:lnTo>
                    <a:pt x="300" y="1686"/>
                  </a:lnTo>
                  <a:lnTo>
                    <a:pt x="353" y="1695"/>
                  </a:lnTo>
                  <a:lnTo>
                    <a:pt x="441" y="1712"/>
                  </a:lnTo>
                  <a:lnTo>
                    <a:pt x="529" y="1730"/>
                  </a:lnTo>
                  <a:lnTo>
                    <a:pt x="600" y="1739"/>
                  </a:lnTo>
                  <a:lnTo>
                    <a:pt x="600" y="1739"/>
                  </a:lnTo>
                  <a:lnTo>
                    <a:pt x="644" y="1739"/>
                  </a:lnTo>
                  <a:lnTo>
                    <a:pt x="697" y="1756"/>
                  </a:lnTo>
                  <a:lnTo>
                    <a:pt x="741" y="1765"/>
                  </a:lnTo>
                  <a:lnTo>
                    <a:pt x="767" y="1792"/>
                  </a:lnTo>
                  <a:lnTo>
                    <a:pt x="767" y="1792"/>
                  </a:lnTo>
                  <a:lnTo>
                    <a:pt x="794" y="1800"/>
                  </a:lnTo>
                  <a:lnTo>
                    <a:pt x="829" y="1800"/>
                  </a:lnTo>
                  <a:lnTo>
                    <a:pt x="864" y="1783"/>
                  </a:lnTo>
                  <a:lnTo>
                    <a:pt x="900" y="1756"/>
                  </a:lnTo>
                  <a:lnTo>
                    <a:pt x="900" y="1756"/>
                  </a:lnTo>
                  <a:lnTo>
                    <a:pt x="917" y="1739"/>
                  </a:lnTo>
                  <a:lnTo>
                    <a:pt x="935" y="1730"/>
                  </a:lnTo>
                  <a:lnTo>
                    <a:pt x="979" y="1730"/>
                  </a:lnTo>
                  <a:lnTo>
                    <a:pt x="1050" y="1739"/>
                  </a:lnTo>
                  <a:lnTo>
                    <a:pt x="1050" y="1739"/>
                  </a:lnTo>
                  <a:lnTo>
                    <a:pt x="1094" y="1730"/>
                  </a:lnTo>
                  <a:lnTo>
                    <a:pt x="1147" y="1712"/>
                  </a:lnTo>
                  <a:lnTo>
                    <a:pt x="1191" y="1677"/>
                  </a:lnTo>
                  <a:lnTo>
                    <a:pt x="1217" y="1650"/>
                  </a:lnTo>
                  <a:lnTo>
                    <a:pt x="1217" y="1650"/>
                  </a:lnTo>
                  <a:lnTo>
                    <a:pt x="1244" y="1633"/>
                  </a:lnTo>
                  <a:lnTo>
                    <a:pt x="1279" y="1615"/>
                  </a:lnTo>
                  <a:lnTo>
                    <a:pt x="1385" y="1571"/>
                  </a:lnTo>
                  <a:lnTo>
                    <a:pt x="1500" y="1545"/>
                  </a:lnTo>
                  <a:lnTo>
                    <a:pt x="1579" y="1527"/>
                  </a:lnTo>
                  <a:lnTo>
                    <a:pt x="1579" y="1527"/>
                  </a:lnTo>
                  <a:lnTo>
                    <a:pt x="1606" y="1527"/>
                  </a:lnTo>
                  <a:lnTo>
                    <a:pt x="1641" y="1545"/>
                  </a:lnTo>
                  <a:lnTo>
                    <a:pt x="1703" y="1589"/>
                  </a:lnTo>
                  <a:lnTo>
                    <a:pt x="1765" y="1633"/>
                  </a:lnTo>
                  <a:lnTo>
                    <a:pt x="1791" y="1650"/>
                  </a:lnTo>
                  <a:lnTo>
                    <a:pt x="1817" y="1659"/>
                  </a:lnTo>
                  <a:lnTo>
                    <a:pt x="1817" y="1659"/>
                  </a:lnTo>
                  <a:lnTo>
                    <a:pt x="1870" y="1668"/>
                  </a:lnTo>
                  <a:lnTo>
                    <a:pt x="1932" y="1695"/>
                  </a:lnTo>
                  <a:lnTo>
                    <a:pt x="1959" y="1712"/>
                  </a:lnTo>
                  <a:lnTo>
                    <a:pt x="1994" y="1739"/>
                  </a:lnTo>
                  <a:lnTo>
                    <a:pt x="2012" y="1774"/>
                  </a:lnTo>
                  <a:lnTo>
                    <a:pt x="2029" y="1818"/>
                  </a:lnTo>
                  <a:lnTo>
                    <a:pt x="2029" y="1818"/>
                  </a:lnTo>
                  <a:lnTo>
                    <a:pt x="2065" y="1906"/>
                  </a:lnTo>
                  <a:lnTo>
                    <a:pt x="2117" y="1995"/>
                  </a:lnTo>
                  <a:lnTo>
                    <a:pt x="2170" y="2065"/>
                  </a:lnTo>
                  <a:lnTo>
                    <a:pt x="2215" y="2109"/>
                  </a:lnTo>
                  <a:lnTo>
                    <a:pt x="2215" y="2109"/>
                  </a:lnTo>
                  <a:lnTo>
                    <a:pt x="2241" y="2153"/>
                  </a:lnTo>
                  <a:lnTo>
                    <a:pt x="2267" y="2215"/>
                  </a:lnTo>
                  <a:lnTo>
                    <a:pt x="2276" y="2268"/>
                  </a:lnTo>
                  <a:lnTo>
                    <a:pt x="2285" y="2303"/>
                  </a:lnTo>
                  <a:lnTo>
                    <a:pt x="2285" y="2303"/>
                  </a:lnTo>
                  <a:lnTo>
                    <a:pt x="2276" y="2321"/>
                  </a:lnTo>
                  <a:lnTo>
                    <a:pt x="2267" y="2321"/>
                  </a:lnTo>
                  <a:lnTo>
                    <a:pt x="2223" y="2312"/>
                  </a:lnTo>
                  <a:lnTo>
                    <a:pt x="2082" y="2268"/>
                  </a:lnTo>
                  <a:lnTo>
                    <a:pt x="2082" y="2268"/>
                  </a:lnTo>
                  <a:lnTo>
                    <a:pt x="2047" y="2268"/>
                  </a:lnTo>
                  <a:lnTo>
                    <a:pt x="2020" y="2277"/>
                  </a:lnTo>
                  <a:lnTo>
                    <a:pt x="2003" y="2286"/>
                  </a:lnTo>
                  <a:lnTo>
                    <a:pt x="1985" y="2312"/>
                  </a:lnTo>
                  <a:lnTo>
                    <a:pt x="1967" y="2356"/>
                  </a:lnTo>
                  <a:lnTo>
                    <a:pt x="1967" y="2400"/>
                  </a:lnTo>
                  <a:lnTo>
                    <a:pt x="1967" y="2400"/>
                  </a:lnTo>
                  <a:lnTo>
                    <a:pt x="1959" y="2427"/>
                  </a:lnTo>
                  <a:lnTo>
                    <a:pt x="1941" y="2462"/>
                  </a:lnTo>
                  <a:lnTo>
                    <a:pt x="1888" y="2550"/>
                  </a:lnTo>
                  <a:lnTo>
                    <a:pt x="1791" y="2674"/>
                  </a:lnTo>
                  <a:lnTo>
                    <a:pt x="1791" y="2674"/>
                  </a:lnTo>
                  <a:lnTo>
                    <a:pt x="1782" y="2692"/>
                  </a:lnTo>
                  <a:lnTo>
                    <a:pt x="1791" y="2700"/>
                  </a:lnTo>
                  <a:lnTo>
                    <a:pt x="1817" y="2718"/>
                  </a:lnTo>
                  <a:lnTo>
                    <a:pt x="1862" y="2736"/>
                  </a:lnTo>
                  <a:lnTo>
                    <a:pt x="1906" y="2745"/>
                  </a:lnTo>
                  <a:lnTo>
                    <a:pt x="1906" y="2745"/>
                  </a:lnTo>
                  <a:lnTo>
                    <a:pt x="1941" y="2736"/>
                  </a:lnTo>
                  <a:lnTo>
                    <a:pt x="1985" y="2709"/>
                  </a:lnTo>
                  <a:lnTo>
                    <a:pt x="2038" y="2692"/>
                  </a:lnTo>
                  <a:lnTo>
                    <a:pt x="2073" y="2674"/>
                  </a:lnTo>
                  <a:lnTo>
                    <a:pt x="2073" y="2674"/>
                  </a:lnTo>
                  <a:lnTo>
                    <a:pt x="2109" y="2700"/>
                  </a:lnTo>
                  <a:lnTo>
                    <a:pt x="2179" y="2753"/>
                  </a:lnTo>
                  <a:lnTo>
                    <a:pt x="2179" y="2753"/>
                  </a:lnTo>
                  <a:lnTo>
                    <a:pt x="2179" y="2674"/>
                  </a:lnTo>
                  <a:lnTo>
                    <a:pt x="2188" y="2648"/>
                  </a:lnTo>
                  <a:lnTo>
                    <a:pt x="2197" y="2621"/>
                  </a:lnTo>
                  <a:lnTo>
                    <a:pt x="2241" y="2586"/>
                  </a:lnTo>
                  <a:lnTo>
                    <a:pt x="2320" y="2524"/>
                  </a:lnTo>
                  <a:lnTo>
                    <a:pt x="2320" y="2524"/>
                  </a:lnTo>
                  <a:lnTo>
                    <a:pt x="2365" y="2489"/>
                  </a:lnTo>
                  <a:lnTo>
                    <a:pt x="2400" y="2445"/>
                  </a:lnTo>
                  <a:lnTo>
                    <a:pt x="2453" y="2348"/>
                  </a:lnTo>
                  <a:lnTo>
                    <a:pt x="2479" y="2303"/>
                  </a:lnTo>
                  <a:lnTo>
                    <a:pt x="2506" y="2268"/>
                  </a:lnTo>
                  <a:lnTo>
                    <a:pt x="2532" y="2242"/>
                  </a:lnTo>
                  <a:lnTo>
                    <a:pt x="2576" y="2224"/>
                  </a:lnTo>
                  <a:lnTo>
                    <a:pt x="2576" y="2224"/>
                  </a:lnTo>
                  <a:lnTo>
                    <a:pt x="2647" y="2206"/>
                  </a:lnTo>
                  <a:lnTo>
                    <a:pt x="2718" y="2189"/>
                  </a:lnTo>
                  <a:lnTo>
                    <a:pt x="2797" y="2171"/>
                  </a:lnTo>
                  <a:lnTo>
                    <a:pt x="2850" y="2171"/>
                  </a:lnTo>
                  <a:lnTo>
                    <a:pt x="2903" y="2180"/>
                  </a:lnTo>
                  <a:lnTo>
                    <a:pt x="2903" y="2180"/>
                  </a:lnTo>
                  <a:lnTo>
                    <a:pt x="2947" y="2189"/>
                  </a:lnTo>
                  <a:lnTo>
                    <a:pt x="2956" y="2198"/>
                  </a:lnTo>
                  <a:lnTo>
                    <a:pt x="2965" y="2215"/>
                  </a:lnTo>
                  <a:lnTo>
                    <a:pt x="2956" y="2233"/>
                  </a:lnTo>
                  <a:lnTo>
                    <a:pt x="2938" y="2259"/>
                  </a:lnTo>
                  <a:lnTo>
                    <a:pt x="2920" y="2295"/>
                  </a:lnTo>
                  <a:lnTo>
                    <a:pt x="2903" y="2321"/>
                  </a:lnTo>
                  <a:lnTo>
                    <a:pt x="2903" y="2339"/>
                  </a:lnTo>
                  <a:lnTo>
                    <a:pt x="2903" y="2348"/>
                  </a:lnTo>
                  <a:lnTo>
                    <a:pt x="2920" y="2365"/>
                  </a:lnTo>
                  <a:lnTo>
                    <a:pt x="2938" y="2374"/>
                  </a:lnTo>
                  <a:lnTo>
                    <a:pt x="2938" y="2374"/>
                  </a:lnTo>
                  <a:lnTo>
                    <a:pt x="2991" y="2392"/>
                  </a:lnTo>
                  <a:lnTo>
                    <a:pt x="3053" y="2400"/>
                  </a:lnTo>
                  <a:lnTo>
                    <a:pt x="3212" y="2400"/>
                  </a:lnTo>
                  <a:lnTo>
                    <a:pt x="3291" y="2400"/>
                  </a:lnTo>
                  <a:lnTo>
                    <a:pt x="3353" y="2400"/>
                  </a:lnTo>
                  <a:lnTo>
                    <a:pt x="3397" y="2418"/>
                  </a:lnTo>
                  <a:lnTo>
                    <a:pt x="3415" y="2427"/>
                  </a:lnTo>
                  <a:lnTo>
                    <a:pt x="3415" y="2445"/>
                  </a:lnTo>
                  <a:lnTo>
                    <a:pt x="3415" y="2445"/>
                  </a:lnTo>
                  <a:lnTo>
                    <a:pt x="3415" y="2462"/>
                  </a:lnTo>
                  <a:lnTo>
                    <a:pt x="3406" y="2480"/>
                  </a:lnTo>
                  <a:lnTo>
                    <a:pt x="3362" y="2506"/>
                  </a:lnTo>
                  <a:lnTo>
                    <a:pt x="3300" y="2542"/>
                  </a:lnTo>
                  <a:lnTo>
                    <a:pt x="3220" y="2568"/>
                  </a:lnTo>
                  <a:lnTo>
                    <a:pt x="3079" y="2621"/>
                  </a:lnTo>
                  <a:lnTo>
                    <a:pt x="3035" y="2648"/>
                  </a:lnTo>
                  <a:lnTo>
                    <a:pt x="3026" y="2656"/>
                  </a:lnTo>
                  <a:lnTo>
                    <a:pt x="3026" y="2665"/>
                  </a:lnTo>
                  <a:lnTo>
                    <a:pt x="3026" y="2665"/>
                  </a:lnTo>
                  <a:lnTo>
                    <a:pt x="3035" y="2683"/>
                  </a:lnTo>
                  <a:lnTo>
                    <a:pt x="3062" y="2700"/>
                  </a:lnTo>
                  <a:lnTo>
                    <a:pt x="3150" y="2727"/>
                  </a:lnTo>
                  <a:lnTo>
                    <a:pt x="3247" y="2762"/>
                  </a:lnTo>
                  <a:lnTo>
                    <a:pt x="3318" y="2798"/>
                  </a:lnTo>
                  <a:lnTo>
                    <a:pt x="3318" y="2798"/>
                  </a:lnTo>
                  <a:lnTo>
                    <a:pt x="3344" y="2824"/>
                  </a:lnTo>
                  <a:lnTo>
                    <a:pt x="3353" y="2850"/>
                  </a:lnTo>
                  <a:lnTo>
                    <a:pt x="3353" y="2877"/>
                  </a:lnTo>
                  <a:lnTo>
                    <a:pt x="3344" y="2912"/>
                  </a:lnTo>
                  <a:lnTo>
                    <a:pt x="3326" y="2983"/>
                  </a:lnTo>
                  <a:lnTo>
                    <a:pt x="3326" y="3009"/>
                  </a:lnTo>
                  <a:lnTo>
                    <a:pt x="3335" y="3027"/>
                  </a:lnTo>
                  <a:lnTo>
                    <a:pt x="3335" y="3027"/>
                  </a:lnTo>
                  <a:lnTo>
                    <a:pt x="3353" y="3045"/>
                  </a:lnTo>
                  <a:lnTo>
                    <a:pt x="3370" y="3045"/>
                  </a:lnTo>
                  <a:lnTo>
                    <a:pt x="3406" y="3045"/>
                  </a:lnTo>
                  <a:lnTo>
                    <a:pt x="3432" y="3045"/>
                  </a:lnTo>
                  <a:lnTo>
                    <a:pt x="3503" y="3009"/>
                  </a:lnTo>
                  <a:lnTo>
                    <a:pt x="3573" y="2974"/>
                  </a:lnTo>
                  <a:lnTo>
                    <a:pt x="3573" y="2974"/>
                  </a:lnTo>
                  <a:lnTo>
                    <a:pt x="3609" y="2948"/>
                  </a:lnTo>
                  <a:lnTo>
                    <a:pt x="3644" y="2939"/>
                  </a:lnTo>
                  <a:lnTo>
                    <a:pt x="3706" y="2912"/>
                  </a:lnTo>
                  <a:lnTo>
                    <a:pt x="3776" y="2895"/>
                  </a:lnTo>
                  <a:lnTo>
                    <a:pt x="3821" y="2877"/>
                  </a:lnTo>
                  <a:lnTo>
                    <a:pt x="3865" y="2850"/>
                  </a:lnTo>
                  <a:lnTo>
                    <a:pt x="3865" y="2850"/>
                  </a:lnTo>
                  <a:lnTo>
                    <a:pt x="3909" y="2824"/>
                  </a:lnTo>
                  <a:lnTo>
                    <a:pt x="3971" y="2815"/>
                  </a:lnTo>
                  <a:lnTo>
                    <a:pt x="4032" y="2806"/>
                  </a:lnTo>
                  <a:lnTo>
                    <a:pt x="4094" y="2806"/>
                  </a:lnTo>
                  <a:lnTo>
                    <a:pt x="4200" y="2806"/>
                  </a:lnTo>
                  <a:lnTo>
                    <a:pt x="4235" y="2806"/>
                  </a:lnTo>
                  <a:lnTo>
                    <a:pt x="4262" y="2789"/>
                  </a:lnTo>
                  <a:lnTo>
                    <a:pt x="4262" y="2789"/>
                  </a:lnTo>
                  <a:lnTo>
                    <a:pt x="4262" y="2771"/>
                  </a:lnTo>
                  <a:lnTo>
                    <a:pt x="4253" y="2753"/>
                  </a:lnTo>
                  <a:lnTo>
                    <a:pt x="4235" y="2736"/>
                  </a:lnTo>
                  <a:lnTo>
                    <a:pt x="4209" y="2727"/>
                  </a:lnTo>
                  <a:lnTo>
                    <a:pt x="4165" y="2718"/>
                  </a:lnTo>
                  <a:lnTo>
                    <a:pt x="4103" y="2709"/>
                  </a:lnTo>
                  <a:lnTo>
                    <a:pt x="4041" y="2709"/>
                  </a:lnTo>
                  <a:lnTo>
                    <a:pt x="3962" y="2709"/>
                  </a:lnTo>
                  <a:lnTo>
                    <a:pt x="3962" y="2709"/>
                  </a:lnTo>
                  <a:lnTo>
                    <a:pt x="3882" y="2709"/>
                  </a:lnTo>
                  <a:lnTo>
                    <a:pt x="3821" y="2692"/>
                  </a:lnTo>
                  <a:lnTo>
                    <a:pt x="3785" y="2656"/>
                  </a:lnTo>
                  <a:lnTo>
                    <a:pt x="3750" y="2612"/>
                  </a:lnTo>
                  <a:lnTo>
                    <a:pt x="3732" y="2568"/>
                  </a:lnTo>
                  <a:lnTo>
                    <a:pt x="3723" y="2533"/>
                  </a:lnTo>
                  <a:lnTo>
                    <a:pt x="3715" y="2471"/>
                  </a:lnTo>
                  <a:lnTo>
                    <a:pt x="3715" y="2471"/>
                  </a:lnTo>
                  <a:lnTo>
                    <a:pt x="3723" y="2445"/>
                  </a:lnTo>
                  <a:lnTo>
                    <a:pt x="3759" y="2418"/>
                  </a:lnTo>
                  <a:lnTo>
                    <a:pt x="3856" y="2339"/>
                  </a:lnTo>
                  <a:lnTo>
                    <a:pt x="3909" y="2303"/>
                  </a:lnTo>
                  <a:lnTo>
                    <a:pt x="3971" y="2268"/>
                  </a:lnTo>
                  <a:lnTo>
                    <a:pt x="4032" y="2242"/>
                  </a:lnTo>
                  <a:lnTo>
                    <a:pt x="4094" y="2233"/>
                  </a:lnTo>
                  <a:lnTo>
                    <a:pt x="4094" y="2233"/>
                  </a:lnTo>
                  <a:lnTo>
                    <a:pt x="4191" y="2215"/>
                  </a:lnTo>
                  <a:lnTo>
                    <a:pt x="4279" y="2198"/>
                  </a:lnTo>
                  <a:lnTo>
                    <a:pt x="4376" y="2162"/>
                  </a:lnTo>
                  <a:lnTo>
                    <a:pt x="4465" y="2118"/>
                  </a:lnTo>
                  <a:lnTo>
                    <a:pt x="4465" y="2118"/>
                  </a:lnTo>
                  <a:lnTo>
                    <a:pt x="4571" y="2083"/>
                  </a:lnTo>
                  <a:lnTo>
                    <a:pt x="4712" y="2048"/>
                  </a:lnTo>
                  <a:lnTo>
                    <a:pt x="4712" y="2048"/>
                  </a:lnTo>
                  <a:lnTo>
                    <a:pt x="4694" y="1959"/>
                  </a:lnTo>
                  <a:lnTo>
                    <a:pt x="4694" y="1924"/>
                  </a:lnTo>
                  <a:lnTo>
                    <a:pt x="4703" y="1915"/>
                  </a:lnTo>
                  <a:lnTo>
                    <a:pt x="4721" y="1906"/>
                  </a:lnTo>
                  <a:lnTo>
                    <a:pt x="4721" y="1906"/>
                  </a:lnTo>
                  <a:lnTo>
                    <a:pt x="4738" y="1897"/>
                  </a:lnTo>
                  <a:lnTo>
                    <a:pt x="4765" y="1880"/>
                  </a:lnTo>
                  <a:lnTo>
                    <a:pt x="4835" y="1827"/>
                  </a:lnTo>
                  <a:lnTo>
                    <a:pt x="4897" y="1774"/>
                  </a:lnTo>
                  <a:lnTo>
                    <a:pt x="4924" y="1756"/>
                  </a:lnTo>
                  <a:lnTo>
                    <a:pt x="4950" y="1747"/>
                  </a:lnTo>
                  <a:lnTo>
                    <a:pt x="4950" y="1747"/>
                  </a:lnTo>
                  <a:lnTo>
                    <a:pt x="5091" y="1765"/>
                  </a:lnTo>
                  <a:lnTo>
                    <a:pt x="5162" y="1774"/>
                  </a:lnTo>
                  <a:lnTo>
                    <a:pt x="5179" y="1765"/>
                  </a:lnTo>
                  <a:lnTo>
                    <a:pt x="5188" y="1756"/>
                  </a:lnTo>
                  <a:lnTo>
                    <a:pt x="5188" y="1756"/>
                  </a:lnTo>
                  <a:lnTo>
                    <a:pt x="5206" y="1721"/>
                  </a:lnTo>
                  <a:lnTo>
                    <a:pt x="5224" y="1668"/>
                  </a:lnTo>
                  <a:lnTo>
                    <a:pt x="5241" y="1615"/>
                  </a:lnTo>
                  <a:lnTo>
                    <a:pt x="5250" y="1597"/>
                  </a:lnTo>
                  <a:lnTo>
                    <a:pt x="5241" y="1580"/>
                  </a:lnTo>
                  <a:lnTo>
                    <a:pt x="5241" y="1580"/>
                  </a:lnTo>
                  <a:lnTo>
                    <a:pt x="5224" y="1553"/>
                  </a:lnTo>
                  <a:lnTo>
                    <a:pt x="5197" y="1527"/>
                  </a:lnTo>
                  <a:lnTo>
                    <a:pt x="5179" y="1492"/>
                  </a:lnTo>
                  <a:lnTo>
                    <a:pt x="5179" y="1483"/>
                  </a:lnTo>
                  <a:lnTo>
                    <a:pt x="5179" y="1465"/>
                  </a:lnTo>
                  <a:lnTo>
                    <a:pt x="5179" y="1465"/>
                  </a:lnTo>
                  <a:lnTo>
                    <a:pt x="5188" y="1456"/>
                  </a:lnTo>
                  <a:lnTo>
                    <a:pt x="5197" y="1447"/>
                  </a:lnTo>
                  <a:lnTo>
                    <a:pt x="5232" y="1430"/>
                  </a:lnTo>
                  <a:lnTo>
                    <a:pt x="5268" y="1421"/>
                  </a:lnTo>
                  <a:lnTo>
                    <a:pt x="5277" y="1412"/>
                  </a:lnTo>
                  <a:lnTo>
                    <a:pt x="5285" y="1395"/>
                  </a:lnTo>
                  <a:lnTo>
                    <a:pt x="5285" y="1395"/>
                  </a:lnTo>
                  <a:lnTo>
                    <a:pt x="5277" y="1377"/>
                  </a:lnTo>
                  <a:lnTo>
                    <a:pt x="5277" y="1368"/>
                  </a:lnTo>
                  <a:lnTo>
                    <a:pt x="5250" y="1350"/>
                  </a:lnTo>
                  <a:lnTo>
                    <a:pt x="5224" y="1324"/>
                  </a:lnTo>
                  <a:lnTo>
                    <a:pt x="5215" y="1306"/>
                  </a:lnTo>
                  <a:lnTo>
                    <a:pt x="5215" y="1306"/>
                  </a:lnTo>
                  <a:lnTo>
                    <a:pt x="5224" y="1289"/>
                  </a:lnTo>
                  <a:lnTo>
                    <a:pt x="5259" y="1253"/>
                  </a:lnTo>
                  <a:lnTo>
                    <a:pt x="5285" y="1218"/>
                  </a:lnTo>
                  <a:lnTo>
                    <a:pt x="5294" y="1200"/>
                  </a:lnTo>
                  <a:lnTo>
                    <a:pt x="5294" y="1183"/>
                  </a:lnTo>
                  <a:lnTo>
                    <a:pt x="5294" y="1183"/>
                  </a:lnTo>
                  <a:lnTo>
                    <a:pt x="5294" y="1165"/>
                  </a:lnTo>
                  <a:lnTo>
                    <a:pt x="5277" y="1147"/>
                  </a:lnTo>
                  <a:lnTo>
                    <a:pt x="5241" y="1130"/>
                  </a:lnTo>
                  <a:lnTo>
                    <a:pt x="5188" y="1103"/>
                  </a:lnTo>
                  <a:lnTo>
                    <a:pt x="5127" y="1077"/>
                  </a:lnTo>
                  <a:lnTo>
                    <a:pt x="5127" y="1077"/>
                  </a:lnTo>
                  <a:lnTo>
                    <a:pt x="5065" y="1050"/>
                  </a:lnTo>
                  <a:lnTo>
                    <a:pt x="4994" y="1042"/>
                  </a:lnTo>
                  <a:lnTo>
                    <a:pt x="4932" y="1033"/>
                  </a:lnTo>
                  <a:lnTo>
                    <a:pt x="4879" y="1015"/>
                  </a:lnTo>
                  <a:lnTo>
                    <a:pt x="4879" y="1015"/>
                  </a:lnTo>
                  <a:lnTo>
                    <a:pt x="4844" y="997"/>
                  </a:lnTo>
                  <a:lnTo>
                    <a:pt x="4800" y="997"/>
                  </a:lnTo>
                  <a:lnTo>
                    <a:pt x="4721" y="989"/>
                  </a:lnTo>
                  <a:lnTo>
                    <a:pt x="4659" y="989"/>
                  </a:lnTo>
                  <a:lnTo>
                    <a:pt x="4641" y="980"/>
                  </a:lnTo>
                  <a:lnTo>
                    <a:pt x="4632" y="971"/>
                  </a:lnTo>
                  <a:lnTo>
                    <a:pt x="4632" y="971"/>
                  </a:lnTo>
                  <a:lnTo>
                    <a:pt x="4615" y="944"/>
                  </a:lnTo>
                  <a:lnTo>
                    <a:pt x="4579" y="900"/>
                  </a:lnTo>
                  <a:lnTo>
                    <a:pt x="4535" y="856"/>
                  </a:lnTo>
                  <a:lnTo>
                    <a:pt x="4500" y="812"/>
                  </a:lnTo>
                  <a:lnTo>
                    <a:pt x="4500" y="812"/>
                  </a:lnTo>
                  <a:lnTo>
                    <a:pt x="4482" y="803"/>
                  </a:lnTo>
                  <a:lnTo>
                    <a:pt x="4474" y="794"/>
                  </a:lnTo>
                  <a:lnTo>
                    <a:pt x="4429" y="794"/>
                  </a:lnTo>
                  <a:lnTo>
                    <a:pt x="4376" y="803"/>
                  </a:lnTo>
                  <a:lnTo>
                    <a:pt x="4332" y="830"/>
                  </a:lnTo>
                  <a:lnTo>
                    <a:pt x="4332" y="830"/>
                  </a:lnTo>
                  <a:lnTo>
                    <a:pt x="4297" y="847"/>
                  </a:lnTo>
                  <a:lnTo>
                    <a:pt x="4262" y="856"/>
                  </a:lnTo>
                  <a:lnTo>
                    <a:pt x="4218" y="856"/>
                  </a:lnTo>
                  <a:lnTo>
                    <a:pt x="4182" y="839"/>
                  </a:lnTo>
                  <a:lnTo>
                    <a:pt x="4182" y="839"/>
                  </a:lnTo>
                  <a:lnTo>
                    <a:pt x="4112" y="786"/>
                  </a:lnTo>
                  <a:lnTo>
                    <a:pt x="4076" y="768"/>
                  </a:lnTo>
                  <a:lnTo>
                    <a:pt x="4059" y="768"/>
                  </a:lnTo>
                  <a:lnTo>
                    <a:pt x="4041" y="777"/>
                  </a:lnTo>
                  <a:lnTo>
                    <a:pt x="4041" y="777"/>
                  </a:lnTo>
                  <a:lnTo>
                    <a:pt x="3997" y="786"/>
                  </a:lnTo>
                  <a:lnTo>
                    <a:pt x="3953" y="777"/>
                  </a:lnTo>
                  <a:lnTo>
                    <a:pt x="3944" y="768"/>
                  </a:lnTo>
                  <a:lnTo>
                    <a:pt x="3926" y="759"/>
                  </a:lnTo>
                  <a:lnTo>
                    <a:pt x="3926" y="742"/>
                  </a:lnTo>
                  <a:lnTo>
                    <a:pt x="3926" y="715"/>
                  </a:lnTo>
                  <a:lnTo>
                    <a:pt x="3926" y="715"/>
                  </a:lnTo>
                  <a:lnTo>
                    <a:pt x="3926" y="689"/>
                  </a:lnTo>
                  <a:lnTo>
                    <a:pt x="3918" y="653"/>
                  </a:lnTo>
                  <a:lnTo>
                    <a:pt x="3882" y="583"/>
                  </a:lnTo>
                  <a:lnTo>
                    <a:pt x="3838" y="521"/>
                  </a:lnTo>
                  <a:lnTo>
                    <a:pt x="3794" y="486"/>
                  </a:lnTo>
                  <a:lnTo>
                    <a:pt x="3794" y="486"/>
                  </a:lnTo>
                  <a:lnTo>
                    <a:pt x="3741" y="477"/>
                  </a:lnTo>
                  <a:lnTo>
                    <a:pt x="3679" y="477"/>
                  </a:lnTo>
                  <a:lnTo>
                    <a:pt x="3618" y="468"/>
                  </a:lnTo>
                  <a:lnTo>
                    <a:pt x="3591" y="450"/>
                  </a:lnTo>
                  <a:lnTo>
                    <a:pt x="3573" y="433"/>
                  </a:lnTo>
                  <a:lnTo>
                    <a:pt x="3573" y="433"/>
                  </a:lnTo>
                  <a:lnTo>
                    <a:pt x="3521" y="344"/>
                  </a:lnTo>
                  <a:lnTo>
                    <a:pt x="3503" y="300"/>
                  </a:lnTo>
                  <a:lnTo>
                    <a:pt x="3503" y="283"/>
                  </a:lnTo>
                  <a:lnTo>
                    <a:pt x="3512" y="265"/>
                  </a:lnTo>
                  <a:lnTo>
                    <a:pt x="3512" y="265"/>
                  </a:lnTo>
                  <a:lnTo>
                    <a:pt x="3521" y="247"/>
                  </a:lnTo>
                  <a:lnTo>
                    <a:pt x="3521" y="221"/>
                  </a:lnTo>
                  <a:lnTo>
                    <a:pt x="3512" y="159"/>
                  </a:lnTo>
                  <a:lnTo>
                    <a:pt x="3494" y="97"/>
                  </a:lnTo>
                  <a:lnTo>
                    <a:pt x="3468" y="44"/>
                  </a:lnTo>
                  <a:lnTo>
                    <a:pt x="3468" y="44"/>
                  </a:lnTo>
                  <a:lnTo>
                    <a:pt x="3450" y="27"/>
                  </a:lnTo>
                  <a:lnTo>
                    <a:pt x="3423" y="18"/>
                  </a:lnTo>
                  <a:lnTo>
                    <a:pt x="3353" y="0"/>
                  </a:lnTo>
                  <a:lnTo>
                    <a:pt x="3282" y="9"/>
                  </a:lnTo>
                  <a:lnTo>
                    <a:pt x="3229" y="18"/>
                  </a:lnTo>
                  <a:lnTo>
                    <a:pt x="3229" y="18"/>
                  </a:lnTo>
                  <a:lnTo>
                    <a:pt x="3185" y="27"/>
                  </a:lnTo>
                  <a:lnTo>
                    <a:pt x="3123" y="18"/>
                  </a:lnTo>
                  <a:lnTo>
                    <a:pt x="3070" y="18"/>
                  </a:lnTo>
                  <a:lnTo>
                    <a:pt x="3053" y="18"/>
                  </a:lnTo>
                  <a:lnTo>
                    <a:pt x="3026" y="27"/>
                  </a:lnTo>
                  <a:lnTo>
                    <a:pt x="3026" y="27"/>
                  </a:lnTo>
                  <a:lnTo>
                    <a:pt x="2965" y="71"/>
                  </a:lnTo>
                  <a:lnTo>
                    <a:pt x="2929" y="89"/>
                  </a:lnTo>
                  <a:lnTo>
                    <a:pt x="2894" y="97"/>
                  </a:lnTo>
                  <a:lnTo>
                    <a:pt x="2894" y="97"/>
                  </a:lnTo>
                  <a:lnTo>
                    <a:pt x="2841" y="89"/>
                  </a:lnTo>
                  <a:lnTo>
                    <a:pt x="2823" y="80"/>
                  </a:lnTo>
                  <a:lnTo>
                    <a:pt x="2806" y="62"/>
                  </a:lnTo>
                  <a:lnTo>
                    <a:pt x="2806" y="62"/>
                  </a:lnTo>
                  <a:lnTo>
                    <a:pt x="2753" y="80"/>
                  </a:lnTo>
                  <a:lnTo>
                    <a:pt x="2682" y="97"/>
                  </a:lnTo>
                  <a:lnTo>
                    <a:pt x="2620" y="97"/>
                  </a:lnTo>
                  <a:lnTo>
                    <a:pt x="2620" y="97"/>
                  </a:lnTo>
                  <a:lnTo>
                    <a:pt x="2532" y="177"/>
                  </a:lnTo>
                  <a:lnTo>
                    <a:pt x="2470" y="239"/>
                  </a:lnTo>
                  <a:lnTo>
                    <a:pt x="2453" y="274"/>
                  </a:lnTo>
                  <a:lnTo>
                    <a:pt x="2444" y="292"/>
                  </a:lnTo>
                  <a:lnTo>
                    <a:pt x="2444" y="292"/>
                  </a:lnTo>
                  <a:lnTo>
                    <a:pt x="2444" y="336"/>
                  </a:lnTo>
                  <a:lnTo>
                    <a:pt x="2435" y="380"/>
                  </a:lnTo>
                  <a:lnTo>
                    <a:pt x="2426" y="397"/>
                  </a:lnTo>
                  <a:lnTo>
                    <a:pt x="2417" y="397"/>
                  </a:lnTo>
                  <a:lnTo>
                    <a:pt x="2400" y="397"/>
                  </a:lnTo>
                  <a:lnTo>
                    <a:pt x="2391" y="389"/>
                  </a:lnTo>
                  <a:lnTo>
                    <a:pt x="2391" y="389"/>
                  </a:lnTo>
                  <a:lnTo>
                    <a:pt x="2365" y="380"/>
                  </a:lnTo>
                  <a:lnTo>
                    <a:pt x="2338" y="362"/>
                  </a:lnTo>
                  <a:lnTo>
                    <a:pt x="2250" y="353"/>
                  </a:lnTo>
                  <a:lnTo>
                    <a:pt x="2170" y="362"/>
                  </a:lnTo>
                  <a:lnTo>
                    <a:pt x="2135" y="362"/>
                  </a:lnTo>
                  <a:lnTo>
                    <a:pt x="2117" y="371"/>
                  </a:lnTo>
                  <a:lnTo>
                    <a:pt x="2117" y="371"/>
                  </a:lnTo>
                  <a:lnTo>
                    <a:pt x="2100" y="380"/>
                  </a:lnTo>
                  <a:lnTo>
                    <a:pt x="2082" y="371"/>
                  </a:lnTo>
                  <a:lnTo>
                    <a:pt x="2029" y="336"/>
                  </a:lnTo>
                  <a:lnTo>
                    <a:pt x="2012" y="318"/>
                  </a:lnTo>
                  <a:lnTo>
                    <a:pt x="1985" y="309"/>
                  </a:lnTo>
                  <a:lnTo>
                    <a:pt x="1950" y="300"/>
                  </a:lnTo>
                  <a:lnTo>
                    <a:pt x="1923" y="309"/>
                  </a:lnTo>
                  <a:lnTo>
                    <a:pt x="1923" y="309"/>
                  </a:lnTo>
                  <a:lnTo>
                    <a:pt x="1897" y="318"/>
                  </a:lnTo>
                  <a:lnTo>
                    <a:pt x="1862" y="318"/>
                  </a:lnTo>
                  <a:lnTo>
                    <a:pt x="1800" y="300"/>
                  </a:lnTo>
                  <a:lnTo>
                    <a:pt x="1756" y="283"/>
                  </a:lnTo>
                  <a:lnTo>
                    <a:pt x="1738" y="283"/>
                  </a:lnTo>
                  <a:lnTo>
                    <a:pt x="1729" y="292"/>
                  </a:lnTo>
                  <a:lnTo>
                    <a:pt x="1729" y="292"/>
                  </a:lnTo>
                  <a:lnTo>
                    <a:pt x="1720" y="309"/>
                  </a:lnTo>
                  <a:lnTo>
                    <a:pt x="1703" y="309"/>
                  </a:lnTo>
                  <a:lnTo>
                    <a:pt x="1659" y="309"/>
                  </a:lnTo>
                  <a:lnTo>
                    <a:pt x="1588" y="292"/>
                  </a:lnTo>
                  <a:lnTo>
                    <a:pt x="1526" y="265"/>
                  </a:lnTo>
                  <a:lnTo>
                    <a:pt x="1526" y="265"/>
                  </a:lnTo>
                  <a:lnTo>
                    <a:pt x="1500" y="256"/>
                  </a:lnTo>
                  <a:lnTo>
                    <a:pt x="1456" y="256"/>
                  </a:lnTo>
                  <a:lnTo>
                    <a:pt x="1385" y="256"/>
                  </a:lnTo>
                  <a:lnTo>
                    <a:pt x="1306" y="247"/>
                  </a:lnTo>
                  <a:lnTo>
                    <a:pt x="1279" y="239"/>
                  </a:lnTo>
                  <a:lnTo>
                    <a:pt x="1253" y="221"/>
                  </a:lnTo>
                  <a:lnTo>
                    <a:pt x="1253" y="221"/>
                  </a:lnTo>
                  <a:lnTo>
                    <a:pt x="1226" y="203"/>
                  </a:lnTo>
                  <a:lnTo>
                    <a:pt x="1173" y="186"/>
                  </a:lnTo>
                  <a:lnTo>
                    <a:pt x="1023" y="168"/>
                  </a:lnTo>
                  <a:lnTo>
                    <a:pt x="864" y="159"/>
                  </a:lnTo>
                  <a:lnTo>
                    <a:pt x="741" y="159"/>
                  </a:lnTo>
                  <a:lnTo>
                    <a:pt x="741" y="159"/>
                  </a:lnTo>
                  <a:lnTo>
                    <a:pt x="706" y="168"/>
                  </a:lnTo>
                  <a:lnTo>
                    <a:pt x="670" y="168"/>
                  </a:lnTo>
                  <a:lnTo>
                    <a:pt x="644" y="186"/>
                  </a:lnTo>
                  <a:lnTo>
                    <a:pt x="626" y="203"/>
                  </a:lnTo>
                  <a:lnTo>
                    <a:pt x="591" y="239"/>
                  </a:lnTo>
                  <a:lnTo>
                    <a:pt x="556" y="274"/>
                  </a:lnTo>
                  <a:lnTo>
                    <a:pt x="556" y="274"/>
                  </a:lnTo>
                  <a:lnTo>
                    <a:pt x="511" y="300"/>
                  </a:lnTo>
                  <a:lnTo>
                    <a:pt x="476" y="309"/>
                  </a:lnTo>
                  <a:lnTo>
                    <a:pt x="397" y="309"/>
                  </a:lnTo>
                  <a:lnTo>
                    <a:pt x="397" y="309"/>
                  </a:lnTo>
                  <a:lnTo>
                    <a:pt x="406" y="371"/>
                  </a:lnTo>
                  <a:lnTo>
                    <a:pt x="414" y="415"/>
                  </a:lnTo>
                  <a:lnTo>
                    <a:pt x="414" y="415"/>
                  </a:lnTo>
                  <a:lnTo>
                    <a:pt x="450" y="468"/>
                  </a:lnTo>
                  <a:lnTo>
                    <a:pt x="503" y="547"/>
                  </a:lnTo>
                  <a:lnTo>
                    <a:pt x="538" y="636"/>
                  </a:lnTo>
                  <a:lnTo>
                    <a:pt x="538" y="671"/>
                  </a:lnTo>
                  <a:lnTo>
                    <a:pt x="538" y="706"/>
                  </a:lnTo>
                  <a:lnTo>
                    <a:pt x="538" y="706"/>
                  </a:lnTo>
                  <a:lnTo>
                    <a:pt x="511" y="742"/>
                  </a:lnTo>
                  <a:lnTo>
                    <a:pt x="476" y="759"/>
                  </a:lnTo>
                  <a:lnTo>
                    <a:pt x="441" y="777"/>
                  </a:lnTo>
                  <a:lnTo>
                    <a:pt x="406" y="812"/>
                  </a:lnTo>
                  <a:lnTo>
                    <a:pt x="406" y="812"/>
                  </a:lnTo>
                  <a:lnTo>
                    <a:pt x="256" y="953"/>
                  </a:lnTo>
                  <a:lnTo>
                    <a:pt x="167" y="1042"/>
                  </a:lnTo>
                  <a:lnTo>
                    <a:pt x="141" y="1068"/>
                  </a:lnTo>
                  <a:lnTo>
                    <a:pt x="123" y="1095"/>
                  </a:lnTo>
                  <a:lnTo>
                    <a:pt x="123" y="1095"/>
                  </a:lnTo>
                  <a:lnTo>
                    <a:pt x="132" y="1130"/>
                  </a:lnTo>
                  <a:lnTo>
                    <a:pt x="141" y="1200"/>
                  </a:lnTo>
                  <a:lnTo>
                    <a:pt x="150" y="1253"/>
                  </a:lnTo>
                  <a:lnTo>
                    <a:pt x="141" y="1280"/>
                  </a:lnTo>
                  <a:lnTo>
                    <a:pt x="132" y="1297"/>
                  </a:lnTo>
                  <a:lnTo>
                    <a:pt x="132" y="1297"/>
                  </a:lnTo>
                  <a:lnTo>
                    <a:pt x="97" y="1333"/>
                  </a:lnTo>
                  <a:lnTo>
                    <a:pt x="53" y="1395"/>
                  </a:lnTo>
                  <a:lnTo>
                    <a:pt x="17" y="1465"/>
                  </a:lnTo>
                  <a:lnTo>
                    <a:pt x="8" y="1492"/>
                  </a:lnTo>
                  <a:lnTo>
                    <a:pt x="0" y="1509"/>
                  </a:lnTo>
                  <a:lnTo>
                    <a:pt x="0" y="1509"/>
                  </a:lnTo>
                  <a:lnTo>
                    <a:pt x="8" y="1536"/>
                  </a:lnTo>
                  <a:lnTo>
                    <a:pt x="17" y="1553"/>
                  </a:lnTo>
                  <a:lnTo>
                    <a:pt x="44" y="1597"/>
                  </a:lnTo>
                  <a:lnTo>
                    <a:pt x="88" y="1633"/>
                  </a:lnTo>
                  <a:lnTo>
                    <a:pt x="132" y="1659"/>
                  </a:lnTo>
                </a:path>
              </a:pathLst>
            </a:custGeom>
            <a:pattFill prst="pct90">
              <a:fgClr>
                <a:srgbClr val="FFD500"/>
              </a:fgClr>
              <a:bgClr>
                <a:schemeClr val="bg1"/>
              </a:bgClr>
            </a:patt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0" name="Freeform 22" hidden="0"/>
            <p:cNvSpPr>
              <a:spLocks noChangeArrowheads="1"/>
            </p:cNvSpPr>
            <p:nvPr isPhoto="0" userDrawn="0"/>
          </p:nvSpPr>
          <p:spPr bwMode="auto">
            <a:xfrm>
              <a:off x="6663531" y="2289175"/>
              <a:ext cx="1000125" cy="711200"/>
            </a:xfrm>
            <a:custGeom>
              <a:avLst/>
              <a:gdLst>
                <a:gd name="T0" fmla="*/ 97 w 2780"/>
                <a:gd name="T1" fmla="*/ 1887 h 1976"/>
                <a:gd name="T2" fmla="*/ 256 w 2780"/>
                <a:gd name="T3" fmla="*/ 1852 h 1976"/>
                <a:gd name="T4" fmla="*/ 344 w 2780"/>
                <a:gd name="T5" fmla="*/ 1764 h 1976"/>
                <a:gd name="T6" fmla="*/ 441 w 2780"/>
                <a:gd name="T7" fmla="*/ 1737 h 1976"/>
                <a:gd name="T8" fmla="*/ 926 w 2780"/>
                <a:gd name="T9" fmla="*/ 1781 h 1976"/>
                <a:gd name="T10" fmla="*/ 1006 w 2780"/>
                <a:gd name="T11" fmla="*/ 1825 h 1976"/>
                <a:gd name="T12" fmla="*/ 1226 w 2780"/>
                <a:gd name="T13" fmla="*/ 1843 h 1976"/>
                <a:gd name="T14" fmla="*/ 1403 w 2780"/>
                <a:gd name="T15" fmla="*/ 1887 h 1976"/>
                <a:gd name="T16" fmla="*/ 1438 w 2780"/>
                <a:gd name="T17" fmla="*/ 1861 h 1976"/>
                <a:gd name="T18" fmla="*/ 1597 w 2780"/>
                <a:gd name="T19" fmla="*/ 1896 h 1976"/>
                <a:gd name="T20" fmla="*/ 1685 w 2780"/>
                <a:gd name="T21" fmla="*/ 1887 h 1976"/>
                <a:gd name="T22" fmla="*/ 1800 w 2780"/>
                <a:gd name="T23" fmla="*/ 1958 h 1976"/>
                <a:gd name="T24" fmla="*/ 1870 w 2780"/>
                <a:gd name="T25" fmla="*/ 1940 h 1976"/>
                <a:gd name="T26" fmla="*/ 2091 w 2780"/>
                <a:gd name="T27" fmla="*/ 1967 h 1976"/>
                <a:gd name="T28" fmla="*/ 2126 w 2780"/>
                <a:gd name="T29" fmla="*/ 1975 h 1976"/>
                <a:gd name="T30" fmla="*/ 2144 w 2780"/>
                <a:gd name="T31" fmla="*/ 1870 h 1976"/>
                <a:gd name="T32" fmla="*/ 2320 w 2780"/>
                <a:gd name="T33" fmla="*/ 1675 h 1976"/>
                <a:gd name="T34" fmla="*/ 2506 w 2780"/>
                <a:gd name="T35" fmla="*/ 1640 h 1976"/>
                <a:gd name="T36" fmla="*/ 2462 w 2780"/>
                <a:gd name="T37" fmla="*/ 1517 h 1976"/>
                <a:gd name="T38" fmla="*/ 2409 w 2780"/>
                <a:gd name="T39" fmla="*/ 1261 h 1976"/>
                <a:gd name="T40" fmla="*/ 2462 w 2780"/>
                <a:gd name="T41" fmla="*/ 1226 h 1976"/>
                <a:gd name="T42" fmla="*/ 2629 w 2780"/>
                <a:gd name="T43" fmla="*/ 1269 h 1976"/>
                <a:gd name="T44" fmla="*/ 2770 w 2780"/>
                <a:gd name="T45" fmla="*/ 1173 h 1976"/>
                <a:gd name="T46" fmla="*/ 2770 w 2780"/>
                <a:gd name="T47" fmla="*/ 1112 h 1976"/>
                <a:gd name="T48" fmla="*/ 2620 w 2780"/>
                <a:gd name="T49" fmla="*/ 979 h 1976"/>
                <a:gd name="T50" fmla="*/ 2541 w 2780"/>
                <a:gd name="T51" fmla="*/ 909 h 1976"/>
                <a:gd name="T52" fmla="*/ 2444 w 2780"/>
                <a:gd name="T53" fmla="*/ 820 h 1976"/>
                <a:gd name="T54" fmla="*/ 2347 w 2780"/>
                <a:gd name="T55" fmla="*/ 679 h 1976"/>
                <a:gd name="T56" fmla="*/ 2285 w 2780"/>
                <a:gd name="T57" fmla="*/ 617 h 1976"/>
                <a:gd name="T58" fmla="*/ 2267 w 2780"/>
                <a:gd name="T59" fmla="*/ 476 h 1976"/>
                <a:gd name="T60" fmla="*/ 2267 w 2780"/>
                <a:gd name="T61" fmla="*/ 247 h 1976"/>
                <a:gd name="T62" fmla="*/ 2197 w 2780"/>
                <a:gd name="T63" fmla="*/ 194 h 1976"/>
                <a:gd name="T64" fmla="*/ 1967 w 2780"/>
                <a:gd name="T65" fmla="*/ 141 h 1976"/>
                <a:gd name="T66" fmla="*/ 1862 w 2780"/>
                <a:gd name="T67" fmla="*/ 176 h 1976"/>
                <a:gd name="T68" fmla="*/ 1809 w 2780"/>
                <a:gd name="T69" fmla="*/ 141 h 1976"/>
                <a:gd name="T70" fmla="*/ 1659 w 2780"/>
                <a:gd name="T71" fmla="*/ 70 h 1976"/>
                <a:gd name="T72" fmla="*/ 1535 w 2780"/>
                <a:gd name="T73" fmla="*/ 44 h 1976"/>
                <a:gd name="T74" fmla="*/ 1491 w 2780"/>
                <a:gd name="T75" fmla="*/ 0 h 1976"/>
                <a:gd name="T76" fmla="*/ 1367 w 2780"/>
                <a:gd name="T77" fmla="*/ 70 h 1976"/>
                <a:gd name="T78" fmla="*/ 1279 w 2780"/>
                <a:gd name="T79" fmla="*/ 141 h 1976"/>
                <a:gd name="T80" fmla="*/ 1103 w 2780"/>
                <a:gd name="T81" fmla="*/ 150 h 1976"/>
                <a:gd name="T82" fmla="*/ 1006 w 2780"/>
                <a:gd name="T83" fmla="*/ 247 h 1976"/>
                <a:gd name="T84" fmla="*/ 1006 w 2780"/>
                <a:gd name="T85" fmla="*/ 362 h 1976"/>
                <a:gd name="T86" fmla="*/ 962 w 2780"/>
                <a:gd name="T87" fmla="*/ 441 h 1976"/>
                <a:gd name="T88" fmla="*/ 917 w 2780"/>
                <a:gd name="T89" fmla="*/ 476 h 1976"/>
                <a:gd name="T90" fmla="*/ 864 w 2780"/>
                <a:gd name="T91" fmla="*/ 520 h 1976"/>
                <a:gd name="T92" fmla="*/ 714 w 2780"/>
                <a:gd name="T93" fmla="*/ 662 h 1976"/>
                <a:gd name="T94" fmla="*/ 688 w 2780"/>
                <a:gd name="T95" fmla="*/ 794 h 1976"/>
                <a:gd name="T96" fmla="*/ 573 w 2780"/>
                <a:gd name="T97" fmla="*/ 812 h 1976"/>
                <a:gd name="T98" fmla="*/ 476 w 2780"/>
                <a:gd name="T99" fmla="*/ 865 h 1976"/>
                <a:gd name="T100" fmla="*/ 335 w 2780"/>
                <a:gd name="T101" fmla="*/ 935 h 1976"/>
                <a:gd name="T102" fmla="*/ 114 w 2780"/>
                <a:gd name="T103" fmla="*/ 918 h 1976"/>
                <a:gd name="T104" fmla="*/ 106 w 2780"/>
                <a:gd name="T105" fmla="*/ 1076 h 1976"/>
                <a:gd name="T106" fmla="*/ 176 w 2780"/>
                <a:gd name="T107" fmla="*/ 1191 h 1976"/>
                <a:gd name="T108" fmla="*/ 203 w 2780"/>
                <a:gd name="T109" fmla="*/ 1375 h 1976"/>
                <a:gd name="T110" fmla="*/ 114 w 2780"/>
                <a:gd name="T111" fmla="*/ 1455 h 1976"/>
                <a:gd name="T112" fmla="*/ 0 w 2780"/>
                <a:gd name="T113" fmla="*/ 1578 h 1976"/>
                <a:gd name="T114" fmla="*/ 53 w 2780"/>
                <a:gd name="T115" fmla="*/ 1640 h 1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1976" fill="norm" stroke="1" extrusionOk="0">
                  <a:moveTo>
                    <a:pt x="97" y="1728"/>
                  </a:moveTo>
                  <a:lnTo>
                    <a:pt x="97" y="1728"/>
                  </a:lnTo>
                  <a:lnTo>
                    <a:pt x="88" y="1799"/>
                  </a:lnTo>
                  <a:lnTo>
                    <a:pt x="97" y="1887"/>
                  </a:lnTo>
                  <a:lnTo>
                    <a:pt x="97" y="1887"/>
                  </a:lnTo>
                  <a:lnTo>
                    <a:pt x="176" y="1887"/>
                  </a:lnTo>
                  <a:lnTo>
                    <a:pt x="211" y="1878"/>
                  </a:lnTo>
                  <a:lnTo>
                    <a:pt x="256" y="1852"/>
                  </a:lnTo>
                  <a:lnTo>
                    <a:pt x="256" y="1852"/>
                  </a:lnTo>
                  <a:lnTo>
                    <a:pt x="291" y="1817"/>
                  </a:lnTo>
                  <a:lnTo>
                    <a:pt x="326" y="1781"/>
                  </a:lnTo>
                  <a:lnTo>
                    <a:pt x="344" y="1764"/>
                  </a:lnTo>
                  <a:lnTo>
                    <a:pt x="370" y="1746"/>
                  </a:lnTo>
                  <a:lnTo>
                    <a:pt x="406" y="1746"/>
                  </a:lnTo>
                  <a:lnTo>
                    <a:pt x="441" y="1737"/>
                  </a:lnTo>
                  <a:lnTo>
                    <a:pt x="441" y="1737"/>
                  </a:lnTo>
                  <a:lnTo>
                    <a:pt x="564" y="1737"/>
                  </a:lnTo>
                  <a:lnTo>
                    <a:pt x="723" y="1746"/>
                  </a:lnTo>
                  <a:lnTo>
                    <a:pt x="873" y="1764"/>
                  </a:lnTo>
                  <a:lnTo>
                    <a:pt x="926" y="1781"/>
                  </a:lnTo>
                  <a:lnTo>
                    <a:pt x="953" y="1799"/>
                  </a:lnTo>
                  <a:lnTo>
                    <a:pt x="953" y="1799"/>
                  </a:lnTo>
                  <a:lnTo>
                    <a:pt x="979" y="1817"/>
                  </a:lnTo>
                  <a:lnTo>
                    <a:pt x="1006" y="1825"/>
                  </a:lnTo>
                  <a:lnTo>
                    <a:pt x="1085" y="1834"/>
                  </a:lnTo>
                  <a:lnTo>
                    <a:pt x="1156" y="1834"/>
                  </a:lnTo>
                  <a:lnTo>
                    <a:pt x="1200" y="1834"/>
                  </a:lnTo>
                  <a:lnTo>
                    <a:pt x="1226" y="1843"/>
                  </a:lnTo>
                  <a:lnTo>
                    <a:pt x="1226" y="1843"/>
                  </a:lnTo>
                  <a:lnTo>
                    <a:pt x="1288" y="1870"/>
                  </a:lnTo>
                  <a:lnTo>
                    <a:pt x="1359" y="1887"/>
                  </a:lnTo>
                  <a:lnTo>
                    <a:pt x="1403" y="1887"/>
                  </a:lnTo>
                  <a:lnTo>
                    <a:pt x="1420" y="1887"/>
                  </a:lnTo>
                  <a:lnTo>
                    <a:pt x="1429" y="1870"/>
                  </a:lnTo>
                  <a:lnTo>
                    <a:pt x="1429" y="1870"/>
                  </a:lnTo>
                  <a:lnTo>
                    <a:pt x="1438" y="1861"/>
                  </a:lnTo>
                  <a:lnTo>
                    <a:pt x="1456" y="1861"/>
                  </a:lnTo>
                  <a:lnTo>
                    <a:pt x="1500" y="1878"/>
                  </a:lnTo>
                  <a:lnTo>
                    <a:pt x="1562" y="1896"/>
                  </a:lnTo>
                  <a:lnTo>
                    <a:pt x="1597" y="1896"/>
                  </a:lnTo>
                  <a:lnTo>
                    <a:pt x="1623" y="1887"/>
                  </a:lnTo>
                  <a:lnTo>
                    <a:pt x="1623" y="1887"/>
                  </a:lnTo>
                  <a:lnTo>
                    <a:pt x="1650" y="1878"/>
                  </a:lnTo>
                  <a:lnTo>
                    <a:pt x="1685" y="1887"/>
                  </a:lnTo>
                  <a:lnTo>
                    <a:pt x="1712" y="1896"/>
                  </a:lnTo>
                  <a:lnTo>
                    <a:pt x="1729" y="1914"/>
                  </a:lnTo>
                  <a:lnTo>
                    <a:pt x="1782" y="1949"/>
                  </a:lnTo>
                  <a:lnTo>
                    <a:pt x="1800" y="1958"/>
                  </a:lnTo>
                  <a:lnTo>
                    <a:pt x="1817" y="1949"/>
                  </a:lnTo>
                  <a:lnTo>
                    <a:pt x="1817" y="1949"/>
                  </a:lnTo>
                  <a:lnTo>
                    <a:pt x="1835" y="1940"/>
                  </a:lnTo>
                  <a:lnTo>
                    <a:pt x="1870" y="1940"/>
                  </a:lnTo>
                  <a:lnTo>
                    <a:pt x="1950" y="1931"/>
                  </a:lnTo>
                  <a:lnTo>
                    <a:pt x="2038" y="1940"/>
                  </a:lnTo>
                  <a:lnTo>
                    <a:pt x="2065" y="1958"/>
                  </a:lnTo>
                  <a:lnTo>
                    <a:pt x="2091" y="1967"/>
                  </a:lnTo>
                  <a:lnTo>
                    <a:pt x="2091" y="1967"/>
                  </a:lnTo>
                  <a:lnTo>
                    <a:pt x="2100" y="1975"/>
                  </a:lnTo>
                  <a:lnTo>
                    <a:pt x="2117" y="1975"/>
                  </a:lnTo>
                  <a:lnTo>
                    <a:pt x="2126" y="1975"/>
                  </a:lnTo>
                  <a:lnTo>
                    <a:pt x="2135" y="1958"/>
                  </a:lnTo>
                  <a:lnTo>
                    <a:pt x="2144" y="1914"/>
                  </a:lnTo>
                  <a:lnTo>
                    <a:pt x="2144" y="1870"/>
                  </a:lnTo>
                  <a:lnTo>
                    <a:pt x="2144" y="1870"/>
                  </a:lnTo>
                  <a:lnTo>
                    <a:pt x="2153" y="1852"/>
                  </a:lnTo>
                  <a:lnTo>
                    <a:pt x="2170" y="1817"/>
                  </a:lnTo>
                  <a:lnTo>
                    <a:pt x="2232" y="1755"/>
                  </a:lnTo>
                  <a:lnTo>
                    <a:pt x="2320" y="1675"/>
                  </a:lnTo>
                  <a:lnTo>
                    <a:pt x="2320" y="1675"/>
                  </a:lnTo>
                  <a:lnTo>
                    <a:pt x="2382" y="1675"/>
                  </a:lnTo>
                  <a:lnTo>
                    <a:pt x="2453" y="1658"/>
                  </a:lnTo>
                  <a:lnTo>
                    <a:pt x="2506" y="1640"/>
                  </a:lnTo>
                  <a:lnTo>
                    <a:pt x="2506" y="1640"/>
                  </a:lnTo>
                  <a:lnTo>
                    <a:pt x="2488" y="1596"/>
                  </a:lnTo>
                  <a:lnTo>
                    <a:pt x="2462" y="1517"/>
                  </a:lnTo>
                  <a:lnTo>
                    <a:pt x="2462" y="1517"/>
                  </a:lnTo>
                  <a:lnTo>
                    <a:pt x="2435" y="1419"/>
                  </a:lnTo>
                  <a:lnTo>
                    <a:pt x="2418" y="1340"/>
                  </a:lnTo>
                  <a:lnTo>
                    <a:pt x="2409" y="1278"/>
                  </a:lnTo>
                  <a:lnTo>
                    <a:pt x="2409" y="1261"/>
                  </a:lnTo>
                  <a:lnTo>
                    <a:pt x="2418" y="1244"/>
                  </a:lnTo>
                  <a:lnTo>
                    <a:pt x="2418" y="1244"/>
                  </a:lnTo>
                  <a:lnTo>
                    <a:pt x="2435" y="1226"/>
                  </a:lnTo>
                  <a:lnTo>
                    <a:pt x="2462" y="1226"/>
                  </a:lnTo>
                  <a:lnTo>
                    <a:pt x="2515" y="1252"/>
                  </a:lnTo>
                  <a:lnTo>
                    <a:pt x="2576" y="1269"/>
                  </a:lnTo>
                  <a:lnTo>
                    <a:pt x="2603" y="1278"/>
                  </a:lnTo>
                  <a:lnTo>
                    <a:pt x="2629" y="1269"/>
                  </a:lnTo>
                  <a:lnTo>
                    <a:pt x="2629" y="1269"/>
                  </a:lnTo>
                  <a:lnTo>
                    <a:pt x="2682" y="1244"/>
                  </a:lnTo>
                  <a:lnTo>
                    <a:pt x="2735" y="1218"/>
                  </a:lnTo>
                  <a:lnTo>
                    <a:pt x="2770" y="1173"/>
                  </a:lnTo>
                  <a:lnTo>
                    <a:pt x="2779" y="1156"/>
                  </a:lnTo>
                  <a:lnTo>
                    <a:pt x="2779" y="1138"/>
                  </a:lnTo>
                  <a:lnTo>
                    <a:pt x="2779" y="1138"/>
                  </a:lnTo>
                  <a:lnTo>
                    <a:pt x="2770" y="1112"/>
                  </a:lnTo>
                  <a:lnTo>
                    <a:pt x="2762" y="1085"/>
                  </a:lnTo>
                  <a:lnTo>
                    <a:pt x="2718" y="1041"/>
                  </a:lnTo>
                  <a:lnTo>
                    <a:pt x="2665" y="1006"/>
                  </a:lnTo>
                  <a:lnTo>
                    <a:pt x="2620" y="979"/>
                  </a:lnTo>
                  <a:lnTo>
                    <a:pt x="2620" y="979"/>
                  </a:lnTo>
                  <a:lnTo>
                    <a:pt x="2594" y="970"/>
                  </a:lnTo>
                  <a:lnTo>
                    <a:pt x="2576" y="953"/>
                  </a:lnTo>
                  <a:lnTo>
                    <a:pt x="2541" y="909"/>
                  </a:lnTo>
                  <a:lnTo>
                    <a:pt x="2497" y="856"/>
                  </a:lnTo>
                  <a:lnTo>
                    <a:pt x="2479" y="838"/>
                  </a:lnTo>
                  <a:lnTo>
                    <a:pt x="2444" y="820"/>
                  </a:lnTo>
                  <a:lnTo>
                    <a:pt x="2444" y="820"/>
                  </a:lnTo>
                  <a:lnTo>
                    <a:pt x="2418" y="803"/>
                  </a:lnTo>
                  <a:lnTo>
                    <a:pt x="2400" y="785"/>
                  </a:lnTo>
                  <a:lnTo>
                    <a:pt x="2373" y="732"/>
                  </a:lnTo>
                  <a:lnTo>
                    <a:pt x="2347" y="679"/>
                  </a:lnTo>
                  <a:lnTo>
                    <a:pt x="2329" y="653"/>
                  </a:lnTo>
                  <a:lnTo>
                    <a:pt x="2303" y="635"/>
                  </a:lnTo>
                  <a:lnTo>
                    <a:pt x="2303" y="635"/>
                  </a:lnTo>
                  <a:lnTo>
                    <a:pt x="2285" y="617"/>
                  </a:lnTo>
                  <a:lnTo>
                    <a:pt x="2276" y="591"/>
                  </a:lnTo>
                  <a:lnTo>
                    <a:pt x="2267" y="565"/>
                  </a:lnTo>
                  <a:lnTo>
                    <a:pt x="2267" y="538"/>
                  </a:lnTo>
                  <a:lnTo>
                    <a:pt x="2267" y="476"/>
                  </a:lnTo>
                  <a:lnTo>
                    <a:pt x="2276" y="423"/>
                  </a:lnTo>
                  <a:lnTo>
                    <a:pt x="2276" y="423"/>
                  </a:lnTo>
                  <a:lnTo>
                    <a:pt x="2276" y="300"/>
                  </a:lnTo>
                  <a:lnTo>
                    <a:pt x="2267" y="247"/>
                  </a:lnTo>
                  <a:lnTo>
                    <a:pt x="2259" y="229"/>
                  </a:lnTo>
                  <a:lnTo>
                    <a:pt x="2250" y="220"/>
                  </a:lnTo>
                  <a:lnTo>
                    <a:pt x="2250" y="220"/>
                  </a:lnTo>
                  <a:lnTo>
                    <a:pt x="2197" y="194"/>
                  </a:lnTo>
                  <a:lnTo>
                    <a:pt x="2117" y="159"/>
                  </a:lnTo>
                  <a:lnTo>
                    <a:pt x="2038" y="132"/>
                  </a:lnTo>
                  <a:lnTo>
                    <a:pt x="2003" y="132"/>
                  </a:lnTo>
                  <a:lnTo>
                    <a:pt x="1967" y="141"/>
                  </a:lnTo>
                  <a:lnTo>
                    <a:pt x="1967" y="141"/>
                  </a:lnTo>
                  <a:lnTo>
                    <a:pt x="1923" y="159"/>
                  </a:lnTo>
                  <a:lnTo>
                    <a:pt x="1879" y="176"/>
                  </a:lnTo>
                  <a:lnTo>
                    <a:pt x="1862" y="176"/>
                  </a:lnTo>
                  <a:lnTo>
                    <a:pt x="1844" y="167"/>
                  </a:lnTo>
                  <a:lnTo>
                    <a:pt x="1826" y="159"/>
                  </a:lnTo>
                  <a:lnTo>
                    <a:pt x="1809" y="141"/>
                  </a:lnTo>
                  <a:lnTo>
                    <a:pt x="1809" y="141"/>
                  </a:lnTo>
                  <a:lnTo>
                    <a:pt x="1782" y="97"/>
                  </a:lnTo>
                  <a:lnTo>
                    <a:pt x="1747" y="70"/>
                  </a:lnTo>
                  <a:lnTo>
                    <a:pt x="1712" y="62"/>
                  </a:lnTo>
                  <a:lnTo>
                    <a:pt x="1659" y="70"/>
                  </a:lnTo>
                  <a:lnTo>
                    <a:pt x="1659" y="70"/>
                  </a:lnTo>
                  <a:lnTo>
                    <a:pt x="1615" y="70"/>
                  </a:lnTo>
                  <a:lnTo>
                    <a:pt x="1570" y="62"/>
                  </a:lnTo>
                  <a:lnTo>
                    <a:pt x="1535" y="44"/>
                  </a:lnTo>
                  <a:lnTo>
                    <a:pt x="1500" y="17"/>
                  </a:lnTo>
                  <a:lnTo>
                    <a:pt x="1500" y="17"/>
                  </a:lnTo>
                  <a:lnTo>
                    <a:pt x="1491" y="0"/>
                  </a:lnTo>
                  <a:lnTo>
                    <a:pt x="1491" y="0"/>
                  </a:lnTo>
                  <a:lnTo>
                    <a:pt x="1438" y="9"/>
                  </a:lnTo>
                  <a:lnTo>
                    <a:pt x="1394" y="35"/>
                  </a:lnTo>
                  <a:lnTo>
                    <a:pt x="1394" y="35"/>
                  </a:lnTo>
                  <a:lnTo>
                    <a:pt x="1367" y="70"/>
                  </a:lnTo>
                  <a:lnTo>
                    <a:pt x="1341" y="106"/>
                  </a:lnTo>
                  <a:lnTo>
                    <a:pt x="1314" y="132"/>
                  </a:lnTo>
                  <a:lnTo>
                    <a:pt x="1297" y="141"/>
                  </a:lnTo>
                  <a:lnTo>
                    <a:pt x="1279" y="141"/>
                  </a:lnTo>
                  <a:lnTo>
                    <a:pt x="1279" y="141"/>
                  </a:lnTo>
                  <a:lnTo>
                    <a:pt x="1182" y="132"/>
                  </a:lnTo>
                  <a:lnTo>
                    <a:pt x="1129" y="141"/>
                  </a:lnTo>
                  <a:lnTo>
                    <a:pt x="1103" y="150"/>
                  </a:lnTo>
                  <a:lnTo>
                    <a:pt x="1076" y="167"/>
                  </a:lnTo>
                  <a:lnTo>
                    <a:pt x="1076" y="167"/>
                  </a:lnTo>
                  <a:lnTo>
                    <a:pt x="1032" y="212"/>
                  </a:lnTo>
                  <a:lnTo>
                    <a:pt x="1006" y="247"/>
                  </a:lnTo>
                  <a:lnTo>
                    <a:pt x="997" y="291"/>
                  </a:lnTo>
                  <a:lnTo>
                    <a:pt x="997" y="326"/>
                  </a:lnTo>
                  <a:lnTo>
                    <a:pt x="997" y="326"/>
                  </a:lnTo>
                  <a:lnTo>
                    <a:pt x="1006" y="362"/>
                  </a:lnTo>
                  <a:lnTo>
                    <a:pt x="1006" y="397"/>
                  </a:lnTo>
                  <a:lnTo>
                    <a:pt x="997" y="432"/>
                  </a:lnTo>
                  <a:lnTo>
                    <a:pt x="979" y="441"/>
                  </a:lnTo>
                  <a:lnTo>
                    <a:pt x="962" y="441"/>
                  </a:lnTo>
                  <a:lnTo>
                    <a:pt x="962" y="441"/>
                  </a:lnTo>
                  <a:lnTo>
                    <a:pt x="944" y="441"/>
                  </a:lnTo>
                  <a:lnTo>
                    <a:pt x="935" y="450"/>
                  </a:lnTo>
                  <a:lnTo>
                    <a:pt x="917" y="476"/>
                  </a:lnTo>
                  <a:lnTo>
                    <a:pt x="900" y="503"/>
                  </a:lnTo>
                  <a:lnTo>
                    <a:pt x="882" y="512"/>
                  </a:lnTo>
                  <a:lnTo>
                    <a:pt x="864" y="520"/>
                  </a:lnTo>
                  <a:lnTo>
                    <a:pt x="864" y="520"/>
                  </a:lnTo>
                  <a:lnTo>
                    <a:pt x="820" y="538"/>
                  </a:lnTo>
                  <a:lnTo>
                    <a:pt x="776" y="582"/>
                  </a:lnTo>
                  <a:lnTo>
                    <a:pt x="741" y="617"/>
                  </a:lnTo>
                  <a:lnTo>
                    <a:pt x="714" y="662"/>
                  </a:lnTo>
                  <a:lnTo>
                    <a:pt x="714" y="662"/>
                  </a:lnTo>
                  <a:lnTo>
                    <a:pt x="706" y="750"/>
                  </a:lnTo>
                  <a:lnTo>
                    <a:pt x="697" y="785"/>
                  </a:lnTo>
                  <a:lnTo>
                    <a:pt x="688" y="794"/>
                  </a:lnTo>
                  <a:lnTo>
                    <a:pt x="670" y="803"/>
                  </a:lnTo>
                  <a:lnTo>
                    <a:pt x="670" y="803"/>
                  </a:lnTo>
                  <a:lnTo>
                    <a:pt x="635" y="803"/>
                  </a:lnTo>
                  <a:lnTo>
                    <a:pt x="573" y="812"/>
                  </a:lnTo>
                  <a:lnTo>
                    <a:pt x="520" y="829"/>
                  </a:lnTo>
                  <a:lnTo>
                    <a:pt x="494" y="847"/>
                  </a:lnTo>
                  <a:lnTo>
                    <a:pt x="476" y="865"/>
                  </a:lnTo>
                  <a:lnTo>
                    <a:pt x="476" y="865"/>
                  </a:lnTo>
                  <a:lnTo>
                    <a:pt x="450" y="891"/>
                  </a:lnTo>
                  <a:lnTo>
                    <a:pt x="414" y="918"/>
                  </a:lnTo>
                  <a:lnTo>
                    <a:pt x="379" y="935"/>
                  </a:lnTo>
                  <a:lnTo>
                    <a:pt x="335" y="935"/>
                  </a:lnTo>
                  <a:lnTo>
                    <a:pt x="335" y="935"/>
                  </a:lnTo>
                  <a:lnTo>
                    <a:pt x="238" y="918"/>
                  </a:lnTo>
                  <a:lnTo>
                    <a:pt x="114" y="918"/>
                  </a:lnTo>
                  <a:lnTo>
                    <a:pt x="114" y="918"/>
                  </a:lnTo>
                  <a:lnTo>
                    <a:pt x="114" y="944"/>
                  </a:lnTo>
                  <a:lnTo>
                    <a:pt x="114" y="944"/>
                  </a:lnTo>
                  <a:lnTo>
                    <a:pt x="97" y="1015"/>
                  </a:lnTo>
                  <a:lnTo>
                    <a:pt x="106" y="1076"/>
                  </a:lnTo>
                  <a:lnTo>
                    <a:pt x="123" y="1129"/>
                  </a:lnTo>
                  <a:lnTo>
                    <a:pt x="159" y="1165"/>
                  </a:lnTo>
                  <a:lnTo>
                    <a:pt x="159" y="1165"/>
                  </a:lnTo>
                  <a:lnTo>
                    <a:pt x="176" y="1191"/>
                  </a:lnTo>
                  <a:lnTo>
                    <a:pt x="194" y="1226"/>
                  </a:lnTo>
                  <a:lnTo>
                    <a:pt x="203" y="1305"/>
                  </a:lnTo>
                  <a:lnTo>
                    <a:pt x="203" y="1340"/>
                  </a:lnTo>
                  <a:lnTo>
                    <a:pt x="203" y="1375"/>
                  </a:lnTo>
                  <a:lnTo>
                    <a:pt x="185" y="1411"/>
                  </a:lnTo>
                  <a:lnTo>
                    <a:pt x="167" y="1419"/>
                  </a:lnTo>
                  <a:lnTo>
                    <a:pt x="167" y="1419"/>
                  </a:lnTo>
                  <a:lnTo>
                    <a:pt x="114" y="1455"/>
                  </a:lnTo>
                  <a:lnTo>
                    <a:pt x="61" y="1490"/>
                  </a:lnTo>
                  <a:lnTo>
                    <a:pt x="17" y="1534"/>
                  </a:lnTo>
                  <a:lnTo>
                    <a:pt x="0" y="1561"/>
                  </a:lnTo>
                  <a:lnTo>
                    <a:pt x="0" y="1578"/>
                  </a:lnTo>
                  <a:lnTo>
                    <a:pt x="0" y="1578"/>
                  </a:lnTo>
                  <a:lnTo>
                    <a:pt x="0" y="1596"/>
                  </a:lnTo>
                  <a:lnTo>
                    <a:pt x="17" y="1605"/>
                  </a:lnTo>
                  <a:lnTo>
                    <a:pt x="53" y="1640"/>
                  </a:lnTo>
                  <a:lnTo>
                    <a:pt x="88" y="1684"/>
                  </a:lnTo>
                  <a:lnTo>
                    <a:pt x="97" y="1702"/>
                  </a:lnTo>
                  <a:lnTo>
                    <a:pt x="97" y="172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1" name="Freeform 23" hidden="0"/>
            <p:cNvSpPr>
              <a:spLocks noChangeArrowheads="1"/>
            </p:cNvSpPr>
            <p:nvPr isPhoto="0" userDrawn="0"/>
          </p:nvSpPr>
          <p:spPr bwMode="auto">
            <a:xfrm>
              <a:off x="6422231" y="2000250"/>
              <a:ext cx="779462" cy="371475"/>
            </a:xfrm>
            <a:custGeom>
              <a:avLst/>
              <a:gdLst>
                <a:gd name="T0" fmla="*/ 106 w 2163"/>
                <a:gd name="T1" fmla="*/ 776 h 1033"/>
                <a:gd name="T2" fmla="*/ 274 w 2163"/>
                <a:gd name="T3" fmla="*/ 723 h 1033"/>
                <a:gd name="T4" fmla="*/ 371 w 2163"/>
                <a:gd name="T5" fmla="*/ 697 h 1033"/>
                <a:gd name="T6" fmla="*/ 618 w 2163"/>
                <a:gd name="T7" fmla="*/ 715 h 1033"/>
                <a:gd name="T8" fmla="*/ 882 w 2163"/>
                <a:gd name="T9" fmla="*/ 741 h 1033"/>
                <a:gd name="T10" fmla="*/ 1085 w 2163"/>
                <a:gd name="T11" fmla="*/ 723 h 1033"/>
                <a:gd name="T12" fmla="*/ 1147 w 2163"/>
                <a:gd name="T13" fmla="*/ 715 h 1033"/>
                <a:gd name="T14" fmla="*/ 1218 w 2163"/>
                <a:gd name="T15" fmla="*/ 776 h 1033"/>
                <a:gd name="T16" fmla="*/ 1262 w 2163"/>
                <a:gd name="T17" fmla="*/ 785 h 1033"/>
                <a:gd name="T18" fmla="*/ 1394 w 2163"/>
                <a:gd name="T19" fmla="*/ 829 h 1033"/>
                <a:gd name="T20" fmla="*/ 1544 w 2163"/>
                <a:gd name="T21" fmla="*/ 935 h 1033"/>
                <a:gd name="T22" fmla="*/ 1694 w 2163"/>
                <a:gd name="T23" fmla="*/ 1032 h 1033"/>
                <a:gd name="T24" fmla="*/ 1747 w 2163"/>
                <a:gd name="T25" fmla="*/ 970 h 1033"/>
                <a:gd name="T26" fmla="*/ 1853 w 2163"/>
                <a:gd name="T27" fmla="*/ 935 h 1033"/>
                <a:gd name="T28" fmla="*/ 1968 w 2163"/>
                <a:gd name="T29" fmla="*/ 944 h 1033"/>
                <a:gd name="T30" fmla="*/ 2038 w 2163"/>
                <a:gd name="T31" fmla="*/ 873 h 1033"/>
                <a:gd name="T32" fmla="*/ 2109 w 2163"/>
                <a:gd name="T33" fmla="*/ 812 h 1033"/>
                <a:gd name="T34" fmla="*/ 2144 w 2163"/>
                <a:gd name="T35" fmla="*/ 759 h 1033"/>
                <a:gd name="T36" fmla="*/ 2091 w 2163"/>
                <a:gd name="T37" fmla="*/ 617 h 1033"/>
                <a:gd name="T38" fmla="*/ 2021 w 2163"/>
                <a:gd name="T39" fmla="*/ 529 h 1033"/>
                <a:gd name="T40" fmla="*/ 2003 w 2163"/>
                <a:gd name="T41" fmla="*/ 450 h 1033"/>
                <a:gd name="T42" fmla="*/ 2012 w 2163"/>
                <a:gd name="T43" fmla="*/ 370 h 1033"/>
                <a:gd name="T44" fmla="*/ 1968 w 2163"/>
                <a:gd name="T45" fmla="*/ 282 h 1033"/>
                <a:gd name="T46" fmla="*/ 1915 w 2163"/>
                <a:gd name="T47" fmla="*/ 203 h 1033"/>
                <a:gd name="T48" fmla="*/ 1633 w 2163"/>
                <a:gd name="T49" fmla="*/ 185 h 1033"/>
                <a:gd name="T50" fmla="*/ 1571 w 2163"/>
                <a:gd name="T51" fmla="*/ 167 h 1033"/>
                <a:gd name="T52" fmla="*/ 1333 w 2163"/>
                <a:gd name="T53" fmla="*/ 9 h 1033"/>
                <a:gd name="T54" fmla="*/ 1015 w 2163"/>
                <a:gd name="T55" fmla="*/ 17 h 1033"/>
                <a:gd name="T56" fmla="*/ 980 w 2163"/>
                <a:gd name="T57" fmla="*/ 79 h 1033"/>
                <a:gd name="T58" fmla="*/ 980 w 2163"/>
                <a:gd name="T59" fmla="*/ 220 h 1033"/>
                <a:gd name="T60" fmla="*/ 980 w 2163"/>
                <a:gd name="T61" fmla="*/ 353 h 1033"/>
                <a:gd name="T62" fmla="*/ 900 w 2163"/>
                <a:gd name="T63" fmla="*/ 423 h 1033"/>
                <a:gd name="T64" fmla="*/ 750 w 2163"/>
                <a:gd name="T65" fmla="*/ 423 h 1033"/>
                <a:gd name="T66" fmla="*/ 635 w 2163"/>
                <a:gd name="T67" fmla="*/ 344 h 1033"/>
                <a:gd name="T68" fmla="*/ 485 w 2163"/>
                <a:gd name="T69" fmla="*/ 115 h 1033"/>
                <a:gd name="T70" fmla="*/ 397 w 2163"/>
                <a:gd name="T71" fmla="*/ 115 h 1033"/>
                <a:gd name="T72" fmla="*/ 194 w 2163"/>
                <a:gd name="T73" fmla="*/ 247 h 1033"/>
                <a:gd name="T74" fmla="*/ 132 w 2163"/>
                <a:gd name="T75" fmla="*/ 335 h 1033"/>
                <a:gd name="T76" fmla="*/ 97 w 2163"/>
                <a:gd name="T77" fmla="*/ 459 h 1033"/>
                <a:gd name="T78" fmla="*/ 35 w 2163"/>
                <a:gd name="T79" fmla="*/ 538 h 1033"/>
                <a:gd name="T80" fmla="*/ 0 w 2163"/>
                <a:gd name="T81" fmla="*/ 635 h 1033"/>
                <a:gd name="T82" fmla="*/ 35 w 2163"/>
                <a:gd name="T83" fmla="*/ 768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63" h="1033" fill="norm" stroke="1" extrusionOk="0">
                  <a:moveTo>
                    <a:pt x="44" y="785"/>
                  </a:moveTo>
                  <a:lnTo>
                    <a:pt x="44" y="785"/>
                  </a:lnTo>
                  <a:lnTo>
                    <a:pt x="106" y="776"/>
                  </a:lnTo>
                  <a:lnTo>
                    <a:pt x="177" y="768"/>
                  </a:lnTo>
                  <a:lnTo>
                    <a:pt x="229" y="750"/>
                  </a:lnTo>
                  <a:lnTo>
                    <a:pt x="274" y="723"/>
                  </a:lnTo>
                  <a:lnTo>
                    <a:pt x="274" y="723"/>
                  </a:lnTo>
                  <a:lnTo>
                    <a:pt x="318" y="706"/>
                  </a:lnTo>
                  <a:lnTo>
                    <a:pt x="371" y="697"/>
                  </a:lnTo>
                  <a:lnTo>
                    <a:pt x="432" y="697"/>
                  </a:lnTo>
                  <a:lnTo>
                    <a:pt x="494" y="697"/>
                  </a:lnTo>
                  <a:lnTo>
                    <a:pt x="618" y="715"/>
                  </a:lnTo>
                  <a:lnTo>
                    <a:pt x="706" y="723"/>
                  </a:lnTo>
                  <a:lnTo>
                    <a:pt x="706" y="723"/>
                  </a:lnTo>
                  <a:lnTo>
                    <a:pt x="882" y="741"/>
                  </a:lnTo>
                  <a:lnTo>
                    <a:pt x="988" y="741"/>
                  </a:lnTo>
                  <a:lnTo>
                    <a:pt x="1041" y="732"/>
                  </a:lnTo>
                  <a:lnTo>
                    <a:pt x="1085" y="723"/>
                  </a:lnTo>
                  <a:lnTo>
                    <a:pt x="1085" y="723"/>
                  </a:lnTo>
                  <a:lnTo>
                    <a:pt x="1121" y="715"/>
                  </a:lnTo>
                  <a:lnTo>
                    <a:pt x="1147" y="715"/>
                  </a:lnTo>
                  <a:lnTo>
                    <a:pt x="1165" y="732"/>
                  </a:lnTo>
                  <a:lnTo>
                    <a:pt x="1182" y="750"/>
                  </a:lnTo>
                  <a:lnTo>
                    <a:pt x="1218" y="776"/>
                  </a:lnTo>
                  <a:lnTo>
                    <a:pt x="1235" y="785"/>
                  </a:lnTo>
                  <a:lnTo>
                    <a:pt x="1262" y="785"/>
                  </a:lnTo>
                  <a:lnTo>
                    <a:pt x="1262" y="785"/>
                  </a:lnTo>
                  <a:lnTo>
                    <a:pt x="1288" y="785"/>
                  </a:lnTo>
                  <a:lnTo>
                    <a:pt x="1324" y="794"/>
                  </a:lnTo>
                  <a:lnTo>
                    <a:pt x="1394" y="829"/>
                  </a:lnTo>
                  <a:lnTo>
                    <a:pt x="1474" y="882"/>
                  </a:lnTo>
                  <a:lnTo>
                    <a:pt x="1544" y="935"/>
                  </a:lnTo>
                  <a:lnTo>
                    <a:pt x="1544" y="935"/>
                  </a:lnTo>
                  <a:lnTo>
                    <a:pt x="1615" y="988"/>
                  </a:lnTo>
                  <a:lnTo>
                    <a:pt x="1694" y="1032"/>
                  </a:lnTo>
                  <a:lnTo>
                    <a:pt x="1694" y="1032"/>
                  </a:lnTo>
                  <a:lnTo>
                    <a:pt x="1712" y="1006"/>
                  </a:lnTo>
                  <a:lnTo>
                    <a:pt x="1747" y="970"/>
                  </a:lnTo>
                  <a:lnTo>
                    <a:pt x="1747" y="970"/>
                  </a:lnTo>
                  <a:lnTo>
                    <a:pt x="1774" y="953"/>
                  </a:lnTo>
                  <a:lnTo>
                    <a:pt x="1800" y="944"/>
                  </a:lnTo>
                  <a:lnTo>
                    <a:pt x="1853" y="935"/>
                  </a:lnTo>
                  <a:lnTo>
                    <a:pt x="1950" y="944"/>
                  </a:lnTo>
                  <a:lnTo>
                    <a:pt x="1950" y="944"/>
                  </a:lnTo>
                  <a:lnTo>
                    <a:pt x="1968" y="944"/>
                  </a:lnTo>
                  <a:lnTo>
                    <a:pt x="1985" y="935"/>
                  </a:lnTo>
                  <a:lnTo>
                    <a:pt x="2012" y="909"/>
                  </a:lnTo>
                  <a:lnTo>
                    <a:pt x="2038" y="873"/>
                  </a:lnTo>
                  <a:lnTo>
                    <a:pt x="2065" y="838"/>
                  </a:lnTo>
                  <a:lnTo>
                    <a:pt x="2065" y="838"/>
                  </a:lnTo>
                  <a:lnTo>
                    <a:pt x="2109" y="812"/>
                  </a:lnTo>
                  <a:lnTo>
                    <a:pt x="2162" y="803"/>
                  </a:lnTo>
                  <a:lnTo>
                    <a:pt x="2162" y="803"/>
                  </a:lnTo>
                  <a:lnTo>
                    <a:pt x="2144" y="759"/>
                  </a:lnTo>
                  <a:lnTo>
                    <a:pt x="2136" y="706"/>
                  </a:lnTo>
                  <a:lnTo>
                    <a:pt x="2118" y="653"/>
                  </a:lnTo>
                  <a:lnTo>
                    <a:pt x="2091" y="617"/>
                  </a:lnTo>
                  <a:lnTo>
                    <a:pt x="2091" y="617"/>
                  </a:lnTo>
                  <a:lnTo>
                    <a:pt x="2056" y="582"/>
                  </a:lnTo>
                  <a:lnTo>
                    <a:pt x="2021" y="529"/>
                  </a:lnTo>
                  <a:lnTo>
                    <a:pt x="2003" y="485"/>
                  </a:lnTo>
                  <a:lnTo>
                    <a:pt x="1994" y="467"/>
                  </a:lnTo>
                  <a:lnTo>
                    <a:pt x="2003" y="450"/>
                  </a:lnTo>
                  <a:lnTo>
                    <a:pt x="2003" y="450"/>
                  </a:lnTo>
                  <a:lnTo>
                    <a:pt x="2012" y="406"/>
                  </a:lnTo>
                  <a:lnTo>
                    <a:pt x="2012" y="370"/>
                  </a:lnTo>
                  <a:lnTo>
                    <a:pt x="2003" y="326"/>
                  </a:lnTo>
                  <a:lnTo>
                    <a:pt x="1968" y="282"/>
                  </a:lnTo>
                  <a:lnTo>
                    <a:pt x="1968" y="282"/>
                  </a:lnTo>
                  <a:lnTo>
                    <a:pt x="1941" y="247"/>
                  </a:lnTo>
                  <a:lnTo>
                    <a:pt x="1915" y="203"/>
                  </a:lnTo>
                  <a:lnTo>
                    <a:pt x="1915" y="203"/>
                  </a:lnTo>
                  <a:lnTo>
                    <a:pt x="1747" y="185"/>
                  </a:lnTo>
                  <a:lnTo>
                    <a:pt x="1677" y="185"/>
                  </a:lnTo>
                  <a:lnTo>
                    <a:pt x="1633" y="185"/>
                  </a:lnTo>
                  <a:lnTo>
                    <a:pt x="1633" y="185"/>
                  </a:lnTo>
                  <a:lnTo>
                    <a:pt x="1606" y="185"/>
                  </a:lnTo>
                  <a:lnTo>
                    <a:pt x="1571" y="167"/>
                  </a:lnTo>
                  <a:lnTo>
                    <a:pt x="1483" y="115"/>
                  </a:lnTo>
                  <a:lnTo>
                    <a:pt x="1333" y="9"/>
                  </a:lnTo>
                  <a:lnTo>
                    <a:pt x="1333" y="9"/>
                  </a:lnTo>
                  <a:lnTo>
                    <a:pt x="1297" y="0"/>
                  </a:lnTo>
                  <a:lnTo>
                    <a:pt x="1218" y="0"/>
                  </a:lnTo>
                  <a:lnTo>
                    <a:pt x="1015" y="17"/>
                  </a:lnTo>
                  <a:lnTo>
                    <a:pt x="1015" y="17"/>
                  </a:lnTo>
                  <a:lnTo>
                    <a:pt x="988" y="53"/>
                  </a:lnTo>
                  <a:lnTo>
                    <a:pt x="980" y="79"/>
                  </a:lnTo>
                  <a:lnTo>
                    <a:pt x="971" y="115"/>
                  </a:lnTo>
                  <a:lnTo>
                    <a:pt x="971" y="150"/>
                  </a:lnTo>
                  <a:lnTo>
                    <a:pt x="980" y="220"/>
                  </a:lnTo>
                  <a:lnTo>
                    <a:pt x="988" y="309"/>
                  </a:lnTo>
                  <a:lnTo>
                    <a:pt x="988" y="309"/>
                  </a:lnTo>
                  <a:lnTo>
                    <a:pt x="980" y="353"/>
                  </a:lnTo>
                  <a:lnTo>
                    <a:pt x="962" y="388"/>
                  </a:lnTo>
                  <a:lnTo>
                    <a:pt x="935" y="406"/>
                  </a:lnTo>
                  <a:lnTo>
                    <a:pt x="900" y="423"/>
                  </a:lnTo>
                  <a:lnTo>
                    <a:pt x="821" y="423"/>
                  </a:lnTo>
                  <a:lnTo>
                    <a:pt x="750" y="423"/>
                  </a:lnTo>
                  <a:lnTo>
                    <a:pt x="750" y="423"/>
                  </a:lnTo>
                  <a:lnTo>
                    <a:pt x="715" y="415"/>
                  </a:lnTo>
                  <a:lnTo>
                    <a:pt x="680" y="388"/>
                  </a:lnTo>
                  <a:lnTo>
                    <a:pt x="635" y="344"/>
                  </a:lnTo>
                  <a:lnTo>
                    <a:pt x="600" y="291"/>
                  </a:lnTo>
                  <a:lnTo>
                    <a:pt x="485" y="115"/>
                  </a:lnTo>
                  <a:lnTo>
                    <a:pt x="485" y="115"/>
                  </a:lnTo>
                  <a:lnTo>
                    <a:pt x="459" y="106"/>
                  </a:lnTo>
                  <a:lnTo>
                    <a:pt x="432" y="106"/>
                  </a:lnTo>
                  <a:lnTo>
                    <a:pt x="397" y="115"/>
                  </a:lnTo>
                  <a:lnTo>
                    <a:pt x="362" y="141"/>
                  </a:lnTo>
                  <a:lnTo>
                    <a:pt x="194" y="247"/>
                  </a:lnTo>
                  <a:lnTo>
                    <a:pt x="194" y="247"/>
                  </a:lnTo>
                  <a:lnTo>
                    <a:pt x="168" y="273"/>
                  </a:lnTo>
                  <a:lnTo>
                    <a:pt x="150" y="309"/>
                  </a:lnTo>
                  <a:lnTo>
                    <a:pt x="132" y="335"/>
                  </a:lnTo>
                  <a:lnTo>
                    <a:pt x="124" y="370"/>
                  </a:lnTo>
                  <a:lnTo>
                    <a:pt x="115" y="432"/>
                  </a:lnTo>
                  <a:lnTo>
                    <a:pt x="97" y="459"/>
                  </a:lnTo>
                  <a:lnTo>
                    <a:pt x="79" y="485"/>
                  </a:lnTo>
                  <a:lnTo>
                    <a:pt x="79" y="485"/>
                  </a:lnTo>
                  <a:lnTo>
                    <a:pt x="35" y="538"/>
                  </a:lnTo>
                  <a:lnTo>
                    <a:pt x="18" y="565"/>
                  </a:lnTo>
                  <a:lnTo>
                    <a:pt x="0" y="600"/>
                  </a:lnTo>
                  <a:lnTo>
                    <a:pt x="0" y="635"/>
                  </a:lnTo>
                  <a:lnTo>
                    <a:pt x="0" y="679"/>
                  </a:lnTo>
                  <a:lnTo>
                    <a:pt x="18" y="723"/>
                  </a:lnTo>
                  <a:lnTo>
                    <a:pt x="35" y="768"/>
                  </a:lnTo>
                  <a:lnTo>
                    <a:pt x="35" y="768"/>
                  </a:lnTo>
                  <a:lnTo>
                    <a:pt x="44" y="785"/>
                  </a:lnTo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2" name="Freeform 24" hidden="0"/>
            <p:cNvSpPr>
              <a:spLocks noChangeArrowheads="1"/>
            </p:cNvSpPr>
            <p:nvPr isPhoto="0" userDrawn="0"/>
          </p:nvSpPr>
          <p:spPr bwMode="auto">
            <a:xfrm>
              <a:off x="6419056" y="2251075"/>
              <a:ext cx="612775" cy="374650"/>
            </a:xfrm>
            <a:custGeom>
              <a:avLst/>
              <a:gdLst>
                <a:gd name="T0" fmla="*/ 36 w 1704"/>
                <a:gd name="T1" fmla="*/ 494 h 1042"/>
                <a:gd name="T2" fmla="*/ 186 w 1704"/>
                <a:gd name="T3" fmla="*/ 485 h 1042"/>
                <a:gd name="T4" fmla="*/ 221 w 1704"/>
                <a:gd name="T5" fmla="*/ 512 h 1042"/>
                <a:gd name="T6" fmla="*/ 256 w 1704"/>
                <a:gd name="T7" fmla="*/ 538 h 1042"/>
                <a:gd name="T8" fmla="*/ 353 w 1704"/>
                <a:gd name="T9" fmla="*/ 582 h 1042"/>
                <a:gd name="T10" fmla="*/ 397 w 1704"/>
                <a:gd name="T11" fmla="*/ 573 h 1042"/>
                <a:gd name="T12" fmla="*/ 415 w 1704"/>
                <a:gd name="T13" fmla="*/ 573 h 1042"/>
                <a:gd name="T14" fmla="*/ 494 w 1704"/>
                <a:gd name="T15" fmla="*/ 600 h 1042"/>
                <a:gd name="T16" fmla="*/ 556 w 1704"/>
                <a:gd name="T17" fmla="*/ 653 h 1042"/>
                <a:gd name="T18" fmla="*/ 556 w 1704"/>
                <a:gd name="T19" fmla="*/ 671 h 1042"/>
                <a:gd name="T20" fmla="*/ 547 w 1704"/>
                <a:gd name="T21" fmla="*/ 856 h 1042"/>
                <a:gd name="T22" fmla="*/ 556 w 1704"/>
                <a:gd name="T23" fmla="*/ 882 h 1042"/>
                <a:gd name="T24" fmla="*/ 609 w 1704"/>
                <a:gd name="T25" fmla="*/ 891 h 1042"/>
                <a:gd name="T26" fmla="*/ 724 w 1704"/>
                <a:gd name="T27" fmla="*/ 944 h 1042"/>
                <a:gd name="T28" fmla="*/ 777 w 1704"/>
                <a:gd name="T29" fmla="*/ 997 h 1042"/>
                <a:gd name="T30" fmla="*/ 794 w 1704"/>
                <a:gd name="T31" fmla="*/ 1024 h 1042"/>
                <a:gd name="T32" fmla="*/ 1015 w 1704"/>
                <a:gd name="T33" fmla="*/ 1041 h 1042"/>
                <a:gd name="T34" fmla="*/ 1059 w 1704"/>
                <a:gd name="T35" fmla="*/ 1041 h 1042"/>
                <a:gd name="T36" fmla="*/ 1130 w 1704"/>
                <a:gd name="T37" fmla="*/ 997 h 1042"/>
                <a:gd name="T38" fmla="*/ 1156 w 1704"/>
                <a:gd name="T39" fmla="*/ 971 h 1042"/>
                <a:gd name="T40" fmla="*/ 1200 w 1704"/>
                <a:gd name="T41" fmla="*/ 935 h 1042"/>
                <a:gd name="T42" fmla="*/ 1315 w 1704"/>
                <a:gd name="T43" fmla="*/ 909 h 1042"/>
                <a:gd name="T44" fmla="*/ 1350 w 1704"/>
                <a:gd name="T45" fmla="*/ 909 h 1042"/>
                <a:gd name="T46" fmla="*/ 1377 w 1704"/>
                <a:gd name="T47" fmla="*/ 891 h 1042"/>
                <a:gd name="T48" fmla="*/ 1394 w 1704"/>
                <a:gd name="T49" fmla="*/ 768 h 1042"/>
                <a:gd name="T50" fmla="*/ 1421 w 1704"/>
                <a:gd name="T51" fmla="*/ 723 h 1042"/>
                <a:gd name="T52" fmla="*/ 1500 w 1704"/>
                <a:gd name="T53" fmla="*/ 644 h 1042"/>
                <a:gd name="T54" fmla="*/ 1544 w 1704"/>
                <a:gd name="T55" fmla="*/ 626 h 1042"/>
                <a:gd name="T56" fmla="*/ 1580 w 1704"/>
                <a:gd name="T57" fmla="*/ 609 h 1042"/>
                <a:gd name="T58" fmla="*/ 1615 w 1704"/>
                <a:gd name="T59" fmla="*/ 556 h 1042"/>
                <a:gd name="T60" fmla="*/ 1642 w 1704"/>
                <a:gd name="T61" fmla="*/ 547 h 1042"/>
                <a:gd name="T62" fmla="*/ 1659 w 1704"/>
                <a:gd name="T63" fmla="*/ 547 h 1042"/>
                <a:gd name="T64" fmla="*/ 1686 w 1704"/>
                <a:gd name="T65" fmla="*/ 503 h 1042"/>
                <a:gd name="T66" fmla="*/ 1677 w 1704"/>
                <a:gd name="T67" fmla="*/ 432 h 1042"/>
                <a:gd name="T68" fmla="*/ 1677 w 1704"/>
                <a:gd name="T69" fmla="*/ 388 h 1042"/>
                <a:gd name="T70" fmla="*/ 1703 w 1704"/>
                <a:gd name="T71" fmla="*/ 335 h 1042"/>
                <a:gd name="T72" fmla="*/ 1553 w 1704"/>
                <a:gd name="T73" fmla="*/ 238 h 1042"/>
                <a:gd name="T74" fmla="*/ 1483 w 1704"/>
                <a:gd name="T75" fmla="*/ 185 h 1042"/>
                <a:gd name="T76" fmla="*/ 1333 w 1704"/>
                <a:gd name="T77" fmla="*/ 97 h 1042"/>
                <a:gd name="T78" fmla="*/ 1271 w 1704"/>
                <a:gd name="T79" fmla="*/ 88 h 1042"/>
                <a:gd name="T80" fmla="*/ 1244 w 1704"/>
                <a:gd name="T81" fmla="*/ 88 h 1042"/>
                <a:gd name="T82" fmla="*/ 1191 w 1704"/>
                <a:gd name="T83" fmla="*/ 53 h 1042"/>
                <a:gd name="T84" fmla="*/ 1156 w 1704"/>
                <a:gd name="T85" fmla="*/ 18 h 1042"/>
                <a:gd name="T86" fmla="*/ 1094 w 1704"/>
                <a:gd name="T87" fmla="*/ 26 h 1042"/>
                <a:gd name="T88" fmla="*/ 1050 w 1704"/>
                <a:gd name="T89" fmla="*/ 35 h 1042"/>
                <a:gd name="T90" fmla="*/ 891 w 1704"/>
                <a:gd name="T91" fmla="*/ 44 h 1042"/>
                <a:gd name="T92" fmla="*/ 715 w 1704"/>
                <a:gd name="T93" fmla="*/ 26 h 1042"/>
                <a:gd name="T94" fmla="*/ 503 w 1704"/>
                <a:gd name="T95" fmla="*/ 0 h 1042"/>
                <a:gd name="T96" fmla="*/ 380 w 1704"/>
                <a:gd name="T97" fmla="*/ 0 h 1042"/>
                <a:gd name="T98" fmla="*/ 283 w 1704"/>
                <a:gd name="T99" fmla="*/ 26 h 1042"/>
                <a:gd name="T100" fmla="*/ 238 w 1704"/>
                <a:gd name="T101" fmla="*/ 53 h 1042"/>
                <a:gd name="T102" fmla="*/ 115 w 1704"/>
                <a:gd name="T103" fmla="*/ 79 h 1042"/>
                <a:gd name="T104" fmla="*/ 53 w 1704"/>
                <a:gd name="T105" fmla="*/ 88 h 1042"/>
                <a:gd name="T106" fmla="*/ 80 w 1704"/>
                <a:gd name="T107" fmla="*/ 176 h 1042"/>
                <a:gd name="T108" fmla="*/ 88 w 1704"/>
                <a:gd name="T109" fmla="*/ 265 h 1042"/>
                <a:gd name="T110" fmla="*/ 62 w 1704"/>
                <a:gd name="T111" fmla="*/ 344 h 1042"/>
                <a:gd name="T112" fmla="*/ 18 w 1704"/>
                <a:gd name="T113" fmla="*/ 406 h 1042"/>
                <a:gd name="T114" fmla="*/ 0 w 1704"/>
                <a:gd name="T115" fmla="*/ 441 h 1042"/>
                <a:gd name="T116" fmla="*/ 9 w 1704"/>
                <a:gd name="T117" fmla="*/ 476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4" h="1042" fill="norm" stroke="1" extrusionOk="0">
                  <a:moveTo>
                    <a:pt x="36" y="494"/>
                  </a:moveTo>
                  <a:lnTo>
                    <a:pt x="36" y="494"/>
                  </a:lnTo>
                  <a:lnTo>
                    <a:pt x="141" y="485"/>
                  </a:lnTo>
                  <a:lnTo>
                    <a:pt x="186" y="485"/>
                  </a:lnTo>
                  <a:lnTo>
                    <a:pt x="203" y="494"/>
                  </a:lnTo>
                  <a:lnTo>
                    <a:pt x="221" y="512"/>
                  </a:lnTo>
                  <a:lnTo>
                    <a:pt x="221" y="512"/>
                  </a:lnTo>
                  <a:lnTo>
                    <a:pt x="256" y="538"/>
                  </a:lnTo>
                  <a:lnTo>
                    <a:pt x="300" y="565"/>
                  </a:lnTo>
                  <a:lnTo>
                    <a:pt x="353" y="582"/>
                  </a:lnTo>
                  <a:lnTo>
                    <a:pt x="380" y="582"/>
                  </a:lnTo>
                  <a:lnTo>
                    <a:pt x="397" y="573"/>
                  </a:lnTo>
                  <a:lnTo>
                    <a:pt x="397" y="573"/>
                  </a:lnTo>
                  <a:lnTo>
                    <a:pt x="415" y="573"/>
                  </a:lnTo>
                  <a:lnTo>
                    <a:pt x="441" y="573"/>
                  </a:lnTo>
                  <a:lnTo>
                    <a:pt x="494" y="600"/>
                  </a:lnTo>
                  <a:lnTo>
                    <a:pt x="539" y="635"/>
                  </a:lnTo>
                  <a:lnTo>
                    <a:pt x="556" y="653"/>
                  </a:lnTo>
                  <a:lnTo>
                    <a:pt x="556" y="671"/>
                  </a:lnTo>
                  <a:lnTo>
                    <a:pt x="556" y="671"/>
                  </a:lnTo>
                  <a:lnTo>
                    <a:pt x="547" y="803"/>
                  </a:lnTo>
                  <a:lnTo>
                    <a:pt x="547" y="856"/>
                  </a:lnTo>
                  <a:lnTo>
                    <a:pt x="547" y="873"/>
                  </a:lnTo>
                  <a:lnTo>
                    <a:pt x="556" y="882"/>
                  </a:lnTo>
                  <a:lnTo>
                    <a:pt x="556" y="882"/>
                  </a:lnTo>
                  <a:lnTo>
                    <a:pt x="609" y="891"/>
                  </a:lnTo>
                  <a:lnTo>
                    <a:pt x="680" y="926"/>
                  </a:lnTo>
                  <a:lnTo>
                    <a:pt x="724" y="944"/>
                  </a:lnTo>
                  <a:lnTo>
                    <a:pt x="759" y="971"/>
                  </a:lnTo>
                  <a:lnTo>
                    <a:pt x="777" y="997"/>
                  </a:lnTo>
                  <a:lnTo>
                    <a:pt x="794" y="1024"/>
                  </a:lnTo>
                  <a:lnTo>
                    <a:pt x="794" y="1024"/>
                  </a:lnTo>
                  <a:lnTo>
                    <a:pt x="918" y="1024"/>
                  </a:lnTo>
                  <a:lnTo>
                    <a:pt x="1015" y="1041"/>
                  </a:lnTo>
                  <a:lnTo>
                    <a:pt x="1015" y="1041"/>
                  </a:lnTo>
                  <a:lnTo>
                    <a:pt x="1059" y="1041"/>
                  </a:lnTo>
                  <a:lnTo>
                    <a:pt x="1094" y="1024"/>
                  </a:lnTo>
                  <a:lnTo>
                    <a:pt x="1130" y="997"/>
                  </a:lnTo>
                  <a:lnTo>
                    <a:pt x="1156" y="971"/>
                  </a:lnTo>
                  <a:lnTo>
                    <a:pt x="1156" y="971"/>
                  </a:lnTo>
                  <a:lnTo>
                    <a:pt x="1174" y="953"/>
                  </a:lnTo>
                  <a:lnTo>
                    <a:pt x="1200" y="935"/>
                  </a:lnTo>
                  <a:lnTo>
                    <a:pt x="1253" y="918"/>
                  </a:lnTo>
                  <a:lnTo>
                    <a:pt x="1315" y="909"/>
                  </a:lnTo>
                  <a:lnTo>
                    <a:pt x="1350" y="909"/>
                  </a:lnTo>
                  <a:lnTo>
                    <a:pt x="1350" y="909"/>
                  </a:lnTo>
                  <a:lnTo>
                    <a:pt x="1368" y="900"/>
                  </a:lnTo>
                  <a:lnTo>
                    <a:pt x="1377" y="891"/>
                  </a:lnTo>
                  <a:lnTo>
                    <a:pt x="1386" y="856"/>
                  </a:lnTo>
                  <a:lnTo>
                    <a:pt x="1394" y="768"/>
                  </a:lnTo>
                  <a:lnTo>
                    <a:pt x="1394" y="768"/>
                  </a:lnTo>
                  <a:lnTo>
                    <a:pt x="1421" y="723"/>
                  </a:lnTo>
                  <a:lnTo>
                    <a:pt x="1456" y="688"/>
                  </a:lnTo>
                  <a:lnTo>
                    <a:pt x="1500" y="644"/>
                  </a:lnTo>
                  <a:lnTo>
                    <a:pt x="1544" y="626"/>
                  </a:lnTo>
                  <a:lnTo>
                    <a:pt x="1544" y="626"/>
                  </a:lnTo>
                  <a:lnTo>
                    <a:pt x="1562" y="618"/>
                  </a:lnTo>
                  <a:lnTo>
                    <a:pt x="1580" y="609"/>
                  </a:lnTo>
                  <a:lnTo>
                    <a:pt x="1597" y="582"/>
                  </a:lnTo>
                  <a:lnTo>
                    <a:pt x="1615" y="556"/>
                  </a:lnTo>
                  <a:lnTo>
                    <a:pt x="1624" y="547"/>
                  </a:lnTo>
                  <a:lnTo>
                    <a:pt x="1642" y="547"/>
                  </a:lnTo>
                  <a:lnTo>
                    <a:pt x="1642" y="547"/>
                  </a:lnTo>
                  <a:lnTo>
                    <a:pt x="1659" y="547"/>
                  </a:lnTo>
                  <a:lnTo>
                    <a:pt x="1677" y="538"/>
                  </a:lnTo>
                  <a:lnTo>
                    <a:pt x="1686" y="503"/>
                  </a:lnTo>
                  <a:lnTo>
                    <a:pt x="1686" y="468"/>
                  </a:lnTo>
                  <a:lnTo>
                    <a:pt x="1677" y="432"/>
                  </a:lnTo>
                  <a:lnTo>
                    <a:pt x="1677" y="432"/>
                  </a:lnTo>
                  <a:lnTo>
                    <a:pt x="1677" y="388"/>
                  </a:lnTo>
                  <a:lnTo>
                    <a:pt x="1703" y="335"/>
                  </a:lnTo>
                  <a:lnTo>
                    <a:pt x="1703" y="335"/>
                  </a:lnTo>
                  <a:lnTo>
                    <a:pt x="1624" y="291"/>
                  </a:lnTo>
                  <a:lnTo>
                    <a:pt x="1553" y="238"/>
                  </a:lnTo>
                  <a:lnTo>
                    <a:pt x="1553" y="238"/>
                  </a:lnTo>
                  <a:lnTo>
                    <a:pt x="1483" y="185"/>
                  </a:lnTo>
                  <a:lnTo>
                    <a:pt x="1403" y="132"/>
                  </a:lnTo>
                  <a:lnTo>
                    <a:pt x="1333" y="97"/>
                  </a:lnTo>
                  <a:lnTo>
                    <a:pt x="1297" y="88"/>
                  </a:lnTo>
                  <a:lnTo>
                    <a:pt x="1271" y="88"/>
                  </a:lnTo>
                  <a:lnTo>
                    <a:pt x="1271" y="88"/>
                  </a:lnTo>
                  <a:lnTo>
                    <a:pt x="1244" y="88"/>
                  </a:lnTo>
                  <a:lnTo>
                    <a:pt x="1227" y="79"/>
                  </a:lnTo>
                  <a:lnTo>
                    <a:pt x="1191" y="53"/>
                  </a:lnTo>
                  <a:lnTo>
                    <a:pt x="1174" y="35"/>
                  </a:lnTo>
                  <a:lnTo>
                    <a:pt x="1156" y="18"/>
                  </a:lnTo>
                  <a:lnTo>
                    <a:pt x="1130" y="18"/>
                  </a:lnTo>
                  <a:lnTo>
                    <a:pt x="1094" y="26"/>
                  </a:lnTo>
                  <a:lnTo>
                    <a:pt x="1094" y="26"/>
                  </a:lnTo>
                  <a:lnTo>
                    <a:pt x="1050" y="35"/>
                  </a:lnTo>
                  <a:lnTo>
                    <a:pt x="997" y="44"/>
                  </a:lnTo>
                  <a:lnTo>
                    <a:pt x="891" y="44"/>
                  </a:lnTo>
                  <a:lnTo>
                    <a:pt x="715" y="26"/>
                  </a:lnTo>
                  <a:lnTo>
                    <a:pt x="715" y="26"/>
                  </a:lnTo>
                  <a:lnTo>
                    <a:pt x="627" y="18"/>
                  </a:lnTo>
                  <a:lnTo>
                    <a:pt x="503" y="0"/>
                  </a:lnTo>
                  <a:lnTo>
                    <a:pt x="441" y="0"/>
                  </a:lnTo>
                  <a:lnTo>
                    <a:pt x="380" y="0"/>
                  </a:lnTo>
                  <a:lnTo>
                    <a:pt x="327" y="9"/>
                  </a:lnTo>
                  <a:lnTo>
                    <a:pt x="283" y="26"/>
                  </a:lnTo>
                  <a:lnTo>
                    <a:pt x="283" y="26"/>
                  </a:lnTo>
                  <a:lnTo>
                    <a:pt x="238" y="53"/>
                  </a:lnTo>
                  <a:lnTo>
                    <a:pt x="186" y="71"/>
                  </a:lnTo>
                  <a:lnTo>
                    <a:pt x="115" y="79"/>
                  </a:lnTo>
                  <a:lnTo>
                    <a:pt x="53" y="88"/>
                  </a:lnTo>
                  <a:lnTo>
                    <a:pt x="53" y="88"/>
                  </a:lnTo>
                  <a:lnTo>
                    <a:pt x="71" y="132"/>
                  </a:lnTo>
                  <a:lnTo>
                    <a:pt x="80" y="176"/>
                  </a:lnTo>
                  <a:lnTo>
                    <a:pt x="88" y="221"/>
                  </a:lnTo>
                  <a:lnTo>
                    <a:pt x="88" y="265"/>
                  </a:lnTo>
                  <a:lnTo>
                    <a:pt x="80" y="309"/>
                  </a:lnTo>
                  <a:lnTo>
                    <a:pt x="62" y="344"/>
                  </a:lnTo>
                  <a:lnTo>
                    <a:pt x="44" y="379"/>
                  </a:lnTo>
                  <a:lnTo>
                    <a:pt x="18" y="406"/>
                  </a:lnTo>
                  <a:lnTo>
                    <a:pt x="18" y="406"/>
                  </a:lnTo>
                  <a:lnTo>
                    <a:pt x="0" y="441"/>
                  </a:lnTo>
                  <a:lnTo>
                    <a:pt x="0" y="459"/>
                  </a:lnTo>
                  <a:lnTo>
                    <a:pt x="9" y="476"/>
                  </a:lnTo>
                  <a:lnTo>
                    <a:pt x="36" y="494"/>
                  </a:lnTo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3" name="Freeform 25" hidden="0"/>
            <p:cNvSpPr>
              <a:spLocks noChangeArrowheads="1"/>
            </p:cNvSpPr>
            <p:nvPr isPhoto="0" userDrawn="0"/>
          </p:nvSpPr>
          <p:spPr bwMode="auto">
            <a:xfrm>
              <a:off x="4885531" y="3521075"/>
              <a:ext cx="481012" cy="254000"/>
            </a:xfrm>
            <a:custGeom>
              <a:avLst/>
              <a:gdLst>
                <a:gd name="T0" fmla="*/ 62 w 1334"/>
                <a:gd name="T1" fmla="*/ 547 h 706"/>
                <a:gd name="T2" fmla="*/ 106 w 1334"/>
                <a:gd name="T3" fmla="*/ 511 h 706"/>
                <a:gd name="T4" fmla="*/ 150 w 1334"/>
                <a:gd name="T5" fmla="*/ 503 h 706"/>
                <a:gd name="T6" fmla="*/ 185 w 1334"/>
                <a:gd name="T7" fmla="*/ 520 h 706"/>
                <a:gd name="T8" fmla="*/ 194 w 1334"/>
                <a:gd name="T9" fmla="*/ 555 h 706"/>
                <a:gd name="T10" fmla="*/ 194 w 1334"/>
                <a:gd name="T11" fmla="*/ 582 h 706"/>
                <a:gd name="T12" fmla="*/ 230 w 1334"/>
                <a:gd name="T13" fmla="*/ 626 h 706"/>
                <a:gd name="T14" fmla="*/ 247 w 1334"/>
                <a:gd name="T15" fmla="*/ 679 h 706"/>
                <a:gd name="T16" fmla="*/ 247 w 1334"/>
                <a:gd name="T17" fmla="*/ 705 h 706"/>
                <a:gd name="T18" fmla="*/ 247 w 1334"/>
                <a:gd name="T19" fmla="*/ 705 h 706"/>
                <a:gd name="T20" fmla="*/ 503 w 1334"/>
                <a:gd name="T21" fmla="*/ 688 h 706"/>
                <a:gd name="T22" fmla="*/ 547 w 1334"/>
                <a:gd name="T23" fmla="*/ 661 h 706"/>
                <a:gd name="T24" fmla="*/ 627 w 1334"/>
                <a:gd name="T25" fmla="*/ 520 h 706"/>
                <a:gd name="T26" fmla="*/ 644 w 1334"/>
                <a:gd name="T27" fmla="*/ 476 h 706"/>
                <a:gd name="T28" fmla="*/ 680 w 1334"/>
                <a:gd name="T29" fmla="*/ 494 h 706"/>
                <a:gd name="T30" fmla="*/ 768 w 1334"/>
                <a:gd name="T31" fmla="*/ 626 h 706"/>
                <a:gd name="T32" fmla="*/ 812 w 1334"/>
                <a:gd name="T33" fmla="*/ 679 h 706"/>
                <a:gd name="T34" fmla="*/ 856 w 1334"/>
                <a:gd name="T35" fmla="*/ 697 h 706"/>
                <a:gd name="T36" fmla="*/ 883 w 1334"/>
                <a:gd name="T37" fmla="*/ 670 h 706"/>
                <a:gd name="T38" fmla="*/ 891 w 1334"/>
                <a:gd name="T39" fmla="*/ 573 h 706"/>
                <a:gd name="T40" fmla="*/ 900 w 1334"/>
                <a:gd name="T41" fmla="*/ 555 h 706"/>
                <a:gd name="T42" fmla="*/ 927 w 1334"/>
                <a:gd name="T43" fmla="*/ 520 h 706"/>
                <a:gd name="T44" fmla="*/ 997 w 1334"/>
                <a:gd name="T45" fmla="*/ 511 h 706"/>
                <a:gd name="T46" fmla="*/ 1041 w 1334"/>
                <a:gd name="T47" fmla="*/ 520 h 706"/>
                <a:gd name="T48" fmla="*/ 1112 w 1334"/>
                <a:gd name="T49" fmla="*/ 520 h 706"/>
                <a:gd name="T50" fmla="*/ 1138 w 1334"/>
                <a:gd name="T51" fmla="*/ 503 h 706"/>
                <a:gd name="T52" fmla="*/ 1138 w 1334"/>
                <a:gd name="T53" fmla="*/ 476 h 706"/>
                <a:gd name="T54" fmla="*/ 1147 w 1334"/>
                <a:gd name="T55" fmla="*/ 450 h 706"/>
                <a:gd name="T56" fmla="*/ 1174 w 1334"/>
                <a:gd name="T57" fmla="*/ 441 h 706"/>
                <a:gd name="T58" fmla="*/ 1227 w 1334"/>
                <a:gd name="T59" fmla="*/ 441 h 706"/>
                <a:gd name="T60" fmla="*/ 1253 w 1334"/>
                <a:gd name="T61" fmla="*/ 432 h 706"/>
                <a:gd name="T62" fmla="*/ 1271 w 1334"/>
                <a:gd name="T63" fmla="*/ 370 h 706"/>
                <a:gd name="T64" fmla="*/ 1333 w 1334"/>
                <a:gd name="T65" fmla="*/ 317 h 706"/>
                <a:gd name="T66" fmla="*/ 1253 w 1334"/>
                <a:gd name="T67" fmla="*/ 291 h 706"/>
                <a:gd name="T68" fmla="*/ 1183 w 1334"/>
                <a:gd name="T69" fmla="*/ 300 h 706"/>
                <a:gd name="T70" fmla="*/ 1156 w 1334"/>
                <a:gd name="T71" fmla="*/ 308 h 706"/>
                <a:gd name="T72" fmla="*/ 1086 w 1334"/>
                <a:gd name="T73" fmla="*/ 282 h 706"/>
                <a:gd name="T74" fmla="*/ 1033 w 1334"/>
                <a:gd name="T75" fmla="*/ 220 h 706"/>
                <a:gd name="T76" fmla="*/ 1024 w 1334"/>
                <a:gd name="T77" fmla="*/ 167 h 706"/>
                <a:gd name="T78" fmla="*/ 1033 w 1334"/>
                <a:gd name="T79" fmla="*/ 97 h 706"/>
                <a:gd name="T80" fmla="*/ 944 w 1334"/>
                <a:gd name="T81" fmla="*/ 52 h 706"/>
                <a:gd name="T82" fmla="*/ 856 w 1334"/>
                <a:gd name="T83" fmla="*/ 26 h 706"/>
                <a:gd name="T84" fmla="*/ 750 w 1334"/>
                <a:gd name="T85" fmla="*/ 0 h 706"/>
                <a:gd name="T86" fmla="*/ 653 w 1334"/>
                <a:gd name="T87" fmla="*/ 35 h 706"/>
                <a:gd name="T88" fmla="*/ 609 w 1334"/>
                <a:gd name="T89" fmla="*/ 44 h 706"/>
                <a:gd name="T90" fmla="*/ 406 w 1334"/>
                <a:gd name="T91" fmla="*/ 44 h 706"/>
                <a:gd name="T92" fmla="*/ 388 w 1334"/>
                <a:gd name="T93" fmla="*/ 70 h 706"/>
                <a:gd name="T94" fmla="*/ 362 w 1334"/>
                <a:gd name="T95" fmla="*/ 88 h 706"/>
                <a:gd name="T96" fmla="*/ 318 w 1334"/>
                <a:gd name="T97" fmla="*/ 97 h 706"/>
                <a:gd name="T98" fmla="*/ 238 w 1334"/>
                <a:gd name="T99" fmla="*/ 158 h 706"/>
                <a:gd name="T100" fmla="*/ 212 w 1334"/>
                <a:gd name="T101" fmla="*/ 211 h 706"/>
                <a:gd name="T102" fmla="*/ 203 w 1334"/>
                <a:gd name="T103" fmla="*/ 238 h 706"/>
                <a:gd name="T104" fmla="*/ 124 w 1334"/>
                <a:gd name="T105" fmla="*/ 308 h 706"/>
                <a:gd name="T106" fmla="*/ 44 w 1334"/>
                <a:gd name="T107" fmla="*/ 405 h 706"/>
                <a:gd name="T108" fmla="*/ 18 w 1334"/>
                <a:gd name="T109" fmla="*/ 450 h 706"/>
                <a:gd name="T110" fmla="*/ 9 w 1334"/>
                <a:gd name="T111" fmla="*/ 564 h 706"/>
                <a:gd name="T112" fmla="*/ 27 w 1334"/>
                <a:gd name="T113" fmla="*/ 573 h 706"/>
                <a:gd name="T114" fmla="*/ 62 w 1334"/>
                <a:gd name="T115" fmla="*/ 54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34" h="706" fill="norm" stroke="1" extrusionOk="0">
                  <a:moveTo>
                    <a:pt x="62" y="547"/>
                  </a:moveTo>
                  <a:lnTo>
                    <a:pt x="62" y="547"/>
                  </a:lnTo>
                  <a:lnTo>
                    <a:pt x="88" y="520"/>
                  </a:lnTo>
                  <a:lnTo>
                    <a:pt x="106" y="511"/>
                  </a:lnTo>
                  <a:lnTo>
                    <a:pt x="133" y="503"/>
                  </a:lnTo>
                  <a:lnTo>
                    <a:pt x="150" y="503"/>
                  </a:lnTo>
                  <a:lnTo>
                    <a:pt x="168" y="511"/>
                  </a:lnTo>
                  <a:lnTo>
                    <a:pt x="185" y="520"/>
                  </a:lnTo>
                  <a:lnTo>
                    <a:pt x="194" y="538"/>
                  </a:lnTo>
                  <a:lnTo>
                    <a:pt x="194" y="555"/>
                  </a:lnTo>
                  <a:lnTo>
                    <a:pt x="194" y="555"/>
                  </a:lnTo>
                  <a:lnTo>
                    <a:pt x="194" y="582"/>
                  </a:lnTo>
                  <a:lnTo>
                    <a:pt x="203" y="600"/>
                  </a:lnTo>
                  <a:lnTo>
                    <a:pt x="230" y="626"/>
                  </a:lnTo>
                  <a:lnTo>
                    <a:pt x="247" y="653"/>
                  </a:lnTo>
                  <a:lnTo>
                    <a:pt x="247" y="679"/>
                  </a:lnTo>
                  <a:lnTo>
                    <a:pt x="247" y="705"/>
                  </a:lnTo>
                  <a:lnTo>
                    <a:pt x="247" y="705"/>
                  </a:lnTo>
                  <a:lnTo>
                    <a:pt x="247" y="705"/>
                  </a:lnTo>
                  <a:lnTo>
                    <a:pt x="247" y="705"/>
                  </a:lnTo>
                  <a:lnTo>
                    <a:pt x="503" y="688"/>
                  </a:lnTo>
                  <a:lnTo>
                    <a:pt x="503" y="688"/>
                  </a:lnTo>
                  <a:lnTo>
                    <a:pt x="521" y="679"/>
                  </a:lnTo>
                  <a:lnTo>
                    <a:pt x="547" y="661"/>
                  </a:lnTo>
                  <a:lnTo>
                    <a:pt x="583" y="591"/>
                  </a:lnTo>
                  <a:lnTo>
                    <a:pt x="627" y="520"/>
                  </a:lnTo>
                  <a:lnTo>
                    <a:pt x="644" y="476"/>
                  </a:lnTo>
                  <a:lnTo>
                    <a:pt x="644" y="476"/>
                  </a:lnTo>
                  <a:lnTo>
                    <a:pt x="662" y="485"/>
                  </a:lnTo>
                  <a:lnTo>
                    <a:pt x="680" y="494"/>
                  </a:lnTo>
                  <a:lnTo>
                    <a:pt x="715" y="555"/>
                  </a:lnTo>
                  <a:lnTo>
                    <a:pt x="768" y="626"/>
                  </a:lnTo>
                  <a:lnTo>
                    <a:pt x="812" y="679"/>
                  </a:lnTo>
                  <a:lnTo>
                    <a:pt x="812" y="679"/>
                  </a:lnTo>
                  <a:lnTo>
                    <a:pt x="838" y="697"/>
                  </a:lnTo>
                  <a:lnTo>
                    <a:pt x="856" y="697"/>
                  </a:lnTo>
                  <a:lnTo>
                    <a:pt x="874" y="688"/>
                  </a:lnTo>
                  <a:lnTo>
                    <a:pt x="883" y="670"/>
                  </a:lnTo>
                  <a:lnTo>
                    <a:pt x="891" y="626"/>
                  </a:lnTo>
                  <a:lnTo>
                    <a:pt x="891" y="573"/>
                  </a:lnTo>
                  <a:lnTo>
                    <a:pt x="891" y="573"/>
                  </a:lnTo>
                  <a:lnTo>
                    <a:pt x="900" y="555"/>
                  </a:lnTo>
                  <a:lnTo>
                    <a:pt x="909" y="547"/>
                  </a:lnTo>
                  <a:lnTo>
                    <a:pt x="927" y="520"/>
                  </a:lnTo>
                  <a:lnTo>
                    <a:pt x="962" y="511"/>
                  </a:lnTo>
                  <a:lnTo>
                    <a:pt x="997" y="511"/>
                  </a:lnTo>
                  <a:lnTo>
                    <a:pt x="997" y="511"/>
                  </a:lnTo>
                  <a:lnTo>
                    <a:pt x="1041" y="520"/>
                  </a:lnTo>
                  <a:lnTo>
                    <a:pt x="1086" y="520"/>
                  </a:lnTo>
                  <a:lnTo>
                    <a:pt x="1112" y="520"/>
                  </a:lnTo>
                  <a:lnTo>
                    <a:pt x="1121" y="511"/>
                  </a:lnTo>
                  <a:lnTo>
                    <a:pt x="1138" y="503"/>
                  </a:lnTo>
                  <a:lnTo>
                    <a:pt x="1138" y="476"/>
                  </a:lnTo>
                  <a:lnTo>
                    <a:pt x="1138" y="476"/>
                  </a:lnTo>
                  <a:lnTo>
                    <a:pt x="1147" y="458"/>
                  </a:lnTo>
                  <a:lnTo>
                    <a:pt x="1147" y="450"/>
                  </a:lnTo>
                  <a:lnTo>
                    <a:pt x="1156" y="441"/>
                  </a:lnTo>
                  <a:lnTo>
                    <a:pt x="1174" y="441"/>
                  </a:lnTo>
                  <a:lnTo>
                    <a:pt x="1227" y="441"/>
                  </a:lnTo>
                  <a:lnTo>
                    <a:pt x="1227" y="441"/>
                  </a:lnTo>
                  <a:lnTo>
                    <a:pt x="1244" y="441"/>
                  </a:lnTo>
                  <a:lnTo>
                    <a:pt x="1253" y="432"/>
                  </a:lnTo>
                  <a:lnTo>
                    <a:pt x="1262" y="405"/>
                  </a:lnTo>
                  <a:lnTo>
                    <a:pt x="1271" y="370"/>
                  </a:lnTo>
                  <a:lnTo>
                    <a:pt x="1333" y="317"/>
                  </a:lnTo>
                  <a:lnTo>
                    <a:pt x="1333" y="317"/>
                  </a:lnTo>
                  <a:lnTo>
                    <a:pt x="1297" y="308"/>
                  </a:lnTo>
                  <a:lnTo>
                    <a:pt x="1253" y="291"/>
                  </a:lnTo>
                  <a:lnTo>
                    <a:pt x="1218" y="291"/>
                  </a:lnTo>
                  <a:lnTo>
                    <a:pt x="1183" y="300"/>
                  </a:lnTo>
                  <a:lnTo>
                    <a:pt x="1183" y="300"/>
                  </a:lnTo>
                  <a:lnTo>
                    <a:pt x="1156" y="308"/>
                  </a:lnTo>
                  <a:lnTo>
                    <a:pt x="1130" y="308"/>
                  </a:lnTo>
                  <a:lnTo>
                    <a:pt x="1086" y="282"/>
                  </a:lnTo>
                  <a:lnTo>
                    <a:pt x="1050" y="247"/>
                  </a:lnTo>
                  <a:lnTo>
                    <a:pt x="1033" y="220"/>
                  </a:lnTo>
                  <a:lnTo>
                    <a:pt x="1033" y="220"/>
                  </a:lnTo>
                  <a:lnTo>
                    <a:pt x="1024" y="167"/>
                  </a:lnTo>
                  <a:lnTo>
                    <a:pt x="1024" y="132"/>
                  </a:lnTo>
                  <a:lnTo>
                    <a:pt x="1033" y="97"/>
                  </a:lnTo>
                  <a:lnTo>
                    <a:pt x="1033" y="97"/>
                  </a:lnTo>
                  <a:lnTo>
                    <a:pt x="944" y="52"/>
                  </a:lnTo>
                  <a:lnTo>
                    <a:pt x="856" y="26"/>
                  </a:lnTo>
                  <a:lnTo>
                    <a:pt x="856" y="26"/>
                  </a:lnTo>
                  <a:lnTo>
                    <a:pt x="803" y="8"/>
                  </a:lnTo>
                  <a:lnTo>
                    <a:pt x="750" y="0"/>
                  </a:lnTo>
                  <a:lnTo>
                    <a:pt x="706" y="8"/>
                  </a:lnTo>
                  <a:lnTo>
                    <a:pt x="653" y="35"/>
                  </a:lnTo>
                  <a:lnTo>
                    <a:pt x="653" y="35"/>
                  </a:lnTo>
                  <a:lnTo>
                    <a:pt x="609" y="44"/>
                  </a:lnTo>
                  <a:lnTo>
                    <a:pt x="547" y="44"/>
                  </a:lnTo>
                  <a:lnTo>
                    <a:pt x="406" y="44"/>
                  </a:lnTo>
                  <a:lnTo>
                    <a:pt x="406" y="44"/>
                  </a:lnTo>
                  <a:lnTo>
                    <a:pt x="388" y="70"/>
                  </a:lnTo>
                  <a:lnTo>
                    <a:pt x="380" y="79"/>
                  </a:lnTo>
                  <a:lnTo>
                    <a:pt x="362" y="88"/>
                  </a:lnTo>
                  <a:lnTo>
                    <a:pt x="362" y="88"/>
                  </a:lnTo>
                  <a:lnTo>
                    <a:pt x="318" y="97"/>
                  </a:lnTo>
                  <a:lnTo>
                    <a:pt x="274" y="123"/>
                  </a:lnTo>
                  <a:lnTo>
                    <a:pt x="238" y="158"/>
                  </a:lnTo>
                  <a:lnTo>
                    <a:pt x="221" y="185"/>
                  </a:lnTo>
                  <a:lnTo>
                    <a:pt x="212" y="211"/>
                  </a:lnTo>
                  <a:lnTo>
                    <a:pt x="212" y="211"/>
                  </a:lnTo>
                  <a:lnTo>
                    <a:pt x="203" y="238"/>
                  </a:lnTo>
                  <a:lnTo>
                    <a:pt x="185" y="255"/>
                  </a:lnTo>
                  <a:lnTo>
                    <a:pt x="124" y="308"/>
                  </a:lnTo>
                  <a:lnTo>
                    <a:pt x="71" y="370"/>
                  </a:lnTo>
                  <a:lnTo>
                    <a:pt x="44" y="405"/>
                  </a:lnTo>
                  <a:lnTo>
                    <a:pt x="18" y="450"/>
                  </a:lnTo>
                  <a:lnTo>
                    <a:pt x="18" y="450"/>
                  </a:lnTo>
                  <a:lnTo>
                    <a:pt x="0" y="520"/>
                  </a:lnTo>
                  <a:lnTo>
                    <a:pt x="9" y="564"/>
                  </a:lnTo>
                  <a:lnTo>
                    <a:pt x="9" y="573"/>
                  </a:lnTo>
                  <a:lnTo>
                    <a:pt x="27" y="573"/>
                  </a:lnTo>
                  <a:lnTo>
                    <a:pt x="44" y="564"/>
                  </a:lnTo>
                  <a:lnTo>
                    <a:pt x="62" y="547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4" name="Freeform 26" hidden="0"/>
            <p:cNvSpPr>
              <a:spLocks noChangeArrowheads="1"/>
            </p:cNvSpPr>
            <p:nvPr isPhoto="0" userDrawn="0"/>
          </p:nvSpPr>
          <p:spPr bwMode="auto">
            <a:xfrm>
              <a:off x="4872831" y="2498725"/>
              <a:ext cx="949325" cy="1069975"/>
            </a:xfrm>
            <a:custGeom>
              <a:avLst/>
              <a:gdLst>
                <a:gd name="T0" fmla="*/ 70 w 2639"/>
                <a:gd name="T1" fmla="*/ 1782 h 2974"/>
                <a:gd name="T2" fmla="*/ 18 w 2639"/>
                <a:gd name="T3" fmla="*/ 1905 h 2974"/>
                <a:gd name="T4" fmla="*/ 106 w 2639"/>
                <a:gd name="T5" fmla="*/ 2126 h 2974"/>
                <a:gd name="T6" fmla="*/ 212 w 2639"/>
                <a:gd name="T7" fmla="*/ 2249 h 2974"/>
                <a:gd name="T8" fmla="*/ 468 w 2639"/>
                <a:gd name="T9" fmla="*/ 2338 h 2974"/>
                <a:gd name="T10" fmla="*/ 618 w 2639"/>
                <a:gd name="T11" fmla="*/ 2391 h 2974"/>
                <a:gd name="T12" fmla="*/ 529 w 2639"/>
                <a:gd name="T13" fmla="*/ 2514 h 2974"/>
                <a:gd name="T14" fmla="*/ 441 w 2639"/>
                <a:gd name="T15" fmla="*/ 2885 h 2974"/>
                <a:gd name="T16" fmla="*/ 741 w 2639"/>
                <a:gd name="T17" fmla="*/ 2849 h 2974"/>
                <a:gd name="T18" fmla="*/ 1068 w 2639"/>
                <a:gd name="T19" fmla="*/ 2938 h 2974"/>
                <a:gd name="T20" fmla="*/ 1147 w 2639"/>
                <a:gd name="T21" fmla="*/ 2920 h 2974"/>
                <a:gd name="T22" fmla="*/ 1271 w 2639"/>
                <a:gd name="T23" fmla="*/ 2955 h 2974"/>
                <a:gd name="T24" fmla="*/ 1447 w 2639"/>
                <a:gd name="T25" fmla="*/ 2929 h 2974"/>
                <a:gd name="T26" fmla="*/ 1624 w 2639"/>
                <a:gd name="T27" fmla="*/ 2911 h 2974"/>
                <a:gd name="T28" fmla="*/ 1897 w 2639"/>
                <a:gd name="T29" fmla="*/ 2849 h 2974"/>
                <a:gd name="T30" fmla="*/ 2038 w 2639"/>
                <a:gd name="T31" fmla="*/ 2867 h 2974"/>
                <a:gd name="T32" fmla="*/ 2038 w 2639"/>
                <a:gd name="T33" fmla="*/ 2682 h 2974"/>
                <a:gd name="T34" fmla="*/ 2162 w 2639"/>
                <a:gd name="T35" fmla="*/ 2585 h 2974"/>
                <a:gd name="T36" fmla="*/ 2329 w 2639"/>
                <a:gd name="T37" fmla="*/ 2452 h 2974"/>
                <a:gd name="T38" fmla="*/ 2012 w 2639"/>
                <a:gd name="T39" fmla="*/ 2223 h 2974"/>
                <a:gd name="T40" fmla="*/ 1915 w 2639"/>
                <a:gd name="T41" fmla="*/ 1967 h 2974"/>
                <a:gd name="T42" fmla="*/ 1897 w 2639"/>
                <a:gd name="T43" fmla="*/ 1808 h 2974"/>
                <a:gd name="T44" fmla="*/ 2206 w 2639"/>
                <a:gd name="T45" fmla="*/ 1693 h 2974"/>
                <a:gd name="T46" fmla="*/ 2435 w 2639"/>
                <a:gd name="T47" fmla="*/ 1596 h 2974"/>
                <a:gd name="T48" fmla="*/ 2577 w 2639"/>
                <a:gd name="T49" fmla="*/ 1588 h 2974"/>
                <a:gd name="T50" fmla="*/ 2638 w 2639"/>
                <a:gd name="T51" fmla="*/ 1446 h 2974"/>
                <a:gd name="T52" fmla="*/ 2550 w 2639"/>
                <a:gd name="T53" fmla="*/ 1252 h 2974"/>
                <a:gd name="T54" fmla="*/ 2506 w 2639"/>
                <a:gd name="T55" fmla="*/ 1014 h 2974"/>
                <a:gd name="T56" fmla="*/ 2435 w 2639"/>
                <a:gd name="T57" fmla="*/ 864 h 2974"/>
                <a:gd name="T58" fmla="*/ 2435 w 2639"/>
                <a:gd name="T59" fmla="*/ 714 h 2974"/>
                <a:gd name="T60" fmla="*/ 2427 w 2639"/>
                <a:gd name="T61" fmla="*/ 406 h 2974"/>
                <a:gd name="T62" fmla="*/ 2365 w 2639"/>
                <a:gd name="T63" fmla="*/ 309 h 2974"/>
                <a:gd name="T64" fmla="*/ 2188 w 2639"/>
                <a:gd name="T65" fmla="*/ 256 h 2974"/>
                <a:gd name="T66" fmla="*/ 2250 w 2639"/>
                <a:gd name="T67" fmla="*/ 97 h 2974"/>
                <a:gd name="T68" fmla="*/ 2021 w 2639"/>
                <a:gd name="T69" fmla="*/ 177 h 2974"/>
                <a:gd name="T70" fmla="*/ 1809 w 2639"/>
                <a:gd name="T71" fmla="*/ 230 h 2974"/>
                <a:gd name="T72" fmla="*/ 1544 w 2639"/>
                <a:gd name="T73" fmla="*/ 388 h 2974"/>
                <a:gd name="T74" fmla="*/ 1500 w 2639"/>
                <a:gd name="T75" fmla="*/ 247 h 2974"/>
                <a:gd name="T76" fmla="*/ 1465 w 2639"/>
                <a:gd name="T77" fmla="*/ 177 h 2974"/>
                <a:gd name="T78" fmla="*/ 1235 w 2639"/>
                <a:gd name="T79" fmla="*/ 194 h 2974"/>
                <a:gd name="T80" fmla="*/ 1165 w 2639"/>
                <a:gd name="T81" fmla="*/ 53 h 2974"/>
                <a:gd name="T82" fmla="*/ 997 w 2639"/>
                <a:gd name="T83" fmla="*/ 18 h 2974"/>
                <a:gd name="T84" fmla="*/ 821 w 2639"/>
                <a:gd name="T85" fmla="*/ 141 h 2974"/>
                <a:gd name="T86" fmla="*/ 865 w 2639"/>
                <a:gd name="T87" fmla="*/ 318 h 2974"/>
                <a:gd name="T88" fmla="*/ 865 w 2639"/>
                <a:gd name="T89" fmla="*/ 468 h 2974"/>
                <a:gd name="T90" fmla="*/ 750 w 2639"/>
                <a:gd name="T91" fmla="*/ 538 h 2974"/>
                <a:gd name="T92" fmla="*/ 529 w 2639"/>
                <a:gd name="T93" fmla="*/ 477 h 2974"/>
                <a:gd name="T94" fmla="*/ 335 w 2639"/>
                <a:gd name="T95" fmla="*/ 521 h 2974"/>
                <a:gd name="T96" fmla="*/ 344 w 2639"/>
                <a:gd name="T97" fmla="*/ 740 h 2974"/>
                <a:gd name="T98" fmla="*/ 185 w 2639"/>
                <a:gd name="T99" fmla="*/ 899 h 2974"/>
                <a:gd name="T100" fmla="*/ 282 w 2639"/>
                <a:gd name="T101" fmla="*/ 1058 h 2974"/>
                <a:gd name="T102" fmla="*/ 220 w 2639"/>
                <a:gd name="T103" fmla="*/ 1173 h 2974"/>
                <a:gd name="T104" fmla="*/ 97 w 2639"/>
                <a:gd name="T105" fmla="*/ 1252 h 2974"/>
                <a:gd name="T106" fmla="*/ 44 w 2639"/>
                <a:gd name="T107" fmla="*/ 1349 h 2974"/>
                <a:gd name="T108" fmla="*/ 0 w 2639"/>
                <a:gd name="T109" fmla="*/ 1632 h 2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39" h="2974" fill="norm" stroke="1" extrusionOk="0">
                  <a:moveTo>
                    <a:pt x="0" y="1632"/>
                  </a:moveTo>
                  <a:lnTo>
                    <a:pt x="0" y="1632"/>
                  </a:lnTo>
                  <a:lnTo>
                    <a:pt x="0" y="1658"/>
                  </a:lnTo>
                  <a:lnTo>
                    <a:pt x="9" y="1676"/>
                  </a:lnTo>
                  <a:lnTo>
                    <a:pt x="35" y="1729"/>
                  </a:lnTo>
                  <a:lnTo>
                    <a:pt x="70" y="1782"/>
                  </a:lnTo>
                  <a:lnTo>
                    <a:pt x="79" y="1799"/>
                  </a:lnTo>
                  <a:lnTo>
                    <a:pt x="79" y="1817"/>
                  </a:lnTo>
                  <a:lnTo>
                    <a:pt x="79" y="1817"/>
                  </a:lnTo>
                  <a:lnTo>
                    <a:pt x="62" y="1852"/>
                  </a:lnTo>
                  <a:lnTo>
                    <a:pt x="35" y="1879"/>
                  </a:lnTo>
                  <a:lnTo>
                    <a:pt x="18" y="1905"/>
                  </a:lnTo>
                  <a:lnTo>
                    <a:pt x="9" y="1914"/>
                  </a:lnTo>
                  <a:lnTo>
                    <a:pt x="18" y="1932"/>
                  </a:lnTo>
                  <a:lnTo>
                    <a:pt x="18" y="1932"/>
                  </a:lnTo>
                  <a:lnTo>
                    <a:pt x="62" y="2002"/>
                  </a:lnTo>
                  <a:lnTo>
                    <a:pt x="88" y="2073"/>
                  </a:lnTo>
                  <a:lnTo>
                    <a:pt x="106" y="2126"/>
                  </a:lnTo>
                  <a:lnTo>
                    <a:pt x="106" y="2179"/>
                  </a:lnTo>
                  <a:lnTo>
                    <a:pt x="106" y="2179"/>
                  </a:lnTo>
                  <a:lnTo>
                    <a:pt x="150" y="2196"/>
                  </a:lnTo>
                  <a:lnTo>
                    <a:pt x="176" y="2214"/>
                  </a:lnTo>
                  <a:lnTo>
                    <a:pt x="176" y="2214"/>
                  </a:lnTo>
                  <a:lnTo>
                    <a:pt x="212" y="2249"/>
                  </a:lnTo>
                  <a:lnTo>
                    <a:pt x="256" y="2276"/>
                  </a:lnTo>
                  <a:lnTo>
                    <a:pt x="309" y="2302"/>
                  </a:lnTo>
                  <a:lnTo>
                    <a:pt x="370" y="2302"/>
                  </a:lnTo>
                  <a:lnTo>
                    <a:pt x="370" y="2302"/>
                  </a:lnTo>
                  <a:lnTo>
                    <a:pt x="423" y="2311"/>
                  </a:lnTo>
                  <a:lnTo>
                    <a:pt x="468" y="2338"/>
                  </a:lnTo>
                  <a:lnTo>
                    <a:pt x="494" y="2355"/>
                  </a:lnTo>
                  <a:lnTo>
                    <a:pt x="529" y="2355"/>
                  </a:lnTo>
                  <a:lnTo>
                    <a:pt x="529" y="2355"/>
                  </a:lnTo>
                  <a:lnTo>
                    <a:pt x="565" y="2364"/>
                  </a:lnTo>
                  <a:lnTo>
                    <a:pt x="600" y="2382"/>
                  </a:lnTo>
                  <a:lnTo>
                    <a:pt x="618" y="2391"/>
                  </a:lnTo>
                  <a:lnTo>
                    <a:pt x="618" y="2408"/>
                  </a:lnTo>
                  <a:lnTo>
                    <a:pt x="609" y="2435"/>
                  </a:lnTo>
                  <a:lnTo>
                    <a:pt x="582" y="2461"/>
                  </a:lnTo>
                  <a:lnTo>
                    <a:pt x="582" y="2461"/>
                  </a:lnTo>
                  <a:lnTo>
                    <a:pt x="556" y="2488"/>
                  </a:lnTo>
                  <a:lnTo>
                    <a:pt x="529" y="2514"/>
                  </a:lnTo>
                  <a:lnTo>
                    <a:pt x="503" y="2576"/>
                  </a:lnTo>
                  <a:lnTo>
                    <a:pt x="476" y="2638"/>
                  </a:lnTo>
                  <a:lnTo>
                    <a:pt x="468" y="2699"/>
                  </a:lnTo>
                  <a:lnTo>
                    <a:pt x="468" y="2699"/>
                  </a:lnTo>
                  <a:lnTo>
                    <a:pt x="450" y="2796"/>
                  </a:lnTo>
                  <a:lnTo>
                    <a:pt x="441" y="2885"/>
                  </a:lnTo>
                  <a:lnTo>
                    <a:pt x="441" y="2885"/>
                  </a:lnTo>
                  <a:lnTo>
                    <a:pt x="582" y="2885"/>
                  </a:lnTo>
                  <a:lnTo>
                    <a:pt x="644" y="2885"/>
                  </a:lnTo>
                  <a:lnTo>
                    <a:pt x="688" y="2876"/>
                  </a:lnTo>
                  <a:lnTo>
                    <a:pt x="688" y="2876"/>
                  </a:lnTo>
                  <a:lnTo>
                    <a:pt x="741" y="2849"/>
                  </a:lnTo>
                  <a:lnTo>
                    <a:pt x="785" y="2841"/>
                  </a:lnTo>
                  <a:lnTo>
                    <a:pt x="838" y="2849"/>
                  </a:lnTo>
                  <a:lnTo>
                    <a:pt x="891" y="2867"/>
                  </a:lnTo>
                  <a:lnTo>
                    <a:pt x="891" y="2867"/>
                  </a:lnTo>
                  <a:lnTo>
                    <a:pt x="979" y="2893"/>
                  </a:lnTo>
                  <a:lnTo>
                    <a:pt x="1068" y="2938"/>
                  </a:lnTo>
                  <a:lnTo>
                    <a:pt x="1068" y="2938"/>
                  </a:lnTo>
                  <a:lnTo>
                    <a:pt x="1076" y="2920"/>
                  </a:lnTo>
                  <a:lnTo>
                    <a:pt x="1103" y="2902"/>
                  </a:lnTo>
                  <a:lnTo>
                    <a:pt x="1103" y="2902"/>
                  </a:lnTo>
                  <a:lnTo>
                    <a:pt x="1121" y="2911"/>
                  </a:lnTo>
                  <a:lnTo>
                    <a:pt x="1147" y="2920"/>
                  </a:lnTo>
                  <a:lnTo>
                    <a:pt x="1191" y="2946"/>
                  </a:lnTo>
                  <a:lnTo>
                    <a:pt x="1218" y="2964"/>
                  </a:lnTo>
                  <a:lnTo>
                    <a:pt x="1235" y="2973"/>
                  </a:lnTo>
                  <a:lnTo>
                    <a:pt x="1253" y="2964"/>
                  </a:lnTo>
                  <a:lnTo>
                    <a:pt x="1271" y="2955"/>
                  </a:lnTo>
                  <a:lnTo>
                    <a:pt x="1271" y="2955"/>
                  </a:lnTo>
                  <a:lnTo>
                    <a:pt x="1288" y="2929"/>
                  </a:lnTo>
                  <a:lnTo>
                    <a:pt x="1306" y="2920"/>
                  </a:lnTo>
                  <a:lnTo>
                    <a:pt x="1332" y="2911"/>
                  </a:lnTo>
                  <a:lnTo>
                    <a:pt x="1359" y="2902"/>
                  </a:lnTo>
                  <a:lnTo>
                    <a:pt x="1403" y="2911"/>
                  </a:lnTo>
                  <a:lnTo>
                    <a:pt x="1447" y="2929"/>
                  </a:lnTo>
                  <a:lnTo>
                    <a:pt x="1447" y="2929"/>
                  </a:lnTo>
                  <a:lnTo>
                    <a:pt x="1491" y="2938"/>
                  </a:lnTo>
                  <a:lnTo>
                    <a:pt x="1535" y="2946"/>
                  </a:lnTo>
                  <a:lnTo>
                    <a:pt x="1579" y="2938"/>
                  </a:lnTo>
                  <a:lnTo>
                    <a:pt x="1597" y="2929"/>
                  </a:lnTo>
                  <a:lnTo>
                    <a:pt x="1624" y="2911"/>
                  </a:lnTo>
                  <a:lnTo>
                    <a:pt x="1624" y="2911"/>
                  </a:lnTo>
                  <a:lnTo>
                    <a:pt x="1650" y="2893"/>
                  </a:lnTo>
                  <a:lnTo>
                    <a:pt x="1685" y="2876"/>
                  </a:lnTo>
                  <a:lnTo>
                    <a:pt x="1774" y="2858"/>
                  </a:lnTo>
                  <a:lnTo>
                    <a:pt x="1862" y="2849"/>
                  </a:lnTo>
                  <a:lnTo>
                    <a:pt x="1897" y="2849"/>
                  </a:lnTo>
                  <a:lnTo>
                    <a:pt x="1924" y="2849"/>
                  </a:lnTo>
                  <a:lnTo>
                    <a:pt x="1924" y="2849"/>
                  </a:lnTo>
                  <a:lnTo>
                    <a:pt x="1968" y="2867"/>
                  </a:lnTo>
                  <a:lnTo>
                    <a:pt x="1994" y="2876"/>
                  </a:lnTo>
                  <a:lnTo>
                    <a:pt x="2021" y="2876"/>
                  </a:lnTo>
                  <a:lnTo>
                    <a:pt x="2038" y="2867"/>
                  </a:lnTo>
                  <a:lnTo>
                    <a:pt x="2047" y="2849"/>
                  </a:lnTo>
                  <a:lnTo>
                    <a:pt x="2056" y="2814"/>
                  </a:lnTo>
                  <a:lnTo>
                    <a:pt x="2038" y="2770"/>
                  </a:lnTo>
                  <a:lnTo>
                    <a:pt x="2038" y="2770"/>
                  </a:lnTo>
                  <a:lnTo>
                    <a:pt x="2029" y="2717"/>
                  </a:lnTo>
                  <a:lnTo>
                    <a:pt x="2038" y="2682"/>
                  </a:lnTo>
                  <a:lnTo>
                    <a:pt x="2056" y="2655"/>
                  </a:lnTo>
                  <a:lnTo>
                    <a:pt x="2074" y="2638"/>
                  </a:lnTo>
                  <a:lnTo>
                    <a:pt x="2126" y="2611"/>
                  </a:lnTo>
                  <a:lnTo>
                    <a:pt x="2144" y="2602"/>
                  </a:lnTo>
                  <a:lnTo>
                    <a:pt x="2162" y="2585"/>
                  </a:lnTo>
                  <a:lnTo>
                    <a:pt x="2162" y="2585"/>
                  </a:lnTo>
                  <a:lnTo>
                    <a:pt x="2171" y="2558"/>
                  </a:lnTo>
                  <a:lnTo>
                    <a:pt x="2197" y="2541"/>
                  </a:lnTo>
                  <a:lnTo>
                    <a:pt x="2259" y="2514"/>
                  </a:lnTo>
                  <a:lnTo>
                    <a:pt x="2312" y="2479"/>
                  </a:lnTo>
                  <a:lnTo>
                    <a:pt x="2329" y="2470"/>
                  </a:lnTo>
                  <a:lnTo>
                    <a:pt x="2329" y="2452"/>
                  </a:lnTo>
                  <a:lnTo>
                    <a:pt x="2329" y="2452"/>
                  </a:lnTo>
                  <a:lnTo>
                    <a:pt x="2303" y="2426"/>
                  </a:lnTo>
                  <a:lnTo>
                    <a:pt x="2277" y="2399"/>
                  </a:lnTo>
                  <a:lnTo>
                    <a:pt x="2188" y="2338"/>
                  </a:lnTo>
                  <a:lnTo>
                    <a:pt x="2012" y="2223"/>
                  </a:lnTo>
                  <a:lnTo>
                    <a:pt x="2012" y="2223"/>
                  </a:lnTo>
                  <a:lnTo>
                    <a:pt x="1994" y="2196"/>
                  </a:lnTo>
                  <a:lnTo>
                    <a:pt x="1976" y="2170"/>
                  </a:lnTo>
                  <a:lnTo>
                    <a:pt x="1950" y="2099"/>
                  </a:lnTo>
                  <a:lnTo>
                    <a:pt x="1932" y="2029"/>
                  </a:lnTo>
                  <a:lnTo>
                    <a:pt x="1915" y="1967"/>
                  </a:lnTo>
                  <a:lnTo>
                    <a:pt x="1915" y="1967"/>
                  </a:lnTo>
                  <a:lnTo>
                    <a:pt x="1888" y="1923"/>
                  </a:lnTo>
                  <a:lnTo>
                    <a:pt x="1862" y="1879"/>
                  </a:lnTo>
                  <a:lnTo>
                    <a:pt x="1853" y="1852"/>
                  </a:lnTo>
                  <a:lnTo>
                    <a:pt x="1862" y="1835"/>
                  </a:lnTo>
                  <a:lnTo>
                    <a:pt x="1871" y="1817"/>
                  </a:lnTo>
                  <a:lnTo>
                    <a:pt x="1897" y="1808"/>
                  </a:lnTo>
                  <a:lnTo>
                    <a:pt x="1897" y="1808"/>
                  </a:lnTo>
                  <a:lnTo>
                    <a:pt x="1968" y="1790"/>
                  </a:lnTo>
                  <a:lnTo>
                    <a:pt x="2056" y="1773"/>
                  </a:lnTo>
                  <a:lnTo>
                    <a:pt x="2135" y="1738"/>
                  </a:lnTo>
                  <a:lnTo>
                    <a:pt x="2179" y="1711"/>
                  </a:lnTo>
                  <a:lnTo>
                    <a:pt x="2206" y="1693"/>
                  </a:lnTo>
                  <a:lnTo>
                    <a:pt x="2206" y="1693"/>
                  </a:lnTo>
                  <a:lnTo>
                    <a:pt x="2232" y="1667"/>
                  </a:lnTo>
                  <a:lnTo>
                    <a:pt x="2268" y="1649"/>
                  </a:lnTo>
                  <a:lnTo>
                    <a:pt x="2338" y="1623"/>
                  </a:lnTo>
                  <a:lnTo>
                    <a:pt x="2409" y="1605"/>
                  </a:lnTo>
                  <a:lnTo>
                    <a:pt x="2435" y="1596"/>
                  </a:lnTo>
                  <a:lnTo>
                    <a:pt x="2453" y="1579"/>
                  </a:lnTo>
                  <a:lnTo>
                    <a:pt x="2453" y="1579"/>
                  </a:lnTo>
                  <a:lnTo>
                    <a:pt x="2471" y="1570"/>
                  </a:lnTo>
                  <a:lnTo>
                    <a:pt x="2488" y="1570"/>
                  </a:lnTo>
                  <a:lnTo>
                    <a:pt x="2532" y="1579"/>
                  </a:lnTo>
                  <a:lnTo>
                    <a:pt x="2577" y="1588"/>
                  </a:lnTo>
                  <a:lnTo>
                    <a:pt x="2594" y="1588"/>
                  </a:lnTo>
                  <a:lnTo>
                    <a:pt x="2612" y="1570"/>
                  </a:lnTo>
                  <a:lnTo>
                    <a:pt x="2612" y="1570"/>
                  </a:lnTo>
                  <a:lnTo>
                    <a:pt x="2629" y="1535"/>
                  </a:lnTo>
                  <a:lnTo>
                    <a:pt x="2638" y="1490"/>
                  </a:lnTo>
                  <a:lnTo>
                    <a:pt x="2638" y="1446"/>
                  </a:lnTo>
                  <a:lnTo>
                    <a:pt x="2629" y="1429"/>
                  </a:lnTo>
                  <a:lnTo>
                    <a:pt x="2612" y="1411"/>
                  </a:lnTo>
                  <a:lnTo>
                    <a:pt x="2612" y="1411"/>
                  </a:lnTo>
                  <a:lnTo>
                    <a:pt x="2585" y="1367"/>
                  </a:lnTo>
                  <a:lnTo>
                    <a:pt x="2568" y="1314"/>
                  </a:lnTo>
                  <a:lnTo>
                    <a:pt x="2550" y="1252"/>
                  </a:lnTo>
                  <a:lnTo>
                    <a:pt x="2541" y="1173"/>
                  </a:lnTo>
                  <a:lnTo>
                    <a:pt x="2541" y="1173"/>
                  </a:lnTo>
                  <a:lnTo>
                    <a:pt x="2532" y="1102"/>
                  </a:lnTo>
                  <a:lnTo>
                    <a:pt x="2524" y="1067"/>
                  </a:lnTo>
                  <a:lnTo>
                    <a:pt x="2506" y="1040"/>
                  </a:lnTo>
                  <a:lnTo>
                    <a:pt x="2506" y="1014"/>
                  </a:lnTo>
                  <a:lnTo>
                    <a:pt x="2506" y="1014"/>
                  </a:lnTo>
                  <a:lnTo>
                    <a:pt x="2497" y="970"/>
                  </a:lnTo>
                  <a:lnTo>
                    <a:pt x="2488" y="935"/>
                  </a:lnTo>
                  <a:lnTo>
                    <a:pt x="2471" y="890"/>
                  </a:lnTo>
                  <a:lnTo>
                    <a:pt x="2435" y="864"/>
                  </a:lnTo>
                  <a:lnTo>
                    <a:pt x="2435" y="864"/>
                  </a:lnTo>
                  <a:lnTo>
                    <a:pt x="2409" y="846"/>
                  </a:lnTo>
                  <a:lnTo>
                    <a:pt x="2391" y="829"/>
                  </a:lnTo>
                  <a:lnTo>
                    <a:pt x="2391" y="793"/>
                  </a:lnTo>
                  <a:lnTo>
                    <a:pt x="2418" y="749"/>
                  </a:lnTo>
                  <a:lnTo>
                    <a:pt x="2418" y="749"/>
                  </a:lnTo>
                  <a:lnTo>
                    <a:pt x="2435" y="714"/>
                  </a:lnTo>
                  <a:lnTo>
                    <a:pt x="2444" y="679"/>
                  </a:lnTo>
                  <a:lnTo>
                    <a:pt x="2444" y="591"/>
                  </a:lnTo>
                  <a:lnTo>
                    <a:pt x="2435" y="503"/>
                  </a:lnTo>
                  <a:lnTo>
                    <a:pt x="2427" y="441"/>
                  </a:lnTo>
                  <a:lnTo>
                    <a:pt x="2427" y="441"/>
                  </a:lnTo>
                  <a:lnTo>
                    <a:pt x="2427" y="406"/>
                  </a:lnTo>
                  <a:lnTo>
                    <a:pt x="2427" y="406"/>
                  </a:lnTo>
                  <a:lnTo>
                    <a:pt x="2409" y="388"/>
                  </a:lnTo>
                  <a:lnTo>
                    <a:pt x="2400" y="371"/>
                  </a:lnTo>
                  <a:lnTo>
                    <a:pt x="2400" y="371"/>
                  </a:lnTo>
                  <a:lnTo>
                    <a:pt x="2382" y="327"/>
                  </a:lnTo>
                  <a:lnTo>
                    <a:pt x="2365" y="309"/>
                  </a:lnTo>
                  <a:lnTo>
                    <a:pt x="2347" y="291"/>
                  </a:lnTo>
                  <a:lnTo>
                    <a:pt x="2294" y="274"/>
                  </a:lnTo>
                  <a:lnTo>
                    <a:pt x="2224" y="274"/>
                  </a:lnTo>
                  <a:lnTo>
                    <a:pt x="2224" y="274"/>
                  </a:lnTo>
                  <a:lnTo>
                    <a:pt x="2188" y="265"/>
                  </a:lnTo>
                  <a:lnTo>
                    <a:pt x="2188" y="256"/>
                  </a:lnTo>
                  <a:lnTo>
                    <a:pt x="2188" y="230"/>
                  </a:lnTo>
                  <a:lnTo>
                    <a:pt x="2206" y="203"/>
                  </a:lnTo>
                  <a:lnTo>
                    <a:pt x="2250" y="150"/>
                  </a:lnTo>
                  <a:lnTo>
                    <a:pt x="2259" y="124"/>
                  </a:lnTo>
                  <a:lnTo>
                    <a:pt x="2250" y="97"/>
                  </a:lnTo>
                  <a:lnTo>
                    <a:pt x="2250" y="97"/>
                  </a:lnTo>
                  <a:lnTo>
                    <a:pt x="2232" y="88"/>
                  </a:lnTo>
                  <a:lnTo>
                    <a:pt x="2206" y="88"/>
                  </a:lnTo>
                  <a:lnTo>
                    <a:pt x="2135" y="124"/>
                  </a:lnTo>
                  <a:lnTo>
                    <a:pt x="2100" y="150"/>
                  </a:lnTo>
                  <a:lnTo>
                    <a:pt x="2065" y="168"/>
                  </a:lnTo>
                  <a:lnTo>
                    <a:pt x="2021" y="177"/>
                  </a:lnTo>
                  <a:lnTo>
                    <a:pt x="1985" y="168"/>
                  </a:lnTo>
                  <a:lnTo>
                    <a:pt x="1985" y="168"/>
                  </a:lnTo>
                  <a:lnTo>
                    <a:pt x="1941" y="168"/>
                  </a:lnTo>
                  <a:lnTo>
                    <a:pt x="1897" y="177"/>
                  </a:lnTo>
                  <a:lnTo>
                    <a:pt x="1853" y="194"/>
                  </a:lnTo>
                  <a:lnTo>
                    <a:pt x="1809" y="230"/>
                  </a:lnTo>
                  <a:lnTo>
                    <a:pt x="1729" y="300"/>
                  </a:lnTo>
                  <a:lnTo>
                    <a:pt x="1650" y="362"/>
                  </a:lnTo>
                  <a:lnTo>
                    <a:pt x="1650" y="362"/>
                  </a:lnTo>
                  <a:lnTo>
                    <a:pt x="1615" y="380"/>
                  </a:lnTo>
                  <a:lnTo>
                    <a:pt x="1579" y="388"/>
                  </a:lnTo>
                  <a:lnTo>
                    <a:pt x="1544" y="388"/>
                  </a:lnTo>
                  <a:lnTo>
                    <a:pt x="1509" y="371"/>
                  </a:lnTo>
                  <a:lnTo>
                    <a:pt x="1491" y="344"/>
                  </a:lnTo>
                  <a:lnTo>
                    <a:pt x="1482" y="318"/>
                  </a:lnTo>
                  <a:lnTo>
                    <a:pt x="1482" y="283"/>
                  </a:lnTo>
                  <a:lnTo>
                    <a:pt x="1500" y="247"/>
                  </a:lnTo>
                  <a:lnTo>
                    <a:pt x="1500" y="247"/>
                  </a:lnTo>
                  <a:lnTo>
                    <a:pt x="1518" y="212"/>
                  </a:lnTo>
                  <a:lnTo>
                    <a:pt x="1526" y="194"/>
                  </a:lnTo>
                  <a:lnTo>
                    <a:pt x="1526" y="177"/>
                  </a:lnTo>
                  <a:lnTo>
                    <a:pt x="1509" y="168"/>
                  </a:lnTo>
                  <a:lnTo>
                    <a:pt x="1491" y="168"/>
                  </a:lnTo>
                  <a:lnTo>
                    <a:pt x="1465" y="177"/>
                  </a:lnTo>
                  <a:lnTo>
                    <a:pt x="1394" y="194"/>
                  </a:lnTo>
                  <a:lnTo>
                    <a:pt x="1394" y="194"/>
                  </a:lnTo>
                  <a:lnTo>
                    <a:pt x="1350" y="203"/>
                  </a:lnTo>
                  <a:lnTo>
                    <a:pt x="1315" y="212"/>
                  </a:lnTo>
                  <a:lnTo>
                    <a:pt x="1271" y="203"/>
                  </a:lnTo>
                  <a:lnTo>
                    <a:pt x="1235" y="194"/>
                  </a:lnTo>
                  <a:lnTo>
                    <a:pt x="1209" y="177"/>
                  </a:lnTo>
                  <a:lnTo>
                    <a:pt x="1182" y="150"/>
                  </a:lnTo>
                  <a:lnTo>
                    <a:pt x="1173" y="124"/>
                  </a:lnTo>
                  <a:lnTo>
                    <a:pt x="1173" y="88"/>
                  </a:lnTo>
                  <a:lnTo>
                    <a:pt x="1173" y="88"/>
                  </a:lnTo>
                  <a:lnTo>
                    <a:pt x="1165" y="53"/>
                  </a:lnTo>
                  <a:lnTo>
                    <a:pt x="1156" y="27"/>
                  </a:lnTo>
                  <a:lnTo>
                    <a:pt x="1156" y="27"/>
                  </a:lnTo>
                  <a:lnTo>
                    <a:pt x="1085" y="27"/>
                  </a:lnTo>
                  <a:lnTo>
                    <a:pt x="1041" y="27"/>
                  </a:lnTo>
                  <a:lnTo>
                    <a:pt x="1041" y="27"/>
                  </a:lnTo>
                  <a:lnTo>
                    <a:pt x="997" y="18"/>
                  </a:lnTo>
                  <a:lnTo>
                    <a:pt x="935" y="9"/>
                  </a:lnTo>
                  <a:lnTo>
                    <a:pt x="776" y="0"/>
                  </a:lnTo>
                  <a:lnTo>
                    <a:pt x="776" y="0"/>
                  </a:lnTo>
                  <a:lnTo>
                    <a:pt x="821" y="71"/>
                  </a:lnTo>
                  <a:lnTo>
                    <a:pt x="829" y="106"/>
                  </a:lnTo>
                  <a:lnTo>
                    <a:pt x="821" y="141"/>
                  </a:lnTo>
                  <a:lnTo>
                    <a:pt x="821" y="141"/>
                  </a:lnTo>
                  <a:lnTo>
                    <a:pt x="812" y="168"/>
                  </a:lnTo>
                  <a:lnTo>
                    <a:pt x="812" y="194"/>
                  </a:lnTo>
                  <a:lnTo>
                    <a:pt x="821" y="221"/>
                  </a:lnTo>
                  <a:lnTo>
                    <a:pt x="829" y="256"/>
                  </a:lnTo>
                  <a:lnTo>
                    <a:pt x="865" y="318"/>
                  </a:lnTo>
                  <a:lnTo>
                    <a:pt x="900" y="397"/>
                  </a:lnTo>
                  <a:lnTo>
                    <a:pt x="900" y="397"/>
                  </a:lnTo>
                  <a:lnTo>
                    <a:pt x="918" y="424"/>
                  </a:lnTo>
                  <a:lnTo>
                    <a:pt x="909" y="450"/>
                  </a:lnTo>
                  <a:lnTo>
                    <a:pt x="891" y="459"/>
                  </a:lnTo>
                  <a:lnTo>
                    <a:pt x="865" y="468"/>
                  </a:lnTo>
                  <a:lnTo>
                    <a:pt x="803" y="477"/>
                  </a:lnTo>
                  <a:lnTo>
                    <a:pt x="785" y="494"/>
                  </a:lnTo>
                  <a:lnTo>
                    <a:pt x="776" y="512"/>
                  </a:lnTo>
                  <a:lnTo>
                    <a:pt x="776" y="512"/>
                  </a:lnTo>
                  <a:lnTo>
                    <a:pt x="768" y="530"/>
                  </a:lnTo>
                  <a:lnTo>
                    <a:pt x="750" y="538"/>
                  </a:lnTo>
                  <a:lnTo>
                    <a:pt x="715" y="538"/>
                  </a:lnTo>
                  <a:lnTo>
                    <a:pt x="688" y="530"/>
                  </a:lnTo>
                  <a:lnTo>
                    <a:pt x="609" y="512"/>
                  </a:lnTo>
                  <a:lnTo>
                    <a:pt x="556" y="486"/>
                  </a:lnTo>
                  <a:lnTo>
                    <a:pt x="556" y="486"/>
                  </a:lnTo>
                  <a:lnTo>
                    <a:pt x="529" y="477"/>
                  </a:lnTo>
                  <a:lnTo>
                    <a:pt x="494" y="468"/>
                  </a:lnTo>
                  <a:lnTo>
                    <a:pt x="423" y="477"/>
                  </a:lnTo>
                  <a:lnTo>
                    <a:pt x="362" y="486"/>
                  </a:lnTo>
                  <a:lnTo>
                    <a:pt x="335" y="503"/>
                  </a:lnTo>
                  <a:lnTo>
                    <a:pt x="335" y="521"/>
                  </a:lnTo>
                  <a:lnTo>
                    <a:pt x="335" y="521"/>
                  </a:lnTo>
                  <a:lnTo>
                    <a:pt x="335" y="547"/>
                  </a:lnTo>
                  <a:lnTo>
                    <a:pt x="326" y="583"/>
                  </a:lnTo>
                  <a:lnTo>
                    <a:pt x="326" y="583"/>
                  </a:lnTo>
                  <a:lnTo>
                    <a:pt x="335" y="644"/>
                  </a:lnTo>
                  <a:lnTo>
                    <a:pt x="344" y="696"/>
                  </a:lnTo>
                  <a:lnTo>
                    <a:pt x="344" y="740"/>
                  </a:lnTo>
                  <a:lnTo>
                    <a:pt x="335" y="776"/>
                  </a:lnTo>
                  <a:lnTo>
                    <a:pt x="335" y="776"/>
                  </a:lnTo>
                  <a:lnTo>
                    <a:pt x="309" y="811"/>
                  </a:lnTo>
                  <a:lnTo>
                    <a:pt x="273" y="846"/>
                  </a:lnTo>
                  <a:lnTo>
                    <a:pt x="220" y="882"/>
                  </a:lnTo>
                  <a:lnTo>
                    <a:pt x="185" y="899"/>
                  </a:lnTo>
                  <a:lnTo>
                    <a:pt x="185" y="908"/>
                  </a:lnTo>
                  <a:lnTo>
                    <a:pt x="185" y="917"/>
                  </a:lnTo>
                  <a:lnTo>
                    <a:pt x="185" y="917"/>
                  </a:lnTo>
                  <a:lnTo>
                    <a:pt x="247" y="996"/>
                  </a:lnTo>
                  <a:lnTo>
                    <a:pt x="273" y="1040"/>
                  </a:lnTo>
                  <a:lnTo>
                    <a:pt x="282" y="1058"/>
                  </a:lnTo>
                  <a:lnTo>
                    <a:pt x="282" y="1076"/>
                  </a:lnTo>
                  <a:lnTo>
                    <a:pt x="282" y="1076"/>
                  </a:lnTo>
                  <a:lnTo>
                    <a:pt x="256" y="1102"/>
                  </a:lnTo>
                  <a:lnTo>
                    <a:pt x="238" y="1111"/>
                  </a:lnTo>
                  <a:lnTo>
                    <a:pt x="220" y="1138"/>
                  </a:lnTo>
                  <a:lnTo>
                    <a:pt x="220" y="1173"/>
                  </a:lnTo>
                  <a:lnTo>
                    <a:pt x="220" y="1173"/>
                  </a:lnTo>
                  <a:lnTo>
                    <a:pt x="212" y="1199"/>
                  </a:lnTo>
                  <a:lnTo>
                    <a:pt x="194" y="1217"/>
                  </a:lnTo>
                  <a:lnTo>
                    <a:pt x="176" y="1235"/>
                  </a:lnTo>
                  <a:lnTo>
                    <a:pt x="150" y="1243"/>
                  </a:lnTo>
                  <a:lnTo>
                    <a:pt x="97" y="1252"/>
                  </a:lnTo>
                  <a:lnTo>
                    <a:pt x="53" y="1252"/>
                  </a:lnTo>
                  <a:lnTo>
                    <a:pt x="53" y="1252"/>
                  </a:lnTo>
                  <a:lnTo>
                    <a:pt x="35" y="1261"/>
                  </a:lnTo>
                  <a:lnTo>
                    <a:pt x="35" y="1270"/>
                  </a:lnTo>
                  <a:lnTo>
                    <a:pt x="35" y="1305"/>
                  </a:lnTo>
                  <a:lnTo>
                    <a:pt x="44" y="1349"/>
                  </a:lnTo>
                  <a:lnTo>
                    <a:pt x="35" y="1376"/>
                  </a:lnTo>
                  <a:lnTo>
                    <a:pt x="35" y="1393"/>
                  </a:lnTo>
                  <a:lnTo>
                    <a:pt x="35" y="1393"/>
                  </a:lnTo>
                  <a:lnTo>
                    <a:pt x="18" y="1455"/>
                  </a:lnTo>
                  <a:lnTo>
                    <a:pt x="9" y="1517"/>
                  </a:lnTo>
                  <a:lnTo>
                    <a:pt x="0" y="1632"/>
                  </a:lnTo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5" name="Freeform 27" hidden="0"/>
            <p:cNvSpPr>
              <a:spLocks noChangeArrowheads="1"/>
            </p:cNvSpPr>
            <p:nvPr isPhoto="0" userDrawn="0"/>
          </p:nvSpPr>
          <p:spPr bwMode="auto">
            <a:xfrm>
              <a:off x="6431756" y="-87311"/>
              <a:ext cx="1120775" cy="1776412"/>
            </a:xfrm>
            <a:custGeom>
              <a:avLst/>
              <a:gdLst>
                <a:gd name="T0" fmla="*/ 741 w 3115"/>
                <a:gd name="T1" fmla="*/ 1333 h 4934"/>
                <a:gd name="T2" fmla="*/ 794 w 3115"/>
                <a:gd name="T3" fmla="*/ 1571 h 4934"/>
                <a:gd name="T4" fmla="*/ 882 w 3115"/>
                <a:gd name="T5" fmla="*/ 1765 h 4934"/>
                <a:gd name="T6" fmla="*/ 794 w 3115"/>
                <a:gd name="T7" fmla="*/ 1898 h 4934"/>
                <a:gd name="T8" fmla="*/ 900 w 3115"/>
                <a:gd name="T9" fmla="*/ 2092 h 4934"/>
                <a:gd name="T10" fmla="*/ 1191 w 3115"/>
                <a:gd name="T11" fmla="*/ 2303 h 4934"/>
                <a:gd name="T12" fmla="*/ 1261 w 3115"/>
                <a:gd name="T13" fmla="*/ 2568 h 4934"/>
                <a:gd name="T14" fmla="*/ 1182 w 3115"/>
                <a:gd name="T15" fmla="*/ 2603 h 4934"/>
                <a:gd name="T16" fmla="*/ 1050 w 3115"/>
                <a:gd name="T17" fmla="*/ 2745 h 4934"/>
                <a:gd name="T18" fmla="*/ 829 w 3115"/>
                <a:gd name="T19" fmla="*/ 3009 h 4934"/>
                <a:gd name="T20" fmla="*/ 617 w 3115"/>
                <a:gd name="T21" fmla="*/ 3151 h 4934"/>
                <a:gd name="T22" fmla="*/ 423 w 3115"/>
                <a:gd name="T23" fmla="*/ 3283 h 4934"/>
                <a:gd name="T24" fmla="*/ 335 w 3115"/>
                <a:gd name="T25" fmla="*/ 3433 h 4934"/>
                <a:gd name="T26" fmla="*/ 132 w 3115"/>
                <a:gd name="T27" fmla="*/ 3521 h 4934"/>
                <a:gd name="T28" fmla="*/ 26 w 3115"/>
                <a:gd name="T29" fmla="*/ 3689 h 4934"/>
                <a:gd name="T30" fmla="*/ 105 w 3115"/>
                <a:gd name="T31" fmla="*/ 3918 h 4934"/>
                <a:gd name="T32" fmla="*/ 176 w 3115"/>
                <a:gd name="T33" fmla="*/ 4192 h 4934"/>
                <a:gd name="T34" fmla="*/ 61 w 3115"/>
                <a:gd name="T35" fmla="*/ 4607 h 4934"/>
                <a:gd name="T36" fmla="*/ 211 w 3115"/>
                <a:gd name="T37" fmla="*/ 4704 h 4934"/>
                <a:gd name="T38" fmla="*/ 450 w 3115"/>
                <a:gd name="T39" fmla="*/ 4818 h 4934"/>
                <a:gd name="T40" fmla="*/ 591 w 3115"/>
                <a:gd name="T41" fmla="*/ 4862 h 4934"/>
                <a:gd name="T42" fmla="*/ 970 w 3115"/>
                <a:gd name="T43" fmla="*/ 4915 h 4934"/>
                <a:gd name="T44" fmla="*/ 1941 w 3115"/>
                <a:gd name="T45" fmla="*/ 4712 h 4934"/>
                <a:gd name="T46" fmla="*/ 2311 w 3115"/>
                <a:gd name="T47" fmla="*/ 4421 h 4934"/>
                <a:gd name="T48" fmla="*/ 2691 w 3115"/>
                <a:gd name="T49" fmla="*/ 4086 h 4934"/>
                <a:gd name="T50" fmla="*/ 3097 w 3115"/>
                <a:gd name="T51" fmla="*/ 3715 h 4934"/>
                <a:gd name="T52" fmla="*/ 3017 w 3115"/>
                <a:gd name="T53" fmla="*/ 3477 h 4934"/>
                <a:gd name="T54" fmla="*/ 2638 w 3115"/>
                <a:gd name="T55" fmla="*/ 3186 h 4934"/>
                <a:gd name="T56" fmla="*/ 2814 w 3115"/>
                <a:gd name="T57" fmla="*/ 3054 h 4934"/>
                <a:gd name="T58" fmla="*/ 2682 w 3115"/>
                <a:gd name="T59" fmla="*/ 2886 h 4934"/>
                <a:gd name="T60" fmla="*/ 2700 w 3115"/>
                <a:gd name="T61" fmla="*/ 2745 h 4934"/>
                <a:gd name="T62" fmla="*/ 2585 w 3115"/>
                <a:gd name="T63" fmla="*/ 2648 h 4934"/>
                <a:gd name="T64" fmla="*/ 2620 w 3115"/>
                <a:gd name="T65" fmla="*/ 2559 h 4934"/>
                <a:gd name="T66" fmla="*/ 2559 w 3115"/>
                <a:gd name="T67" fmla="*/ 2365 h 4934"/>
                <a:gd name="T68" fmla="*/ 2709 w 3115"/>
                <a:gd name="T69" fmla="*/ 2242 h 4934"/>
                <a:gd name="T70" fmla="*/ 2400 w 3115"/>
                <a:gd name="T71" fmla="*/ 1677 h 4934"/>
                <a:gd name="T72" fmla="*/ 2488 w 3115"/>
                <a:gd name="T73" fmla="*/ 1500 h 4934"/>
                <a:gd name="T74" fmla="*/ 2673 w 3115"/>
                <a:gd name="T75" fmla="*/ 1280 h 4934"/>
                <a:gd name="T76" fmla="*/ 2417 w 3115"/>
                <a:gd name="T77" fmla="*/ 1050 h 4934"/>
                <a:gd name="T78" fmla="*/ 2214 w 3115"/>
                <a:gd name="T79" fmla="*/ 839 h 4934"/>
                <a:gd name="T80" fmla="*/ 2276 w 3115"/>
                <a:gd name="T81" fmla="*/ 671 h 4934"/>
                <a:gd name="T82" fmla="*/ 2382 w 3115"/>
                <a:gd name="T83" fmla="*/ 565 h 4934"/>
                <a:gd name="T84" fmla="*/ 2453 w 3115"/>
                <a:gd name="T85" fmla="*/ 274 h 4934"/>
                <a:gd name="T86" fmla="*/ 2144 w 3115"/>
                <a:gd name="T87" fmla="*/ 62 h 4934"/>
                <a:gd name="T88" fmla="*/ 1950 w 3115"/>
                <a:gd name="T89" fmla="*/ 18 h 4934"/>
                <a:gd name="T90" fmla="*/ 1694 w 3115"/>
                <a:gd name="T91" fmla="*/ 80 h 4934"/>
                <a:gd name="T92" fmla="*/ 1579 w 3115"/>
                <a:gd name="T93" fmla="*/ 186 h 4934"/>
                <a:gd name="T94" fmla="*/ 1438 w 3115"/>
                <a:gd name="T95" fmla="*/ 406 h 4934"/>
                <a:gd name="T96" fmla="*/ 1323 w 3115"/>
                <a:gd name="T97" fmla="*/ 583 h 4934"/>
                <a:gd name="T98" fmla="*/ 1244 w 3115"/>
                <a:gd name="T99" fmla="*/ 750 h 4934"/>
                <a:gd name="T100" fmla="*/ 1076 w 3115"/>
                <a:gd name="T101" fmla="*/ 706 h 4934"/>
                <a:gd name="T102" fmla="*/ 864 w 3115"/>
                <a:gd name="T103" fmla="*/ 671 h 4934"/>
                <a:gd name="T104" fmla="*/ 626 w 3115"/>
                <a:gd name="T105" fmla="*/ 706 h 4934"/>
                <a:gd name="T106" fmla="*/ 273 w 3115"/>
                <a:gd name="T107" fmla="*/ 477 h 4934"/>
                <a:gd name="T108" fmla="*/ 35 w 3115"/>
                <a:gd name="T109" fmla="*/ 521 h 4934"/>
                <a:gd name="T110" fmla="*/ 326 w 3115"/>
                <a:gd name="T111" fmla="*/ 821 h 4934"/>
                <a:gd name="T112" fmla="*/ 750 w 3115"/>
                <a:gd name="T113" fmla="*/ 1059 h 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115" h="4934" fill="norm" stroke="1" extrusionOk="0">
                  <a:moveTo>
                    <a:pt x="750" y="1077"/>
                  </a:moveTo>
                  <a:lnTo>
                    <a:pt x="750" y="1077"/>
                  </a:lnTo>
                  <a:lnTo>
                    <a:pt x="732" y="1156"/>
                  </a:lnTo>
                  <a:lnTo>
                    <a:pt x="723" y="1236"/>
                  </a:lnTo>
                  <a:lnTo>
                    <a:pt x="723" y="1280"/>
                  </a:lnTo>
                  <a:lnTo>
                    <a:pt x="723" y="1306"/>
                  </a:lnTo>
                  <a:lnTo>
                    <a:pt x="741" y="1333"/>
                  </a:lnTo>
                  <a:lnTo>
                    <a:pt x="758" y="1359"/>
                  </a:lnTo>
                  <a:lnTo>
                    <a:pt x="758" y="1359"/>
                  </a:lnTo>
                  <a:lnTo>
                    <a:pt x="785" y="1377"/>
                  </a:lnTo>
                  <a:lnTo>
                    <a:pt x="794" y="1412"/>
                  </a:lnTo>
                  <a:lnTo>
                    <a:pt x="794" y="1492"/>
                  </a:lnTo>
                  <a:lnTo>
                    <a:pt x="794" y="1536"/>
                  </a:lnTo>
                  <a:lnTo>
                    <a:pt x="794" y="1571"/>
                  </a:lnTo>
                  <a:lnTo>
                    <a:pt x="811" y="1606"/>
                  </a:lnTo>
                  <a:lnTo>
                    <a:pt x="829" y="1624"/>
                  </a:lnTo>
                  <a:lnTo>
                    <a:pt x="829" y="1624"/>
                  </a:lnTo>
                  <a:lnTo>
                    <a:pt x="855" y="1650"/>
                  </a:lnTo>
                  <a:lnTo>
                    <a:pt x="873" y="1686"/>
                  </a:lnTo>
                  <a:lnTo>
                    <a:pt x="882" y="1721"/>
                  </a:lnTo>
                  <a:lnTo>
                    <a:pt x="882" y="1765"/>
                  </a:lnTo>
                  <a:lnTo>
                    <a:pt x="873" y="1809"/>
                  </a:lnTo>
                  <a:lnTo>
                    <a:pt x="864" y="1845"/>
                  </a:lnTo>
                  <a:lnTo>
                    <a:pt x="838" y="1871"/>
                  </a:lnTo>
                  <a:lnTo>
                    <a:pt x="820" y="1880"/>
                  </a:lnTo>
                  <a:lnTo>
                    <a:pt x="820" y="1880"/>
                  </a:lnTo>
                  <a:lnTo>
                    <a:pt x="794" y="1889"/>
                  </a:lnTo>
                  <a:lnTo>
                    <a:pt x="794" y="1898"/>
                  </a:lnTo>
                  <a:lnTo>
                    <a:pt x="794" y="1915"/>
                  </a:lnTo>
                  <a:lnTo>
                    <a:pt x="803" y="1942"/>
                  </a:lnTo>
                  <a:lnTo>
                    <a:pt x="838" y="1995"/>
                  </a:lnTo>
                  <a:lnTo>
                    <a:pt x="873" y="2039"/>
                  </a:lnTo>
                  <a:lnTo>
                    <a:pt x="873" y="2039"/>
                  </a:lnTo>
                  <a:lnTo>
                    <a:pt x="891" y="2056"/>
                  </a:lnTo>
                  <a:lnTo>
                    <a:pt x="900" y="2092"/>
                  </a:lnTo>
                  <a:lnTo>
                    <a:pt x="917" y="2180"/>
                  </a:lnTo>
                  <a:lnTo>
                    <a:pt x="917" y="2180"/>
                  </a:lnTo>
                  <a:lnTo>
                    <a:pt x="979" y="2198"/>
                  </a:lnTo>
                  <a:lnTo>
                    <a:pt x="1041" y="2224"/>
                  </a:lnTo>
                  <a:lnTo>
                    <a:pt x="1155" y="2277"/>
                  </a:lnTo>
                  <a:lnTo>
                    <a:pt x="1155" y="2277"/>
                  </a:lnTo>
                  <a:lnTo>
                    <a:pt x="1191" y="2303"/>
                  </a:lnTo>
                  <a:lnTo>
                    <a:pt x="1217" y="2321"/>
                  </a:lnTo>
                  <a:lnTo>
                    <a:pt x="1244" y="2348"/>
                  </a:lnTo>
                  <a:lnTo>
                    <a:pt x="1253" y="2383"/>
                  </a:lnTo>
                  <a:lnTo>
                    <a:pt x="1261" y="2445"/>
                  </a:lnTo>
                  <a:lnTo>
                    <a:pt x="1261" y="2506"/>
                  </a:lnTo>
                  <a:lnTo>
                    <a:pt x="1261" y="2506"/>
                  </a:lnTo>
                  <a:lnTo>
                    <a:pt x="1261" y="2568"/>
                  </a:lnTo>
                  <a:lnTo>
                    <a:pt x="1261" y="2612"/>
                  </a:lnTo>
                  <a:lnTo>
                    <a:pt x="1253" y="2621"/>
                  </a:lnTo>
                  <a:lnTo>
                    <a:pt x="1244" y="2630"/>
                  </a:lnTo>
                  <a:lnTo>
                    <a:pt x="1226" y="2621"/>
                  </a:lnTo>
                  <a:lnTo>
                    <a:pt x="1208" y="2612"/>
                  </a:lnTo>
                  <a:lnTo>
                    <a:pt x="1208" y="2612"/>
                  </a:lnTo>
                  <a:lnTo>
                    <a:pt x="1182" y="2603"/>
                  </a:lnTo>
                  <a:lnTo>
                    <a:pt x="1164" y="2603"/>
                  </a:lnTo>
                  <a:lnTo>
                    <a:pt x="1138" y="2603"/>
                  </a:lnTo>
                  <a:lnTo>
                    <a:pt x="1120" y="2612"/>
                  </a:lnTo>
                  <a:lnTo>
                    <a:pt x="1094" y="2639"/>
                  </a:lnTo>
                  <a:lnTo>
                    <a:pt x="1076" y="2665"/>
                  </a:lnTo>
                  <a:lnTo>
                    <a:pt x="1058" y="2701"/>
                  </a:lnTo>
                  <a:lnTo>
                    <a:pt x="1050" y="2745"/>
                  </a:lnTo>
                  <a:lnTo>
                    <a:pt x="1050" y="2745"/>
                  </a:lnTo>
                  <a:lnTo>
                    <a:pt x="1023" y="2798"/>
                  </a:lnTo>
                  <a:lnTo>
                    <a:pt x="997" y="2851"/>
                  </a:lnTo>
                  <a:lnTo>
                    <a:pt x="961" y="2895"/>
                  </a:lnTo>
                  <a:lnTo>
                    <a:pt x="917" y="2939"/>
                  </a:lnTo>
                  <a:lnTo>
                    <a:pt x="873" y="2983"/>
                  </a:lnTo>
                  <a:lnTo>
                    <a:pt x="829" y="3009"/>
                  </a:lnTo>
                  <a:lnTo>
                    <a:pt x="785" y="3036"/>
                  </a:lnTo>
                  <a:lnTo>
                    <a:pt x="741" y="3045"/>
                  </a:lnTo>
                  <a:lnTo>
                    <a:pt x="741" y="3045"/>
                  </a:lnTo>
                  <a:lnTo>
                    <a:pt x="705" y="3054"/>
                  </a:lnTo>
                  <a:lnTo>
                    <a:pt x="688" y="3071"/>
                  </a:lnTo>
                  <a:lnTo>
                    <a:pt x="644" y="3106"/>
                  </a:lnTo>
                  <a:lnTo>
                    <a:pt x="617" y="3151"/>
                  </a:lnTo>
                  <a:lnTo>
                    <a:pt x="591" y="3168"/>
                  </a:lnTo>
                  <a:lnTo>
                    <a:pt x="564" y="3177"/>
                  </a:lnTo>
                  <a:lnTo>
                    <a:pt x="564" y="3177"/>
                  </a:lnTo>
                  <a:lnTo>
                    <a:pt x="503" y="3204"/>
                  </a:lnTo>
                  <a:lnTo>
                    <a:pt x="458" y="3239"/>
                  </a:lnTo>
                  <a:lnTo>
                    <a:pt x="432" y="3256"/>
                  </a:lnTo>
                  <a:lnTo>
                    <a:pt x="423" y="3283"/>
                  </a:lnTo>
                  <a:lnTo>
                    <a:pt x="414" y="3309"/>
                  </a:lnTo>
                  <a:lnTo>
                    <a:pt x="405" y="3345"/>
                  </a:lnTo>
                  <a:lnTo>
                    <a:pt x="405" y="3345"/>
                  </a:lnTo>
                  <a:lnTo>
                    <a:pt x="405" y="3371"/>
                  </a:lnTo>
                  <a:lnTo>
                    <a:pt x="388" y="3398"/>
                  </a:lnTo>
                  <a:lnTo>
                    <a:pt x="370" y="3415"/>
                  </a:lnTo>
                  <a:lnTo>
                    <a:pt x="335" y="3433"/>
                  </a:lnTo>
                  <a:lnTo>
                    <a:pt x="273" y="3442"/>
                  </a:lnTo>
                  <a:lnTo>
                    <a:pt x="202" y="3442"/>
                  </a:lnTo>
                  <a:lnTo>
                    <a:pt x="202" y="3442"/>
                  </a:lnTo>
                  <a:lnTo>
                    <a:pt x="176" y="3451"/>
                  </a:lnTo>
                  <a:lnTo>
                    <a:pt x="158" y="3468"/>
                  </a:lnTo>
                  <a:lnTo>
                    <a:pt x="141" y="3495"/>
                  </a:lnTo>
                  <a:lnTo>
                    <a:pt x="132" y="3521"/>
                  </a:lnTo>
                  <a:lnTo>
                    <a:pt x="105" y="3592"/>
                  </a:lnTo>
                  <a:lnTo>
                    <a:pt x="88" y="3618"/>
                  </a:lnTo>
                  <a:lnTo>
                    <a:pt x="70" y="3636"/>
                  </a:lnTo>
                  <a:lnTo>
                    <a:pt x="70" y="3636"/>
                  </a:lnTo>
                  <a:lnTo>
                    <a:pt x="52" y="3654"/>
                  </a:lnTo>
                  <a:lnTo>
                    <a:pt x="35" y="3662"/>
                  </a:lnTo>
                  <a:lnTo>
                    <a:pt x="26" y="3689"/>
                  </a:lnTo>
                  <a:lnTo>
                    <a:pt x="26" y="3707"/>
                  </a:lnTo>
                  <a:lnTo>
                    <a:pt x="44" y="3751"/>
                  </a:lnTo>
                  <a:lnTo>
                    <a:pt x="79" y="3804"/>
                  </a:lnTo>
                  <a:lnTo>
                    <a:pt x="79" y="3804"/>
                  </a:lnTo>
                  <a:lnTo>
                    <a:pt x="97" y="3839"/>
                  </a:lnTo>
                  <a:lnTo>
                    <a:pt x="105" y="3865"/>
                  </a:lnTo>
                  <a:lnTo>
                    <a:pt x="105" y="3918"/>
                  </a:lnTo>
                  <a:lnTo>
                    <a:pt x="105" y="3971"/>
                  </a:lnTo>
                  <a:lnTo>
                    <a:pt x="105" y="3989"/>
                  </a:lnTo>
                  <a:lnTo>
                    <a:pt x="105" y="4015"/>
                  </a:lnTo>
                  <a:lnTo>
                    <a:pt x="105" y="4015"/>
                  </a:lnTo>
                  <a:lnTo>
                    <a:pt x="132" y="4068"/>
                  </a:lnTo>
                  <a:lnTo>
                    <a:pt x="167" y="4148"/>
                  </a:lnTo>
                  <a:lnTo>
                    <a:pt x="176" y="4192"/>
                  </a:lnTo>
                  <a:lnTo>
                    <a:pt x="185" y="4245"/>
                  </a:lnTo>
                  <a:lnTo>
                    <a:pt x="176" y="4289"/>
                  </a:lnTo>
                  <a:lnTo>
                    <a:pt x="158" y="4342"/>
                  </a:lnTo>
                  <a:lnTo>
                    <a:pt x="158" y="4342"/>
                  </a:lnTo>
                  <a:lnTo>
                    <a:pt x="114" y="4457"/>
                  </a:lnTo>
                  <a:lnTo>
                    <a:pt x="79" y="4562"/>
                  </a:lnTo>
                  <a:lnTo>
                    <a:pt x="61" y="4607"/>
                  </a:lnTo>
                  <a:lnTo>
                    <a:pt x="61" y="4633"/>
                  </a:lnTo>
                  <a:lnTo>
                    <a:pt x="70" y="4651"/>
                  </a:lnTo>
                  <a:lnTo>
                    <a:pt x="79" y="4651"/>
                  </a:lnTo>
                  <a:lnTo>
                    <a:pt x="79" y="4651"/>
                  </a:lnTo>
                  <a:lnTo>
                    <a:pt x="105" y="4651"/>
                  </a:lnTo>
                  <a:lnTo>
                    <a:pt x="141" y="4668"/>
                  </a:lnTo>
                  <a:lnTo>
                    <a:pt x="211" y="4704"/>
                  </a:lnTo>
                  <a:lnTo>
                    <a:pt x="291" y="4748"/>
                  </a:lnTo>
                  <a:lnTo>
                    <a:pt x="326" y="4757"/>
                  </a:lnTo>
                  <a:lnTo>
                    <a:pt x="361" y="4765"/>
                  </a:lnTo>
                  <a:lnTo>
                    <a:pt x="361" y="4765"/>
                  </a:lnTo>
                  <a:lnTo>
                    <a:pt x="388" y="4765"/>
                  </a:lnTo>
                  <a:lnTo>
                    <a:pt x="414" y="4783"/>
                  </a:lnTo>
                  <a:lnTo>
                    <a:pt x="450" y="4818"/>
                  </a:lnTo>
                  <a:lnTo>
                    <a:pt x="467" y="4836"/>
                  </a:lnTo>
                  <a:lnTo>
                    <a:pt x="485" y="4854"/>
                  </a:lnTo>
                  <a:lnTo>
                    <a:pt x="511" y="4862"/>
                  </a:lnTo>
                  <a:lnTo>
                    <a:pt x="538" y="4862"/>
                  </a:lnTo>
                  <a:lnTo>
                    <a:pt x="538" y="4862"/>
                  </a:lnTo>
                  <a:lnTo>
                    <a:pt x="564" y="4854"/>
                  </a:lnTo>
                  <a:lnTo>
                    <a:pt x="591" y="4862"/>
                  </a:lnTo>
                  <a:lnTo>
                    <a:pt x="644" y="4889"/>
                  </a:lnTo>
                  <a:lnTo>
                    <a:pt x="679" y="4907"/>
                  </a:lnTo>
                  <a:lnTo>
                    <a:pt x="723" y="4924"/>
                  </a:lnTo>
                  <a:lnTo>
                    <a:pt x="785" y="4933"/>
                  </a:lnTo>
                  <a:lnTo>
                    <a:pt x="864" y="4933"/>
                  </a:lnTo>
                  <a:lnTo>
                    <a:pt x="864" y="4933"/>
                  </a:lnTo>
                  <a:lnTo>
                    <a:pt x="970" y="4915"/>
                  </a:lnTo>
                  <a:lnTo>
                    <a:pt x="1085" y="4898"/>
                  </a:lnTo>
                  <a:lnTo>
                    <a:pt x="1341" y="4818"/>
                  </a:lnTo>
                  <a:lnTo>
                    <a:pt x="1597" y="4748"/>
                  </a:lnTo>
                  <a:lnTo>
                    <a:pt x="1703" y="4730"/>
                  </a:lnTo>
                  <a:lnTo>
                    <a:pt x="1791" y="4721"/>
                  </a:lnTo>
                  <a:lnTo>
                    <a:pt x="1791" y="4721"/>
                  </a:lnTo>
                  <a:lnTo>
                    <a:pt x="1941" y="4712"/>
                  </a:lnTo>
                  <a:lnTo>
                    <a:pt x="2056" y="4686"/>
                  </a:lnTo>
                  <a:lnTo>
                    <a:pt x="2056" y="4686"/>
                  </a:lnTo>
                  <a:lnTo>
                    <a:pt x="2126" y="4598"/>
                  </a:lnTo>
                  <a:lnTo>
                    <a:pt x="2197" y="4509"/>
                  </a:lnTo>
                  <a:lnTo>
                    <a:pt x="2197" y="4509"/>
                  </a:lnTo>
                  <a:lnTo>
                    <a:pt x="2250" y="4465"/>
                  </a:lnTo>
                  <a:lnTo>
                    <a:pt x="2311" y="4421"/>
                  </a:lnTo>
                  <a:lnTo>
                    <a:pt x="2444" y="4342"/>
                  </a:lnTo>
                  <a:lnTo>
                    <a:pt x="2514" y="4298"/>
                  </a:lnTo>
                  <a:lnTo>
                    <a:pt x="2567" y="4245"/>
                  </a:lnTo>
                  <a:lnTo>
                    <a:pt x="2620" y="4192"/>
                  </a:lnTo>
                  <a:lnTo>
                    <a:pt x="2656" y="4139"/>
                  </a:lnTo>
                  <a:lnTo>
                    <a:pt x="2656" y="4139"/>
                  </a:lnTo>
                  <a:lnTo>
                    <a:pt x="2691" y="4086"/>
                  </a:lnTo>
                  <a:lnTo>
                    <a:pt x="2744" y="4024"/>
                  </a:lnTo>
                  <a:lnTo>
                    <a:pt x="2806" y="3971"/>
                  </a:lnTo>
                  <a:lnTo>
                    <a:pt x="2876" y="3918"/>
                  </a:lnTo>
                  <a:lnTo>
                    <a:pt x="2947" y="3874"/>
                  </a:lnTo>
                  <a:lnTo>
                    <a:pt x="3009" y="3821"/>
                  </a:lnTo>
                  <a:lnTo>
                    <a:pt x="3062" y="3768"/>
                  </a:lnTo>
                  <a:lnTo>
                    <a:pt x="3097" y="3715"/>
                  </a:lnTo>
                  <a:lnTo>
                    <a:pt x="3097" y="3715"/>
                  </a:lnTo>
                  <a:lnTo>
                    <a:pt x="3106" y="3671"/>
                  </a:lnTo>
                  <a:lnTo>
                    <a:pt x="3114" y="3645"/>
                  </a:lnTo>
                  <a:lnTo>
                    <a:pt x="3106" y="3618"/>
                  </a:lnTo>
                  <a:lnTo>
                    <a:pt x="3097" y="3592"/>
                  </a:lnTo>
                  <a:lnTo>
                    <a:pt x="3079" y="3565"/>
                  </a:lnTo>
                  <a:lnTo>
                    <a:pt x="3017" y="3477"/>
                  </a:lnTo>
                  <a:lnTo>
                    <a:pt x="3017" y="3477"/>
                  </a:lnTo>
                  <a:lnTo>
                    <a:pt x="2964" y="3433"/>
                  </a:lnTo>
                  <a:lnTo>
                    <a:pt x="2911" y="3389"/>
                  </a:lnTo>
                  <a:lnTo>
                    <a:pt x="2788" y="3309"/>
                  </a:lnTo>
                  <a:lnTo>
                    <a:pt x="2682" y="3248"/>
                  </a:lnTo>
                  <a:lnTo>
                    <a:pt x="2647" y="3221"/>
                  </a:lnTo>
                  <a:lnTo>
                    <a:pt x="2638" y="3186"/>
                  </a:lnTo>
                  <a:lnTo>
                    <a:pt x="2638" y="3186"/>
                  </a:lnTo>
                  <a:lnTo>
                    <a:pt x="2638" y="3168"/>
                  </a:lnTo>
                  <a:lnTo>
                    <a:pt x="2664" y="3151"/>
                  </a:lnTo>
                  <a:lnTo>
                    <a:pt x="2726" y="3115"/>
                  </a:lnTo>
                  <a:lnTo>
                    <a:pt x="2761" y="3098"/>
                  </a:lnTo>
                  <a:lnTo>
                    <a:pt x="2797" y="3080"/>
                  </a:lnTo>
                  <a:lnTo>
                    <a:pt x="2814" y="3054"/>
                  </a:lnTo>
                  <a:lnTo>
                    <a:pt x="2823" y="3027"/>
                  </a:lnTo>
                  <a:lnTo>
                    <a:pt x="2823" y="3027"/>
                  </a:lnTo>
                  <a:lnTo>
                    <a:pt x="2814" y="2992"/>
                  </a:lnTo>
                  <a:lnTo>
                    <a:pt x="2797" y="2974"/>
                  </a:lnTo>
                  <a:lnTo>
                    <a:pt x="2753" y="2939"/>
                  </a:lnTo>
                  <a:lnTo>
                    <a:pt x="2709" y="2904"/>
                  </a:lnTo>
                  <a:lnTo>
                    <a:pt x="2682" y="2886"/>
                  </a:lnTo>
                  <a:lnTo>
                    <a:pt x="2664" y="2868"/>
                  </a:lnTo>
                  <a:lnTo>
                    <a:pt x="2664" y="2868"/>
                  </a:lnTo>
                  <a:lnTo>
                    <a:pt x="2656" y="2842"/>
                  </a:lnTo>
                  <a:lnTo>
                    <a:pt x="2656" y="2815"/>
                  </a:lnTo>
                  <a:lnTo>
                    <a:pt x="2656" y="2798"/>
                  </a:lnTo>
                  <a:lnTo>
                    <a:pt x="2673" y="2780"/>
                  </a:lnTo>
                  <a:lnTo>
                    <a:pt x="2700" y="2745"/>
                  </a:lnTo>
                  <a:lnTo>
                    <a:pt x="2709" y="2727"/>
                  </a:lnTo>
                  <a:lnTo>
                    <a:pt x="2709" y="2718"/>
                  </a:lnTo>
                  <a:lnTo>
                    <a:pt x="2709" y="2718"/>
                  </a:lnTo>
                  <a:lnTo>
                    <a:pt x="2700" y="2701"/>
                  </a:lnTo>
                  <a:lnTo>
                    <a:pt x="2682" y="2692"/>
                  </a:lnTo>
                  <a:lnTo>
                    <a:pt x="2629" y="2674"/>
                  </a:lnTo>
                  <a:lnTo>
                    <a:pt x="2585" y="2648"/>
                  </a:lnTo>
                  <a:lnTo>
                    <a:pt x="2567" y="2630"/>
                  </a:lnTo>
                  <a:lnTo>
                    <a:pt x="2559" y="2621"/>
                  </a:lnTo>
                  <a:lnTo>
                    <a:pt x="2559" y="2621"/>
                  </a:lnTo>
                  <a:lnTo>
                    <a:pt x="2559" y="2603"/>
                  </a:lnTo>
                  <a:lnTo>
                    <a:pt x="2567" y="2595"/>
                  </a:lnTo>
                  <a:lnTo>
                    <a:pt x="2594" y="2577"/>
                  </a:lnTo>
                  <a:lnTo>
                    <a:pt x="2620" y="2559"/>
                  </a:lnTo>
                  <a:lnTo>
                    <a:pt x="2629" y="2551"/>
                  </a:lnTo>
                  <a:lnTo>
                    <a:pt x="2629" y="2533"/>
                  </a:lnTo>
                  <a:lnTo>
                    <a:pt x="2629" y="2533"/>
                  </a:lnTo>
                  <a:lnTo>
                    <a:pt x="2603" y="2480"/>
                  </a:lnTo>
                  <a:lnTo>
                    <a:pt x="2576" y="2427"/>
                  </a:lnTo>
                  <a:lnTo>
                    <a:pt x="2567" y="2392"/>
                  </a:lnTo>
                  <a:lnTo>
                    <a:pt x="2559" y="2365"/>
                  </a:lnTo>
                  <a:lnTo>
                    <a:pt x="2567" y="2330"/>
                  </a:lnTo>
                  <a:lnTo>
                    <a:pt x="2585" y="2303"/>
                  </a:lnTo>
                  <a:lnTo>
                    <a:pt x="2585" y="2303"/>
                  </a:lnTo>
                  <a:lnTo>
                    <a:pt x="2611" y="2277"/>
                  </a:lnTo>
                  <a:lnTo>
                    <a:pt x="2638" y="2268"/>
                  </a:lnTo>
                  <a:lnTo>
                    <a:pt x="2691" y="2251"/>
                  </a:lnTo>
                  <a:lnTo>
                    <a:pt x="2709" y="2242"/>
                  </a:lnTo>
                  <a:lnTo>
                    <a:pt x="2717" y="2215"/>
                  </a:lnTo>
                  <a:lnTo>
                    <a:pt x="2709" y="2180"/>
                  </a:lnTo>
                  <a:lnTo>
                    <a:pt x="2682" y="2127"/>
                  </a:lnTo>
                  <a:lnTo>
                    <a:pt x="2682" y="2127"/>
                  </a:lnTo>
                  <a:lnTo>
                    <a:pt x="2603" y="1986"/>
                  </a:lnTo>
                  <a:lnTo>
                    <a:pt x="2514" y="1853"/>
                  </a:lnTo>
                  <a:lnTo>
                    <a:pt x="2400" y="1677"/>
                  </a:lnTo>
                  <a:lnTo>
                    <a:pt x="2400" y="1677"/>
                  </a:lnTo>
                  <a:lnTo>
                    <a:pt x="2391" y="1659"/>
                  </a:lnTo>
                  <a:lnTo>
                    <a:pt x="2391" y="1633"/>
                  </a:lnTo>
                  <a:lnTo>
                    <a:pt x="2400" y="1606"/>
                  </a:lnTo>
                  <a:lnTo>
                    <a:pt x="2409" y="1580"/>
                  </a:lnTo>
                  <a:lnTo>
                    <a:pt x="2444" y="1536"/>
                  </a:lnTo>
                  <a:lnTo>
                    <a:pt x="2488" y="1500"/>
                  </a:lnTo>
                  <a:lnTo>
                    <a:pt x="2488" y="1500"/>
                  </a:lnTo>
                  <a:lnTo>
                    <a:pt x="2541" y="1456"/>
                  </a:lnTo>
                  <a:lnTo>
                    <a:pt x="2603" y="1395"/>
                  </a:lnTo>
                  <a:lnTo>
                    <a:pt x="2647" y="1333"/>
                  </a:lnTo>
                  <a:lnTo>
                    <a:pt x="2664" y="1306"/>
                  </a:lnTo>
                  <a:lnTo>
                    <a:pt x="2673" y="1280"/>
                  </a:lnTo>
                  <a:lnTo>
                    <a:pt x="2673" y="1280"/>
                  </a:lnTo>
                  <a:lnTo>
                    <a:pt x="2664" y="1262"/>
                  </a:lnTo>
                  <a:lnTo>
                    <a:pt x="2647" y="1227"/>
                  </a:lnTo>
                  <a:lnTo>
                    <a:pt x="2585" y="1165"/>
                  </a:lnTo>
                  <a:lnTo>
                    <a:pt x="2514" y="1103"/>
                  </a:lnTo>
                  <a:lnTo>
                    <a:pt x="2461" y="1059"/>
                  </a:lnTo>
                  <a:lnTo>
                    <a:pt x="2461" y="1059"/>
                  </a:lnTo>
                  <a:lnTo>
                    <a:pt x="2417" y="1050"/>
                  </a:lnTo>
                  <a:lnTo>
                    <a:pt x="2364" y="1033"/>
                  </a:lnTo>
                  <a:lnTo>
                    <a:pt x="2320" y="1006"/>
                  </a:lnTo>
                  <a:lnTo>
                    <a:pt x="2294" y="989"/>
                  </a:lnTo>
                  <a:lnTo>
                    <a:pt x="2276" y="953"/>
                  </a:lnTo>
                  <a:lnTo>
                    <a:pt x="2276" y="953"/>
                  </a:lnTo>
                  <a:lnTo>
                    <a:pt x="2223" y="856"/>
                  </a:lnTo>
                  <a:lnTo>
                    <a:pt x="2214" y="839"/>
                  </a:lnTo>
                  <a:lnTo>
                    <a:pt x="2214" y="830"/>
                  </a:lnTo>
                  <a:lnTo>
                    <a:pt x="2223" y="812"/>
                  </a:lnTo>
                  <a:lnTo>
                    <a:pt x="2232" y="786"/>
                  </a:lnTo>
                  <a:lnTo>
                    <a:pt x="2232" y="786"/>
                  </a:lnTo>
                  <a:lnTo>
                    <a:pt x="2259" y="750"/>
                  </a:lnTo>
                  <a:lnTo>
                    <a:pt x="2267" y="715"/>
                  </a:lnTo>
                  <a:lnTo>
                    <a:pt x="2276" y="671"/>
                  </a:lnTo>
                  <a:lnTo>
                    <a:pt x="2276" y="636"/>
                  </a:lnTo>
                  <a:lnTo>
                    <a:pt x="2276" y="636"/>
                  </a:lnTo>
                  <a:lnTo>
                    <a:pt x="2276" y="618"/>
                  </a:lnTo>
                  <a:lnTo>
                    <a:pt x="2294" y="609"/>
                  </a:lnTo>
                  <a:lnTo>
                    <a:pt x="2329" y="600"/>
                  </a:lnTo>
                  <a:lnTo>
                    <a:pt x="2364" y="583"/>
                  </a:lnTo>
                  <a:lnTo>
                    <a:pt x="2382" y="565"/>
                  </a:lnTo>
                  <a:lnTo>
                    <a:pt x="2391" y="547"/>
                  </a:lnTo>
                  <a:lnTo>
                    <a:pt x="2391" y="547"/>
                  </a:lnTo>
                  <a:lnTo>
                    <a:pt x="2417" y="486"/>
                  </a:lnTo>
                  <a:lnTo>
                    <a:pt x="2453" y="433"/>
                  </a:lnTo>
                  <a:lnTo>
                    <a:pt x="2453" y="433"/>
                  </a:lnTo>
                  <a:lnTo>
                    <a:pt x="2461" y="345"/>
                  </a:lnTo>
                  <a:lnTo>
                    <a:pt x="2453" y="274"/>
                  </a:lnTo>
                  <a:lnTo>
                    <a:pt x="2453" y="274"/>
                  </a:lnTo>
                  <a:lnTo>
                    <a:pt x="2444" y="239"/>
                  </a:lnTo>
                  <a:lnTo>
                    <a:pt x="2409" y="212"/>
                  </a:lnTo>
                  <a:lnTo>
                    <a:pt x="2320" y="168"/>
                  </a:lnTo>
                  <a:lnTo>
                    <a:pt x="2214" y="124"/>
                  </a:lnTo>
                  <a:lnTo>
                    <a:pt x="2170" y="89"/>
                  </a:lnTo>
                  <a:lnTo>
                    <a:pt x="2144" y="62"/>
                  </a:lnTo>
                  <a:lnTo>
                    <a:pt x="2144" y="62"/>
                  </a:lnTo>
                  <a:lnTo>
                    <a:pt x="2117" y="27"/>
                  </a:lnTo>
                  <a:lnTo>
                    <a:pt x="2091" y="9"/>
                  </a:lnTo>
                  <a:lnTo>
                    <a:pt x="2056" y="0"/>
                  </a:lnTo>
                  <a:lnTo>
                    <a:pt x="2020" y="0"/>
                  </a:lnTo>
                  <a:lnTo>
                    <a:pt x="1985" y="9"/>
                  </a:lnTo>
                  <a:lnTo>
                    <a:pt x="1950" y="18"/>
                  </a:lnTo>
                  <a:lnTo>
                    <a:pt x="1923" y="36"/>
                  </a:lnTo>
                  <a:lnTo>
                    <a:pt x="1906" y="62"/>
                  </a:lnTo>
                  <a:lnTo>
                    <a:pt x="1906" y="62"/>
                  </a:lnTo>
                  <a:lnTo>
                    <a:pt x="1879" y="71"/>
                  </a:lnTo>
                  <a:lnTo>
                    <a:pt x="1844" y="80"/>
                  </a:lnTo>
                  <a:lnTo>
                    <a:pt x="1738" y="80"/>
                  </a:lnTo>
                  <a:lnTo>
                    <a:pt x="1694" y="80"/>
                  </a:lnTo>
                  <a:lnTo>
                    <a:pt x="1650" y="89"/>
                  </a:lnTo>
                  <a:lnTo>
                    <a:pt x="1623" y="106"/>
                  </a:lnTo>
                  <a:lnTo>
                    <a:pt x="1614" y="115"/>
                  </a:lnTo>
                  <a:lnTo>
                    <a:pt x="1606" y="133"/>
                  </a:lnTo>
                  <a:lnTo>
                    <a:pt x="1606" y="133"/>
                  </a:lnTo>
                  <a:lnTo>
                    <a:pt x="1597" y="159"/>
                  </a:lnTo>
                  <a:lnTo>
                    <a:pt x="1579" y="186"/>
                  </a:lnTo>
                  <a:lnTo>
                    <a:pt x="1517" y="221"/>
                  </a:lnTo>
                  <a:lnTo>
                    <a:pt x="1482" y="239"/>
                  </a:lnTo>
                  <a:lnTo>
                    <a:pt x="1456" y="265"/>
                  </a:lnTo>
                  <a:lnTo>
                    <a:pt x="1429" y="292"/>
                  </a:lnTo>
                  <a:lnTo>
                    <a:pt x="1429" y="327"/>
                  </a:lnTo>
                  <a:lnTo>
                    <a:pt x="1429" y="327"/>
                  </a:lnTo>
                  <a:lnTo>
                    <a:pt x="1438" y="406"/>
                  </a:lnTo>
                  <a:lnTo>
                    <a:pt x="1447" y="495"/>
                  </a:lnTo>
                  <a:lnTo>
                    <a:pt x="1447" y="530"/>
                  </a:lnTo>
                  <a:lnTo>
                    <a:pt x="1438" y="565"/>
                  </a:lnTo>
                  <a:lnTo>
                    <a:pt x="1411" y="574"/>
                  </a:lnTo>
                  <a:lnTo>
                    <a:pt x="1367" y="583"/>
                  </a:lnTo>
                  <a:lnTo>
                    <a:pt x="1367" y="583"/>
                  </a:lnTo>
                  <a:lnTo>
                    <a:pt x="1323" y="583"/>
                  </a:lnTo>
                  <a:lnTo>
                    <a:pt x="1297" y="583"/>
                  </a:lnTo>
                  <a:lnTo>
                    <a:pt x="1288" y="600"/>
                  </a:lnTo>
                  <a:lnTo>
                    <a:pt x="1288" y="618"/>
                  </a:lnTo>
                  <a:lnTo>
                    <a:pt x="1279" y="671"/>
                  </a:lnTo>
                  <a:lnTo>
                    <a:pt x="1261" y="706"/>
                  </a:lnTo>
                  <a:lnTo>
                    <a:pt x="1244" y="750"/>
                  </a:lnTo>
                  <a:lnTo>
                    <a:pt x="1244" y="750"/>
                  </a:lnTo>
                  <a:lnTo>
                    <a:pt x="1217" y="777"/>
                  </a:lnTo>
                  <a:lnTo>
                    <a:pt x="1191" y="786"/>
                  </a:lnTo>
                  <a:lnTo>
                    <a:pt x="1173" y="777"/>
                  </a:lnTo>
                  <a:lnTo>
                    <a:pt x="1155" y="759"/>
                  </a:lnTo>
                  <a:lnTo>
                    <a:pt x="1120" y="715"/>
                  </a:lnTo>
                  <a:lnTo>
                    <a:pt x="1103" y="706"/>
                  </a:lnTo>
                  <a:lnTo>
                    <a:pt x="1076" y="706"/>
                  </a:lnTo>
                  <a:lnTo>
                    <a:pt x="1076" y="706"/>
                  </a:lnTo>
                  <a:lnTo>
                    <a:pt x="1041" y="715"/>
                  </a:lnTo>
                  <a:lnTo>
                    <a:pt x="1005" y="706"/>
                  </a:lnTo>
                  <a:lnTo>
                    <a:pt x="944" y="689"/>
                  </a:lnTo>
                  <a:lnTo>
                    <a:pt x="917" y="671"/>
                  </a:lnTo>
                  <a:lnTo>
                    <a:pt x="891" y="671"/>
                  </a:lnTo>
                  <a:lnTo>
                    <a:pt x="864" y="671"/>
                  </a:lnTo>
                  <a:lnTo>
                    <a:pt x="847" y="697"/>
                  </a:lnTo>
                  <a:lnTo>
                    <a:pt x="847" y="697"/>
                  </a:lnTo>
                  <a:lnTo>
                    <a:pt x="829" y="715"/>
                  </a:lnTo>
                  <a:lnTo>
                    <a:pt x="794" y="724"/>
                  </a:lnTo>
                  <a:lnTo>
                    <a:pt x="758" y="724"/>
                  </a:lnTo>
                  <a:lnTo>
                    <a:pt x="723" y="724"/>
                  </a:lnTo>
                  <a:lnTo>
                    <a:pt x="626" y="706"/>
                  </a:lnTo>
                  <a:lnTo>
                    <a:pt x="520" y="680"/>
                  </a:lnTo>
                  <a:lnTo>
                    <a:pt x="520" y="680"/>
                  </a:lnTo>
                  <a:lnTo>
                    <a:pt x="467" y="662"/>
                  </a:lnTo>
                  <a:lnTo>
                    <a:pt x="423" y="636"/>
                  </a:lnTo>
                  <a:lnTo>
                    <a:pt x="388" y="592"/>
                  </a:lnTo>
                  <a:lnTo>
                    <a:pt x="344" y="556"/>
                  </a:lnTo>
                  <a:lnTo>
                    <a:pt x="273" y="477"/>
                  </a:lnTo>
                  <a:lnTo>
                    <a:pt x="238" y="450"/>
                  </a:lnTo>
                  <a:lnTo>
                    <a:pt x="194" y="442"/>
                  </a:lnTo>
                  <a:lnTo>
                    <a:pt x="194" y="442"/>
                  </a:lnTo>
                  <a:lnTo>
                    <a:pt x="167" y="442"/>
                  </a:lnTo>
                  <a:lnTo>
                    <a:pt x="141" y="442"/>
                  </a:lnTo>
                  <a:lnTo>
                    <a:pt x="88" y="477"/>
                  </a:lnTo>
                  <a:lnTo>
                    <a:pt x="35" y="521"/>
                  </a:lnTo>
                  <a:lnTo>
                    <a:pt x="0" y="583"/>
                  </a:lnTo>
                  <a:lnTo>
                    <a:pt x="0" y="583"/>
                  </a:lnTo>
                  <a:lnTo>
                    <a:pt x="79" y="645"/>
                  </a:lnTo>
                  <a:lnTo>
                    <a:pt x="150" y="706"/>
                  </a:lnTo>
                  <a:lnTo>
                    <a:pt x="229" y="768"/>
                  </a:lnTo>
                  <a:lnTo>
                    <a:pt x="273" y="795"/>
                  </a:lnTo>
                  <a:lnTo>
                    <a:pt x="326" y="821"/>
                  </a:lnTo>
                  <a:lnTo>
                    <a:pt x="326" y="821"/>
                  </a:lnTo>
                  <a:lnTo>
                    <a:pt x="458" y="874"/>
                  </a:lnTo>
                  <a:lnTo>
                    <a:pt x="600" y="936"/>
                  </a:lnTo>
                  <a:lnTo>
                    <a:pt x="661" y="971"/>
                  </a:lnTo>
                  <a:lnTo>
                    <a:pt x="705" y="1006"/>
                  </a:lnTo>
                  <a:lnTo>
                    <a:pt x="741" y="1042"/>
                  </a:lnTo>
                  <a:lnTo>
                    <a:pt x="750" y="1059"/>
                  </a:lnTo>
                  <a:lnTo>
                    <a:pt x="750" y="1077"/>
                  </a:lnTo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6" name="Freeform 28" hidden="0"/>
            <p:cNvSpPr>
              <a:spLocks noChangeArrowheads="1"/>
            </p:cNvSpPr>
            <p:nvPr isPhoto="0" userDrawn="0"/>
          </p:nvSpPr>
          <p:spPr bwMode="auto">
            <a:xfrm>
              <a:off x="3699668" y="3051175"/>
              <a:ext cx="1544638" cy="1301750"/>
            </a:xfrm>
            <a:custGeom>
              <a:avLst/>
              <a:gdLst>
                <a:gd name="T0" fmla="*/ 4112 w 4289"/>
                <a:gd name="T1" fmla="*/ 3194 h 3618"/>
                <a:gd name="T2" fmla="*/ 4024 w 4289"/>
                <a:gd name="T3" fmla="*/ 3379 h 3618"/>
                <a:gd name="T4" fmla="*/ 4191 w 4289"/>
                <a:gd name="T5" fmla="*/ 3617 h 3618"/>
                <a:gd name="T6" fmla="*/ 4288 w 4289"/>
                <a:gd name="T7" fmla="*/ 3229 h 3618"/>
                <a:gd name="T8" fmla="*/ 3750 w 4289"/>
                <a:gd name="T9" fmla="*/ 820 h 3618"/>
                <a:gd name="T10" fmla="*/ 3468 w 4289"/>
                <a:gd name="T11" fmla="*/ 714 h 3618"/>
                <a:gd name="T12" fmla="*/ 3124 w 4289"/>
                <a:gd name="T13" fmla="*/ 626 h 3618"/>
                <a:gd name="T14" fmla="*/ 2974 w 4289"/>
                <a:gd name="T15" fmla="*/ 529 h 3618"/>
                <a:gd name="T16" fmla="*/ 2885 w 4289"/>
                <a:gd name="T17" fmla="*/ 388 h 3618"/>
                <a:gd name="T18" fmla="*/ 2753 w 4289"/>
                <a:gd name="T19" fmla="*/ 450 h 3618"/>
                <a:gd name="T20" fmla="*/ 2665 w 4289"/>
                <a:gd name="T21" fmla="*/ 353 h 3618"/>
                <a:gd name="T22" fmla="*/ 2391 w 4289"/>
                <a:gd name="T23" fmla="*/ 167 h 3618"/>
                <a:gd name="T24" fmla="*/ 2268 w 4289"/>
                <a:gd name="T25" fmla="*/ 132 h 3618"/>
                <a:gd name="T26" fmla="*/ 2188 w 4289"/>
                <a:gd name="T27" fmla="*/ 0 h 3618"/>
                <a:gd name="T28" fmla="*/ 1985 w 4289"/>
                <a:gd name="T29" fmla="*/ 61 h 3618"/>
                <a:gd name="T30" fmla="*/ 1923 w 4289"/>
                <a:gd name="T31" fmla="*/ 361 h 3618"/>
                <a:gd name="T32" fmla="*/ 1570 w 4289"/>
                <a:gd name="T33" fmla="*/ 476 h 3618"/>
                <a:gd name="T34" fmla="*/ 1438 w 4289"/>
                <a:gd name="T35" fmla="*/ 679 h 3618"/>
                <a:gd name="T36" fmla="*/ 1085 w 4289"/>
                <a:gd name="T37" fmla="*/ 582 h 3618"/>
                <a:gd name="T38" fmla="*/ 926 w 4289"/>
                <a:gd name="T39" fmla="*/ 529 h 3618"/>
                <a:gd name="T40" fmla="*/ 891 w 4289"/>
                <a:gd name="T41" fmla="*/ 661 h 3618"/>
                <a:gd name="T42" fmla="*/ 953 w 4289"/>
                <a:gd name="T43" fmla="*/ 961 h 3618"/>
                <a:gd name="T44" fmla="*/ 741 w 4289"/>
                <a:gd name="T45" fmla="*/ 953 h 3618"/>
                <a:gd name="T46" fmla="*/ 591 w 4289"/>
                <a:gd name="T47" fmla="*/ 961 h 3618"/>
                <a:gd name="T48" fmla="*/ 370 w 4289"/>
                <a:gd name="T49" fmla="*/ 891 h 3618"/>
                <a:gd name="T50" fmla="*/ 62 w 4289"/>
                <a:gd name="T51" fmla="*/ 935 h 3618"/>
                <a:gd name="T52" fmla="*/ 35 w 4289"/>
                <a:gd name="T53" fmla="*/ 1076 h 3618"/>
                <a:gd name="T54" fmla="*/ 79 w 4289"/>
                <a:gd name="T55" fmla="*/ 1253 h 3618"/>
                <a:gd name="T56" fmla="*/ 503 w 4289"/>
                <a:gd name="T57" fmla="*/ 1385 h 3618"/>
                <a:gd name="T58" fmla="*/ 759 w 4289"/>
                <a:gd name="T59" fmla="*/ 1464 h 3618"/>
                <a:gd name="T60" fmla="*/ 820 w 4289"/>
                <a:gd name="T61" fmla="*/ 1650 h 3618"/>
                <a:gd name="T62" fmla="*/ 1041 w 4289"/>
                <a:gd name="T63" fmla="*/ 1817 h 3618"/>
                <a:gd name="T64" fmla="*/ 1120 w 4289"/>
                <a:gd name="T65" fmla="*/ 2056 h 3618"/>
                <a:gd name="T66" fmla="*/ 1076 w 4289"/>
                <a:gd name="T67" fmla="*/ 2409 h 3618"/>
                <a:gd name="T68" fmla="*/ 962 w 4289"/>
                <a:gd name="T69" fmla="*/ 2920 h 3618"/>
                <a:gd name="T70" fmla="*/ 1085 w 4289"/>
                <a:gd name="T71" fmla="*/ 3035 h 3618"/>
                <a:gd name="T72" fmla="*/ 1447 w 4289"/>
                <a:gd name="T73" fmla="*/ 3203 h 3618"/>
                <a:gd name="T74" fmla="*/ 1606 w 4289"/>
                <a:gd name="T75" fmla="*/ 3150 h 3618"/>
                <a:gd name="T76" fmla="*/ 1747 w 4289"/>
                <a:gd name="T77" fmla="*/ 3185 h 3618"/>
                <a:gd name="T78" fmla="*/ 2241 w 4289"/>
                <a:gd name="T79" fmla="*/ 3282 h 3618"/>
                <a:gd name="T80" fmla="*/ 2400 w 4289"/>
                <a:gd name="T81" fmla="*/ 3035 h 3618"/>
                <a:gd name="T82" fmla="*/ 2700 w 4289"/>
                <a:gd name="T83" fmla="*/ 2903 h 3618"/>
                <a:gd name="T84" fmla="*/ 3212 w 4289"/>
                <a:gd name="T85" fmla="*/ 3044 h 3618"/>
                <a:gd name="T86" fmla="*/ 3521 w 4289"/>
                <a:gd name="T87" fmla="*/ 2912 h 3618"/>
                <a:gd name="T88" fmla="*/ 3724 w 4289"/>
                <a:gd name="T89" fmla="*/ 2735 h 3618"/>
                <a:gd name="T90" fmla="*/ 3600 w 4289"/>
                <a:gd name="T91" fmla="*/ 2647 h 3618"/>
                <a:gd name="T92" fmla="*/ 3521 w 4289"/>
                <a:gd name="T93" fmla="*/ 2550 h 3618"/>
                <a:gd name="T94" fmla="*/ 3529 w 4289"/>
                <a:gd name="T95" fmla="*/ 2426 h 3618"/>
                <a:gd name="T96" fmla="*/ 3450 w 4289"/>
                <a:gd name="T97" fmla="*/ 2294 h 3618"/>
                <a:gd name="T98" fmla="*/ 3582 w 4289"/>
                <a:gd name="T99" fmla="*/ 2161 h 3618"/>
                <a:gd name="T100" fmla="*/ 3538 w 4289"/>
                <a:gd name="T101" fmla="*/ 2011 h 3618"/>
                <a:gd name="T102" fmla="*/ 3485 w 4289"/>
                <a:gd name="T103" fmla="*/ 1861 h 3618"/>
                <a:gd name="T104" fmla="*/ 3379 w 4289"/>
                <a:gd name="T105" fmla="*/ 1826 h 3618"/>
                <a:gd name="T106" fmla="*/ 3291 w 4289"/>
                <a:gd name="T107" fmla="*/ 1826 h 3618"/>
                <a:gd name="T108" fmla="*/ 3494 w 4289"/>
                <a:gd name="T109" fmla="*/ 1544 h 3618"/>
                <a:gd name="T110" fmla="*/ 3653 w 4289"/>
                <a:gd name="T111" fmla="*/ 1394 h 3618"/>
                <a:gd name="T112" fmla="*/ 3724 w 4289"/>
                <a:gd name="T113" fmla="*/ 1164 h 3618"/>
                <a:gd name="T114" fmla="*/ 3865 w 4289"/>
                <a:gd name="T115" fmla="*/ 900 h 3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89" h="3618" fill="norm" stroke="1" extrusionOk="0">
                  <a:moveTo>
                    <a:pt x="4253" y="3062"/>
                  </a:moveTo>
                  <a:lnTo>
                    <a:pt x="4253" y="3062"/>
                  </a:lnTo>
                  <a:lnTo>
                    <a:pt x="4235" y="3062"/>
                  </a:lnTo>
                  <a:lnTo>
                    <a:pt x="4218" y="3070"/>
                  </a:lnTo>
                  <a:lnTo>
                    <a:pt x="4191" y="3106"/>
                  </a:lnTo>
                  <a:lnTo>
                    <a:pt x="4138" y="3159"/>
                  </a:lnTo>
                  <a:lnTo>
                    <a:pt x="4112" y="3194"/>
                  </a:lnTo>
                  <a:lnTo>
                    <a:pt x="4068" y="3220"/>
                  </a:lnTo>
                  <a:lnTo>
                    <a:pt x="4068" y="3220"/>
                  </a:lnTo>
                  <a:lnTo>
                    <a:pt x="4050" y="3238"/>
                  </a:lnTo>
                  <a:lnTo>
                    <a:pt x="4032" y="3256"/>
                  </a:lnTo>
                  <a:lnTo>
                    <a:pt x="4024" y="3282"/>
                  </a:lnTo>
                  <a:lnTo>
                    <a:pt x="4015" y="3317"/>
                  </a:lnTo>
                  <a:lnTo>
                    <a:pt x="4024" y="3379"/>
                  </a:lnTo>
                  <a:lnTo>
                    <a:pt x="4032" y="3450"/>
                  </a:lnTo>
                  <a:lnTo>
                    <a:pt x="4068" y="3520"/>
                  </a:lnTo>
                  <a:lnTo>
                    <a:pt x="4103" y="3573"/>
                  </a:lnTo>
                  <a:lnTo>
                    <a:pt x="4147" y="3609"/>
                  </a:lnTo>
                  <a:lnTo>
                    <a:pt x="4165" y="3617"/>
                  </a:lnTo>
                  <a:lnTo>
                    <a:pt x="4191" y="3617"/>
                  </a:lnTo>
                  <a:lnTo>
                    <a:pt x="4191" y="3617"/>
                  </a:lnTo>
                  <a:lnTo>
                    <a:pt x="4209" y="3609"/>
                  </a:lnTo>
                  <a:lnTo>
                    <a:pt x="4235" y="3582"/>
                  </a:lnTo>
                  <a:lnTo>
                    <a:pt x="4244" y="3556"/>
                  </a:lnTo>
                  <a:lnTo>
                    <a:pt x="4262" y="3520"/>
                  </a:lnTo>
                  <a:lnTo>
                    <a:pt x="4279" y="3432"/>
                  </a:lnTo>
                  <a:lnTo>
                    <a:pt x="4288" y="3335"/>
                  </a:lnTo>
                  <a:lnTo>
                    <a:pt x="4288" y="3229"/>
                  </a:lnTo>
                  <a:lnTo>
                    <a:pt x="4279" y="3150"/>
                  </a:lnTo>
                  <a:lnTo>
                    <a:pt x="4271" y="3088"/>
                  </a:lnTo>
                  <a:lnTo>
                    <a:pt x="4262" y="3070"/>
                  </a:lnTo>
                  <a:lnTo>
                    <a:pt x="4253" y="3062"/>
                  </a:lnTo>
                  <a:close/>
                  <a:moveTo>
                    <a:pt x="3785" y="820"/>
                  </a:moveTo>
                  <a:lnTo>
                    <a:pt x="3785" y="820"/>
                  </a:lnTo>
                  <a:lnTo>
                    <a:pt x="3750" y="820"/>
                  </a:lnTo>
                  <a:lnTo>
                    <a:pt x="3724" y="803"/>
                  </a:lnTo>
                  <a:lnTo>
                    <a:pt x="3679" y="776"/>
                  </a:lnTo>
                  <a:lnTo>
                    <a:pt x="3626" y="767"/>
                  </a:lnTo>
                  <a:lnTo>
                    <a:pt x="3626" y="767"/>
                  </a:lnTo>
                  <a:lnTo>
                    <a:pt x="3565" y="767"/>
                  </a:lnTo>
                  <a:lnTo>
                    <a:pt x="3512" y="741"/>
                  </a:lnTo>
                  <a:lnTo>
                    <a:pt x="3468" y="714"/>
                  </a:lnTo>
                  <a:lnTo>
                    <a:pt x="3432" y="679"/>
                  </a:lnTo>
                  <a:lnTo>
                    <a:pt x="3432" y="679"/>
                  </a:lnTo>
                  <a:lnTo>
                    <a:pt x="3406" y="661"/>
                  </a:lnTo>
                  <a:lnTo>
                    <a:pt x="3379" y="644"/>
                  </a:lnTo>
                  <a:lnTo>
                    <a:pt x="3282" y="626"/>
                  </a:lnTo>
                  <a:lnTo>
                    <a:pt x="3194" y="617"/>
                  </a:lnTo>
                  <a:lnTo>
                    <a:pt x="3124" y="626"/>
                  </a:lnTo>
                  <a:lnTo>
                    <a:pt x="3124" y="626"/>
                  </a:lnTo>
                  <a:lnTo>
                    <a:pt x="3097" y="626"/>
                  </a:lnTo>
                  <a:lnTo>
                    <a:pt x="3079" y="617"/>
                  </a:lnTo>
                  <a:lnTo>
                    <a:pt x="3044" y="573"/>
                  </a:lnTo>
                  <a:lnTo>
                    <a:pt x="3009" y="538"/>
                  </a:lnTo>
                  <a:lnTo>
                    <a:pt x="2991" y="529"/>
                  </a:lnTo>
                  <a:lnTo>
                    <a:pt x="2974" y="529"/>
                  </a:lnTo>
                  <a:lnTo>
                    <a:pt x="2974" y="529"/>
                  </a:lnTo>
                  <a:lnTo>
                    <a:pt x="2947" y="529"/>
                  </a:lnTo>
                  <a:lnTo>
                    <a:pt x="2929" y="520"/>
                  </a:lnTo>
                  <a:lnTo>
                    <a:pt x="2912" y="503"/>
                  </a:lnTo>
                  <a:lnTo>
                    <a:pt x="2903" y="485"/>
                  </a:lnTo>
                  <a:lnTo>
                    <a:pt x="2885" y="432"/>
                  </a:lnTo>
                  <a:lnTo>
                    <a:pt x="2885" y="388"/>
                  </a:lnTo>
                  <a:lnTo>
                    <a:pt x="2885" y="388"/>
                  </a:lnTo>
                  <a:lnTo>
                    <a:pt x="2885" y="370"/>
                  </a:lnTo>
                  <a:lnTo>
                    <a:pt x="2876" y="370"/>
                  </a:lnTo>
                  <a:lnTo>
                    <a:pt x="2841" y="388"/>
                  </a:lnTo>
                  <a:lnTo>
                    <a:pt x="2797" y="423"/>
                  </a:lnTo>
                  <a:lnTo>
                    <a:pt x="2753" y="450"/>
                  </a:lnTo>
                  <a:lnTo>
                    <a:pt x="2753" y="450"/>
                  </a:lnTo>
                  <a:lnTo>
                    <a:pt x="2735" y="458"/>
                  </a:lnTo>
                  <a:lnTo>
                    <a:pt x="2718" y="458"/>
                  </a:lnTo>
                  <a:lnTo>
                    <a:pt x="2700" y="441"/>
                  </a:lnTo>
                  <a:lnTo>
                    <a:pt x="2691" y="432"/>
                  </a:lnTo>
                  <a:lnTo>
                    <a:pt x="2673" y="388"/>
                  </a:lnTo>
                  <a:lnTo>
                    <a:pt x="2665" y="353"/>
                  </a:lnTo>
                  <a:lnTo>
                    <a:pt x="2665" y="353"/>
                  </a:lnTo>
                  <a:lnTo>
                    <a:pt x="2656" y="344"/>
                  </a:lnTo>
                  <a:lnTo>
                    <a:pt x="2647" y="326"/>
                  </a:lnTo>
                  <a:lnTo>
                    <a:pt x="2594" y="300"/>
                  </a:lnTo>
                  <a:lnTo>
                    <a:pt x="2479" y="247"/>
                  </a:lnTo>
                  <a:lnTo>
                    <a:pt x="2479" y="247"/>
                  </a:lnTo>
                  <a:lnTo>
                    <a:pt x="2435" y="211"/>
                  </a:lnTo>
                  <a:lnTo>
                    <a:pt x="2391" y="167"/>
                  </a:lnTo>
                  <a:lnTo>
                    <a:pt x="2356" y="141"/>
                  </a:lnTo>
                  <a:lnTo>
                    <a:pt x="2338" y="141"/>
                  </a:lnTo>
                  <a:lnTo>
                    <a:pt x="2329" y="150"/>
                  </a:lnTo>
                  <a:lnTo>
                    <a:pt x="2329" y="150"/>
                  </a:lnTo>
                  <a:lnTo>
                    <a:pt x="2321" y="158"/>
                  </a:lnTo>
                  <a:lnTo>
                    <a:pt x="2303" y="158"/>
                  </a:lnTo>
                  <a:lnTo>
                    <a:pt x="2268" y="132"/>
                  </a:lnTo>
                  <a:lnTo>
                    <a:pt x="2241" y="79"/>
                  </a:lnTo>
                  <a:lnTo>
                    <a:pt x="2223" y="35"/>
                  </a:lnTo>
                  <a:lnTo>
                    <a:pt x="2223" y="35"/>
                  </a:lnTo>
                  <a:lnTo>
                    <a:pt x="2223" y="26"/>
                  </a:lnTo>
                  <a:lnTo>
                    <a:pt x="2206" y="17"/>
                  </a:lnTo>
                  <a:lnTo>
                    <a:pt x="2197" y="8"/>
                  </a:lnTo>
                  <a:lnTo>
                    <a:pt x="2188" y="0"/>
                  </a:lnTo>
                  <a:lnTo>
                    <a:pt x="2188" y="0"/>
                  </a:lnTo>
                  <a:lnTo>
                    <a:pt x="2118" y="8"/>
                  </a:lnTo>
                  <a:lnTo>
                    <a:pt x="2118" y="8"/>
                  </a:lnTo>
                  <a:lnTo>
                    <a:pt x="2082" y="8"/>
                  </a:lnTo>
                  <a:lnTo>
                    <a:pt x="2047" y="17"/>
                  </a:lnTo>
                  <a:lnTo>
                    <a:pt x="2012" y="35"/>
                  </a:lnTo>
                  <a:lnTo>
                    <a:pt x="1985" y="61"/>
                  </a:lnTo>
                  <a:lnTo>
                    <a:pt x="1959" y="105"/>
                  </a:lnTo>
                  <a:lnTo>
                    <a:pt x="1941" y="150"/>
                  </a:lnTo>
                  <a:lnTo>
                    <a:pt x="1941" y="203"/>
                  </a:lnTo>
                  <a:lnTo>
                    <a:pt x="1941" y="264"/>
                  </a:lnTo>
                  <a:lnTo>
                    <a:pt x="1941" y="264"/>
                  </a:lnTo>
                  <a:lnTo>
                    <a:pt x="1941" y="317"/>
                  </a:lnTo>
                  <a:lnTo>
                    <a:pt x="1923" y="361"/>
                  </a:lnTo>
                  <a:lnTo>
                    <a:pt x="1897" y="397"/>
                  </a:lnTo>
                  <a:lnTo>
                    <a:pt x="1862" y="423"/>
                  </a:lnTo>
                  <a:lnTo>
                    <a:pt x="1809" y="441"/>
                  </a:lnTo>
                  <a:lnTo>
                    <a:pt x="1756" y="450"/>
                  </a:lnTo>
                  <a:lnTo>
                    <a:pt x="1632" y="467"/>
                  </a:lnTo>
                  <a:lnTo>
                    <a:pt x="1632" y="467"/>
                  </a:lnTo>
                  <a:lnTo>
                    <a:pt x="1570" y="476"/>
                  </a:lnTo>
                  <a:lnTo>
                    <a:pt x="1535" y="494"/>
                  </a:lnTo>
                  <a:lnTo>
                    <a:pt x="1509" y="520"/>
                  </a:lnTo>
                  <a:lnTo>
                    <a:pt x="1491" y="556"/>
                  </a:lnTo>
                  <a:lnTo>
                    <a:pt x="1473" y="626"/>
                  </a:lnTo>
                  <a:lnTo>
                    <a:pt x="1465" y="653"/>
                  </a:lnTo>
                  <a:lnTo>
                    <a:pt x="1438" y="679"/>
                  </a:lnTo>
                  <a:lnTo>
                    <a:pt x="1438" y="679"/>
                  </a:lnTo>
                  <a:lnTo>
                    <a:pt x="1403" y="697"/>
                  </a:lnTo>
                  <a:lnTo>
                    <a:pt x="1350" y="697"/>
                  </a:lnTo>
                  <a:lnTo>
                    <a:pt x="1297" y="688"/>
                  </a:lnTo>
                  <a:lnTo>
                    <a:pt x="1235" y="670"/>
                  </a:lnTo>
                  <a:lnTo>
                    <a:pt x="1182" y="653"/>
                  </a:lnTo>
                  <a:lnTo>
                    <a:pt x="1129" y="617"/>
                  </a:lnTo>
                  <a:lnTo>
                    <a:pt x="1085" y="582"/>
                  </a:lnTo>
                  <a:lnTo>
                    <a:pt x="1067" y="547"/>
                  </a:lnTo>
                  <a:lnTo>
                    <a:pt x="1067" y="547"/>
                  </a:lnTo>
                  <a:lnTo>
                    <a:pt x="1059" y="538"/>
                  </a:lnTo>
                  <a:lnTo>
                    <a:pt x="1041" y="520"/>
                  </a:lnTo>
                  <a:lnTo>
                    <a:pt x="1006" y="511"/>
                  </a:lnTo>
                  <a:lnTo>
                    <a:pt x="970" y="511"/>
                  </a:lnTo>
                  <a:lnTo>
                    <a:pt x="926" y="529"/>
                  </a:lnTo>
                  <a:lnTo>
                    <a:pt x="891" y="556"/>
                  </a:lnTo>
                  <a:lnTo>
                    <a:pt x="873" y="582"/>
                  </a:lnTo>
                  <a:lnTo>
                    <a:pt x="865" y="600"/>
                  </a:lnTo>
                  <a:lnTo>
                    <a:pt x="873" y="626"/>
                  </a:lnTo>
                  <a:lnTo>
                    <a:pt x="882" y="644"/>
                  </a:lnTo>
                  <a:lnTo>
                    <a:pt x="891" y="661"/>
                  </a:lnTo>
                  <a:lnTo>
                    <a:pt x="891" y="661"/>
                  </a:lnTo>
                  <a:lnTo>
                    <a:pt x="926" y="706"/>
                  </a:lnTo>
                  <a:lnTo>
                    <a:pt x="953" y="758"/>
                  </a:lnTo>
                  <a:lnTo>
                    <a:pt x="962" y="803"/>
                  </a:lnTo>
                  <a:lnTo>
                    <a:pt x="970" y="847"/>
                  </a:lnTo>
                  <a:lnTo>
                    <a:pt x="970" y="891"/>
                  </a:lnTo>
                  <a:lnTo>
                    <a:pt x="962" y="926"/>
                  </a:lnTo>
                  <a:lnTo>
                    <a:pt x="953" y="961"/>
                  </a:lnTo>
                  <a:lnTo>
                    <a:pt x="935" y="979"/>
                  </a:lnTo>
                  <a:lnTo>
                    <a:pt x="935" y="979"/>
                  </a:lnTo>
                  <a:lnTo>
                    <a:pt x="909" y="988"/>
                  </a:lnTo>
                  <a:lnTo>
                    <a:pt x="882" y="988"/>
                  </a:lnTo>
                  <a:lnTo>
                    <a:pt x="812" y="970"/>
                  </a:lnTo>
                  <a:lnTo>
                    <a:pt x="776" y="961"/>
                  </a:lnTo>
                  <a:lnTo>
                    <a:pt x="741" y="953"/>
                  </a:lnTo>
                  <a:lnTo>
                    <a:pt x="706" y="953"/>
                  </a:lnTo>
                  <a:lnTo>
                    <a:pt x="670" y="970"/>
                  </a:lnTo>
                  <a:lnTo>
                    <a:pt x="670" y="970"/>
                  </a:lnTo>
                  <a:lnTo>
                    <a:pt x="644" y="979"/>
                  </a:lnTo>
                  <a:lnTo>
                    <a:pt x="626" y="979"/>
                  </a:lnTo>
                  <a:lnTo>
                    <a:pt x="609" y="970"/>
                  </a:lnTo>
                  <a:lnTo>
                    <a:pt x="591" y="961"/>
                  </a:lnTo>
                  <a:lnTo>
                    <a:pt x="547" y="917"/>
                  </a:lnTo>
                  <a:lnTo>
                    <a:pt x="529" y="900"/>
                  </a:lnTo>
                  <a:lnTo>
                    <a:pt x="494" y="882"/>
                  </a:lnTo>
                  <a:lnTo>
                    <a:pt x="494" y="882"/>
                  </a:lnTo>
                  <a:lnTo>
                    <a:pt x="459" y="873"/>
                  </a:lnTo>
                  <a:lnTo>
                    <a:pt x="432" y="873"/>
                  </a:lnTo>
                  <a:lnTo>
                    <a:pt x="370" y="891"/>
                  </a:lnTo>
                  <a:lnTo>
                    <a:pt x="300" y="908"/>
                  </a:lnTo>
                  <a:lnTo>
                    <a:pt x="256" y="908"/>
                  </a:lnTo>
                  <a:lnTo>
                    <a:pt x="203" y="908"/>
                  </a:lnTo>
                  <a:lnTo>
                    <a:pt x="203" y="908"/>
                  </a:lnTo>
                  <a:lnTo>
                    <a:pt x="150" y="908"/>
                  </a:lnTo>
                  <a:lnTo>
                    <a:pt x="106" y="917"/>
                  </a:lnTo>
                  <a:lnTo>
                    <a:pt x="62" y="935"/>
                  </a:lnTo>
                  <a:lnTo>
                    <a:pt x="35" y="953"/>
                  </a:lnTo>
                  <a:lnTo>
                    <a:pt x="9" y="979"/>
                  </a:lnTo>
                  <a:lnTo>
                    <a:pt x="0" y="997"/>
                  </a:lnTo>
                  <a:lnTo>
                    <a:pt x="0" y="1023"/>
                  </a:lnTo>
                  <a:lnTo>
                    <a:pt x="17" y="1050"/>
                  </a:lnTo>
                  <a:lnTo>
                    <a:pt x="17" y="1050"/>
                  </a:lnTo>
                  <a:lnTo>
                    <a:pt x="35" y="1076"/>
                  </a:lnTo>
                  <a:lnTo>
                    <a:pt x="44" y="1103"/>
                  </a:lnTo>
                  <a:lnTo>
                    <a:pt x="44" y="1147"/>
                  </a:lnTo>
                  <a:lnTo>
                    <a:pt x="35" y="1191"/>
                  </a:lnTo>
                  <a:lnTo>
                    <a:pt x="44" y="1217"/>
                  </a:lnTo>
                  <a:lnTo>
                    <a:pt x="53" y="1235"/>
                  </a:lnTo>
                  <a:lnTo>
                    <a:pt x="53" y="1235"/>
                  </a:lnTo>
                  <a:lnTo>
                    <a:pt x="79" y="1253"/>
                  </a:lnTo>
                  <a:lnTo>
                    <a:pt x="114" y="1270"/>
                  </a:lnTo>
                  <a:lnTo>
                    <a:pt x="212" y="1288"/>
                  </a:lnTo>
                  <a:lnTo>
                    <a:pt x="326" y="1314"/>
                  </a:lnTo>
                  <a:lnTo>
                    <a:pt x="388" y="1341"/>
                  </a:lnTo>
                  <a:lnTo>
                    <a:pt x="450" y="1367"/>
                  </a:lnTo>
                  <a:lnTo>
                    <a:pt x="450" y="1367"/>
                  </a:lnTo>
                  <a:lnTo>
                    <a:pt x="503" y="1385"/>
                  </a:lnTo>
                  <a:lnTo>
                    <a:pt x="538" y="1403"/>
                  </a:lnTo>
                  <a:lnTo>
                    <a:pt x="609" y="1411"/>
                  </a:lnTo>
                  <a:lnTo>
                    <a:pt x="662" y="1411"/>
                  </a:lnTo>
                  <a:lnTo>
                    <a:pt x="679" y="1420"/>
                  </a:lnTo>
                  <a:lnTo>
                    <a:pt x="706" y="1438"/>
                  </a:lnTo>
                  <a:lnTo>
                    <a:pt x="706" y="1438"/>
                  </a:lnTo>
                  <a:lnTo>
                    <a:pt x="759" y="1464"/>
                  </a:lnTo>
                  <a:lnTo>
                    <a:pt x="785" y="1482"/>
                  </a:lnTo>
                  <a:lnTo>
                    <a:pt x="794" y="1491"/>
                  </a:lnTo>
                  <a:lnTo>
                    <a:pt x="803" y="1509"/>
                  </a:lnTo>
                  <a:lnTo>
                    <a:pt x="803" y="1570"/>
                  </a:lnTo>
                  <a:lnTo>
                    <a:pt x="803" y="1570"/>
                  </a:lnTo>
                  <a:lnTo>
                    <a:pt x="812" y="1606"/>
                  </a:lnTo>
                  <a:lnTo>
                    <a:pt x="820" y="1650"/>
                  </a:lnTo>
                  <a:lnTo>
                    <a:pt x="847" y="1685"/>
                  </a:lnTo>
                  <a:lnTo>
                    <a:pt x="873" y="1720"/>
                  </a:lnTo>
                  <a:lnTo>
                    <a:pt x="900" y="1756"/>
                  </a:lnTo>
                  <a:lnTo>
                    <a:pt x="944" y="1782"/>
                  </a:lnTo>
                  <a:lnTo>
                    <a:pt x="988" y="1800"/>
                  </a:lnTo>
                  <a:lnTo>
                    <a:pt x="1041" y="1817"/>
                  </a:lnTo>
                  <a:lnTo>
                    <a:pt x="1041" y="1817"/>
                  </a:lnTo>
                  <a:lnTo>
                    <a:pt x="1085" y="1835"/>
                  </a:lnTo>
                  <a:lnTo>
                    <a:pt x="1103" y="1861"/>
                  </a:lnTo>
                  <a:lnTo>
                    <a:pt x="1112" y="1888"/>
                  </a:lnTo>
                  <a:lnTo>
                    <a:pt x="1112" y="1914"/>
                  </a:lnTo>
                  <a:lnTo>
                    <a:pt x="1103" y="1985"/>
                  </a:lnTo>
                  <a:lnTo>
                    <a:pt x="1112" y="2020"/>
                  </a:lnTo>
                  <a:lnTo>
                    <a:pt x="1120" y="2056"/>
                  </a:lnTo>
                  <a:lnTo>
                    <a:pt x="1120" y="2056"/>
                  </a:lnTo>
                  <a:lnTo>
                    <a:pt x="1129" y="2091"/>
                  </a:lnTo>
                  <a:lnTo>
                    <a:pt x="1129" y="2135"/>
                  </a:lnTo>
                  <a:lnTo>
                    <a:pt x="1103" y="2223"/>
                  </a:lnTo>
                  <a:lnTo>
                    <a:pt x="1076" y="2320"/>
                  </a:lnTo>
                  <a:lnTo>
                    <a:pt x="1067" y="2364"/>
                  </a:lnTo>
                  <a:lnTo>
                    <a:pt x="1076" y="2409"/>
                  </a:lnTo>
                  <a:lnTo>
                    <a:pt x="1076" y="2409"/>
                  </a:lnTo>
                  <a:lnTo>
                    <a:pt x="1076" y="2462"/>
                  </a:lnTo>
                  <a:lnTo>
                    <a:pt x="1067" y="2541"/>
                  </a:lnTo>
                  <a:lnTo>
                    <a:pt x="1041" y="2709"/>
                  </a:lnTo>
                  <a:lnTo>
                    <a:pt x="1015" y="2788"/>
                  </a:lnTo>
                  <a:lnTo>
                    <a:pt x="988" y="2867"/>
                  </a:lnTo>
                  <a:lnTo>
                    <a:pt x="962" y="2920"/>
                  </a:lnTo>
                  <a:lnTo>
                    <a:pt x="935" y="2947"/>
                  </a:lnTo>
                  <a:lnTo>
                    <a:pt x="935" y="2947"/>
                  </a:lnTo>
                  <a:lnTo>
                    <a:pt x="917" y="2947"/>
                  </a:lnTo>
                  <a:lnTo>
                    <a:pt x="917" y="2947"/>
                  </a:lnTo>
                  <a:lnTo>
                    <a:pt x="1015" y="3000"/>
                  </a:lnTo>
                  <a:lnTo>
                    <a:pt x="1085" y="3035"/>
                  </a:lnTo>
                  <a:lnTo>
                    <a:pt x="1085" y="3035"/>
                  </a:lnTo>
                  <a:lnTo>
                    <a:pt x="1147" y="3062"/>
                  </a:lnTo>
                  <a:lnTo>
                    <a:pt x="1217" y="3097"/>
                  </a:lnTo>
                  <a:lnTo>
                    <a:pt x="1297" y="3132"/>
                  </a:lnTo>
                  <a:lnTo>
                    <a:pt x="1376" y="3176"/>
                  </a:lnTo>
                  <a:lnTo>
                    <a:pt x="1376" y="3176"/>
                  </a:lnTo>
                  <a:lnTo>
                    <a:pt x="1412" y="3194"/>
                  </a:lnTo>
                  <a:lnTo>
                    <a:pt x="1447" y="3203"/>
                  </a:lnTo>
                  <a:lnTo>
                    <a:pt x="1482" y="3203"/>
                  </a:lnTo>
                  <a:lnTo>
                    <a:pt x="1526" y="3203"/>
                  </a:lnTo>
                  <a:lnTo>
                    <a:pt x="1553" y="3203"/>
                  </a:lnTo>
                  <a:lnTo>
                    <a:pt x="1579" y="3185"/>
                  </a:lnTo>
                  <a:lnTo>
                    <a:pt x="1606" y="3176"/>
                  </a:lnTo>
                  <a:lnTo>
                    <a:pt x="1606" y="3150"/>
                  </a:lnTo>
                  <a:lnTo>
                    <a:pt x="1606" y="3150"/>
                  </a:lnTo>
                  <a:lnTo>
                    <a:pt x="1615" y="3132"/>
                  </a:lnTo>
                  <a:lnTo>
                    <a:pt x="1623" y="3123"/>
                  </a:lnTo>
                  <a:lnTo>
                    <a:pt x="1641" y="3123"/>
                  </a:lnTo>
                  <a:lnTo>
                    <a:pt x="1659" y="3123"/>
                  </a:lnTo>
                  <a:lnTo>
                    <a:pt x="1703" y="3150"/>
                  </a:lnTo>
                  <a:lnTo>
                    <a:pt x="1747" y="3185"/>
                  </a:lnTo>
                  <a:lnTo>
                    <a:pt x="1747" y="3185"/>
                  </a:lnTo>
                  <a:lnTo>
                    <a:pt x="1773" y="3203"/>
                  </a:lnTo>
                  <a:lnTo>
                    <a:pt x="1809" y="3220"/>
                  </a:lnTo>
                  <a:lnTo>
                    <a:pt x="1906" y="3238"/>
                  </a:lnTo>
                  <a:lnTo>
                    <a:pt x="2100" y="3264"/>
                  </a:lnTo>
                  <a:lnTo>
                    <a:pt x="2100" y="3264"/>
                  </a:lnTo>
                  <a:lnTo>
                    <a:pt x="2171" y="3273"/>
                  </a:lnTo>
                  <a:lnTo>
                    <a:pt x="2241" y="3282"/>
                  </a:lnTo>
                  <a:lnTo>
                    <a:pt x="2409" y="3273"/>
                  </a:lnTo>
                  <a:lnTo>
                    <a:pt x="2409" y="3273"/>
                  </a:lnTo>
                  <a:lnTo>
                    <a:pt x="2391" y="3203"/>
                  </a:lnTo>
                  <a:lnTo>
                    <a:pt x="2391" y="3203"/>
                  </a:lnTo>
                  <a:lnTo>
                    <a:pt x="2373" y="3141"/>
                  </a:lnTo>
                  <a:lnTo>
                    <a:pt x="2382" y="3088"/>
                  </a:lnTo>
                  <a:lnTo>
                    <a:pt x="2400" y="3035"/>
                  </a:lnTo>
                  <a:lnTo>
                    <a:pt x="2435" y="3000"/>
                  </a:lnTo>
                  <a:lnTo>
                    <a:pt x="2479" y="2964"/>
                  </a:lnTo>
                  <a:lnTo>
                    <a:pt x="2523" y="2938"/>
                  </a:lnTo>
                  <a:lnTo>
                    <a:pt x="2576" y="2920"/>
                  </a:lnTo>
                  <a:lnTo>
                    <a:pt x="2638" y="2903"/>
                  </a:lnTo>
                  <a:lnTo>
                    <a:pt x="2638" y="2903"/>
                  </a:lnTo>
                  <a:lnTo>
                    <a:pt x="2700" y="2903"/>
                  </a:lnTo>
                  <a:lnTo>
                    <a:pt x="2771" y="2912"/>
                  </a:lnTo>
                  <a:lnTo>
                    <a:pt x="2929" y="2938"/>
                  </a:lnTo>
                  <a:lnTo>
                    <a:pt x="3079" y="2982"/>
                  </a:lnTo>
                  <a:lnTo>
                    <a:pt x="3141" y="3000"/>
                  </a:lnTo>
                  <a:lnTo>
                    <a:pt x="3176" y="3026"/>
                  </a:lnTo>
                  <a:lnTo>
                    <a:pt x="3176" y="3026"/>
                  </a:lnTo>
                  <a:lnTo>
                    <a:pt x="3212" y="3044"/>
                  </a:lnTo>
                  <a:lnTo>
                    <a:pt x="3247" y="3053"/>
                  </a:lnTo>
                  <a:lnTo>
                    <a:pt x="3282" y="3053"/>
                  </a:lnTo>
                  <a:lnTo>
                    <a:pt x="3326" y="3044"/>
                  </a:lnTo>
                  <a:lnTo>
                    <a:pt x="3371" y="3026"/>
                  </a:lnTo>
                  <a:lnTo>
                    <a:pt x="3415" y="3000"/>
                  </a:lnTo>
                  <a:lnTo>
                    <a:pt x="3468" y="2964"/>
                  </a:lnTo>
                  <a:lnTo>
                    <a:pt x="3521" y="2912"/>
                  </a:lnTo>
                  <a:lnTo>
                    <a:pt x="3521" y="2912"/>
                  </a:lnTo>
                  <a:lnTo>
                    <a:pt x="3574" y="2859"/>
                  </a:lnTo>
                  <a:lnTo>
                    <a:pt x="3626" y="2823"/>
                  </a:lnTo>
                  <a:lnTo>
                    <a:pt x="3671" y="2806"/>
                  </a:lnTo>
                  <a:lnTo>
                    <a:pt x="3706" y="2788"/>
                  </a:lnTo>
                  <a:lnTo>
                    <a:pt x="3706" y="2788"/>
                  </a:lnTo>
                  <a:lnTo>
                    <a:pt x="3724" y="2735"/>
                  </a:lnTo>
                  <a:lnTo>
                    <a:pt x="3741" y="2691"/>
                  </a:lnTo>
                  <a:lnTo>
                    <a:pt x="3741" y="2691"/>
                  </a:lnTo>
                  <a:lnTo>
                    <a:pt x="3741" y="2673"/>
                  </a:lnTo>
                  <a:lnTo>
                    <a:pt x="3741" y="2664"/>
                  </a:lnTo>
                  <a:lnTo>
                    <a:pt x="3724" y="2656"/>
                  </a:lnTo>
                  <a:lnTo>
                    <a:pt x="3706" y="2647"/>
                  </a:lnTo>
                  <a:lnTo>
                    <a:pt x="3600" y="2647"/>
                  </a:lnTo>
                  <a:lnTo>
                    <a:pt x="3600" y="2647"/>
                  </a:lnTo>
                  <a:lnTo>
                    <a:pt x="3582" y="2638"/>
                  </a:lnTo>
                  <a:lnTo>
                    <a:pt x="3556" y="2629"/>
                  </a:lnTo>
                  <a:lnTo>
                    <a:pt x="3538" y="2612"/>
                  </a:lnTo>
                  <a:lnTo>
                    <a:pt x="3529" y="2594"/>
                  </a:lnTo>
                  <a:lnTo>
                    <a:pt x="3521" y="2576"/>
                  </a:lnTo>
                  <a:lnTo>
                    <a:pt x="3521" y="2550"/>
                  </a:lnTo>
                  <a:lnTo>
                    <a:pt x="3521" y="2523"/>
                  </a:lnTo>
                  <a:lnTo>
                    <a:pt x="3538" y="2497"/>
                  </a:lnTo>
                  <a:lnTo>
                    <a:pt x="3538" y="2497"/>
                  </a:lnTo>
                  <a:lnTo>
                    <a:pt x="3547" y="2470"/>
                  </a:lnTo>
                  <a:lnTo>
                    <a:pt x="3547" y="2453"/>
                  </a:lnTo>
                  <a:lnTo>
                    <a:pt x="3538" y="2435"/>
                  </a:lnTo>
                  <a:lnTo>
                    <a:pt x="3529" y="2426"/>
                  </a:lnTo>
                  <a:lnTo>
                    <a:pt x="3494" y="2391"/>
                  </a:lnTo>
                  <a:lnTo>
                    <a:pt x="3450" y="2347"/>
                  </a:lnTo>
                  <a:lnTo>
                    <a:pt x="3450" y="2347"/>
                  </a:lnTo>
                  <a:lnTo>
                    <a:pt x="3441" y="2320"/>
                  </a:lnTo>
                  <a:lnTo>
                    <a:pt x="3432" y="2303"/>
                  </a:lnTo>
                  <a:lnTo>
                    <a:pt x="3441" y="2294"/>
                  </a:lnTo>
                  <a:lnTo>
                    <a:pt x="3450" y="2294"/>
                  </a:lnTo>
                  <a:lnTo>
                    <a:pt x="3476" y="2285"/>
                  </a:lnTo>
                  <a:lnTo>
                    <a:pt x="3512" y="2276"/>
                  </a:lnTo>
                  <a:lnTo>
                    <a:pt x="3512" y="2276"/>
                  </a:lnTo>
                  <a:lnTo>
                    <a:pt x="3538" y="2250"/>
                  </a:lnTo>
                  <a:lnTo>
                    <a:pt x="3565" y="2214"/>
                  </a:lnTo>
                  <a:lnTo>
                    <a:pt x="3582" y="2179"/>
                  </a:lnTo>
                  <a:lnTo>
                    <a:pt x="3582" y="2161"/>
                  </a:lnTo>
                  <a:lnTo>
                    <a:pt x="3574" y="2153"/>
                  </a:lnTo>
                  <a:lnTo>
                    <a:pt x="3574" y="2153"/>
                  </a:lnTo>
                  <a:lnTo>
                    <a:pt x="3547" y="2135"/>
                  </a:lnTo>
                  <a:lnTo>
                    <a:pt x="3529" y="2109"/>
                  </a:lnTo>
                  <a:lnTo>
                    <a:pt x="3529" y="2064"/>
                  </a:lnTo>
                  <a:lnTo>
                    <a:pt x="3538" y="2011"/>
                  </a:lnTo>
                  <a:lnTo>
                    <a:pt x="3538" y="2011"/>
                  </a:lnTo>
                  <a:lnTo>
                    <a:pt x="3538" y="1985"/>
                  </a:lnTo>
                  <a:lnTo>
                    <a:pt x="3538" y="1959"/>
                  </a:lnTo>
                  <a:lnTo>
                    <a:pt x="3521" y="1932"/>
                  </a:lnTo>
                  <a:lnTo>
                    <a:pt x="3494" y="1906"/>
                  </a:lnTo>
                  <a:lnTo>
                    <a:pt x="3485" y="1888"/>
                  </a:lnTo>
                  <a:lnTo>
                    <a:pt x="3485" y="1861"/>
                  </a:lnTo>
                  <a:lnTo>
                    <a:pt x="3485" y="1861"/>
                  </a:lnTo>
                  <a:lnTo>
                    <a:pt x="3485" y="1844"/>
                  </a:lnTo>
                  <a:lnTo>
                    <a:pt x="3476" y="1826"/>
                  </a:lnTo>
                  <a:lnTo>
                    <a:pt x="3459" y="1817"/>
                  </a:lnTo>
                  <a:lnTo>
                    <a:pt x="3441" y="1809"/>
                  </a:lnTo>
                  <a:lnTo>
                    <a:pt x="3424" y="1809"/>
                  </a:lnTo>
                  <a:lnTo>
                    <a:pt x="3397" y="1817"/>
                  </a:lnTo>
                  <a:lnTo>
                    <a:pt x="3379" y="1826"/>
                  </a:lnTo>
                  <a:lnTo>
                    <a:pt x="3353" y="1853"/>
                  </a:lnTo>
                  <a:lnTo>
                    <a:pt x="3353" y="1853"/>
                  </a:lnTo>
                  <a:lnTo>
                    <a:pt x="3335" y="1870"/>
                  </a:lnTo>
                  <a:lnTo>
                    <a:pt x="3318" y="1879"/>
                  </a:lnTo>
                  <a:lnTo>
                    <a:pt x="3300" y="1879"/>
                  </a:lnTo>
                  <a:lnTo>
                    <a:pt x="3300" y="1870"/>
                  </a:lnTo>
                  <a:lnTo>
                    <a:pt x="3291" y="1826"/>
                  </a:lnTo>
                  <a:lnTo>
                    <a:pt x="3309" y="1756"/>
                  </a:lnTo>
                  <a:lnTo>
                    <a:pt x="3309" y="1756"/>
                  </a:lnTo>
                  <a:lnTo>
                    <a:pt x="3335" y="1711"/>
                  </a:lnTo>
                  <a:lnTo>
                    <a:pt x="3362" y="1676"/>
                  </a:lnTo>
                  <a:lnTo>
                    <a:pt x="3415" y="1614"/>
                  </a:lnTo>
                  <a:lnTo>
                    <a:pt x="3476" y="1561"/>
                  </a:lnTo>
                  <a:lnTo>
                    <a:pt x="3494" y="1544"/>
                  </a:lnTo>
                  <a:lnTo>
                    <a:pt x="3503" y="1517"/>
                  </a:lnTo>
                  <a:lnTo>
                    <a:pt x="3503" y="1517"/>
                  </a:lnTo>
                  <a:lnTo>
                    <a:pt x="3512" y="1491"/>
                  </a:lnTo>
                  <a:lnTo>
                    <a:pt x="3529" y="1464"/>
                  </a:lnTo>
                  <a:lnTo>
                    <a:pt x="3565" y="1429"/>
                  </a:lnTo>
                  <a:lnTo>
                    <a:pt x="3609" y="1403"/>
                  </a:lnTo>
                  <a:lnTo>
                    <a:pt x="3653" y="1394"/>
                  </a:lnTo>
                  <a:lnTo>
                    <a:pt x="3653" y="1394"/>
                  </a:lnTo>
                  <a:lnTo>
                    <a:pt x="3671" y="1385"/>
                  </a:lnTo>
                  <a:lnTo>
                    <a:pt x="3688" y="1367"/>
                  </a:lnTo>
                  <a:lnTo>
                    <a:pt x="3706" y="1314"/>
                  </a:lnTo>
                  <a:lnTo>
                    <a:pt x="3715" y="1235"/>
                  </a:lnTo>
                  <a:lnTo>
                    <a:pt x="3724" y="1164"/>
                  </a:lnTo>
                  <a:lnTo>
                    <a:pt x="3724" y="1164"/>
                  </a:lnTo>
                  <a:lnTo>
                    <a:pt x="3732" y="1103"/>
                  </a:lnTo>
                  <a:lnTo>
                    <a:pt x="3759" y="1041"/>
                  </a:lnTo>
                  <a:lnTo>
                    <a:pt x="3785" y="979"/>
                  </a:lnTo>
                  <a:lnTo>
                    <a:pt x="3812" y="953"/>
                  </a:lnTo>
                  <a:lnTo>
                    <a:pt x="3838" y="926"/>
                  </a:lnTo>
                  <a:lnTo>
                    <a:pt x="3838" y="926"/>
                  </a:lnTo>
                  <a:lnTo>
                    <a:pt x="3865" y="900"/>
                  </a:lnTo>
                  <a:lnTo>
                    <a:pt x="3874" y="873"/>
                  </a:lnTo>
                  <a:lnTo>
                    <a:pt x="3874" y="856"/>
                  </a:lnTo>
                  <a:lnTo>
                    <a:pt x="3856" y="847"/>
                  </a:lnTo>
                  <a:lnTo>
                    <a:pt x="3821" y="829"/>
                  </a:lnTo>
                  <a:lnTo>
                    <a:pt x="3785" y="820"/>
                  </a:lnTo>
                  <a:close/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7" name="Freeform 29" hidden="0"/>
            <p:cNvSpPr>
              <a:spLocks noChangeArrowheads="1"/>
            </p:cNvSpPr>
            <p:nvPr isPhoto="0" userDrawn="0"/>
          </p:nvSpPr>
          <p:spPr bwMode="auto">
            <a:xfrm>
              <a:off x="3220243" y="4054475"/>
              <a:ext cx="1357313" cy="976313"/>
            </a:xfrm>
            <a:custGeom>
              <a:avLst/>
              <a:gdLst>
                <a:gd name="T0" fmla="*/ 3433 w 3769"/>
                <a:gd name="T1" fmla="*/ 476 h 2710"/>
                <a:gd name="T2" fmla="*/ 3080 w 3769"/>
                <a:gd name="T3" fmla="*/ 397 h 2710"/>
                <a:gd name="T4" fmla="*/ 2956 w 3769"/>
                <a:gd name="T5" fmla="*/ 335 h 2710"/>
                <a:gd name="T6" fmla="*/ 2912 w 3769"/>
                <a:gd name="T7" fmla="*/ 397 h 2710"/>
                <a:gd name="T8" fmla="*/ 2745 w 3769"/>
                <a:gd name="T9" fmla="*/ 406 h 2710"/>
                <a:gd name="T10" fmla="*/ 2480 w 3769"/>
                <a:gd name="T11" fmla="*/ 274 h 2710"/>
                <a:gd name="T12" fmla="*/ 2250 w 3769"/>
                <a:gd name="T13" fmla="*/ 159 h 2710"/>
                <a:gd name="T14" fmla="*/ 1800 w 3769"/>
                <a:gd name="T15" fmla="*/ 106 h 2710"/>
                <a:gd name="T16" fmla="*/ 1262 w 3769"/>
                <a:gd name="T17" fmla="*/ 106 h 2710"/>
                <a:gd name="T18" fmla="*/ 680 w 3769"/>
                <a:gd name="T19" fmla="*/ 97 h 2710"/>
                <a:gd name="T20" fmla="*/ 433 w 3769"/>
                <a:gd name="T21" fmla="*/ 9 h 2710"/>
                <a:gd name="T22" fmla="*/ 309 w 3769"/>
                <a:gd name="T23" fmla="*/ 53 h 2710"/>
                <a:gd name="T24" fmla="*/ 150 w 3769"/>
                <a:gd name="T25" fmla="*/ 159 h 2710"/>
                <a:gd name="T26" fmla="*/ 0 w 3769"/>
                <a:gd name="T27" fmla="*/ 229 h 2710"/>
                <a:gd name="T28" fmla="*/ 80 w 3769"/>
                <a:gd name="T29" fmla="*/ 371 h 2710"/>
                <a:gd name="T30" fmla="*/ 142 w 3769"/>
                <a:gd name="T31" fmla="*/ 582 h 2710"/>
                <a:gd name="T32" fmla="*/ 212 w 3769"/>
                <a:gd name="T33" fmla="*/ 627 h 2710"/>
                <a:gd name="T34" fmla="*/ 309 w 3769"/>
                <a:gd name="T35" fmla="*/ 600 h 2710"/>
                <a:gd name="T36" fmla="*/ 344 w 3769"/>
                <a:gd name="T37" fmla="*/ 671 h 2710"/>
                <a:gd name="T38" fmla="*/ 503 w 3769"/>
                <a:gd name="T39" fmla="*/ 688 h 2710"/>
                <a:gd name="T40" fmla="*/ 618 w 3769"/>
                <a:gd name="T41" fmla="*/ 688 h 2710"/>
                <a:gd name="T42" fmla="*/ 742 w 3769"/>
                <a:gd name="T43" fmla="*/ 653 h 2710"/>
                <a:gd name="T44" fmla="*/ 803 w 3769"/>
                <a:gd name="T45" fmla="*/ 715 h 2710"/>
                <a:gd name="T46" fmla="*/ 900 w 3769"/>
                <a:gd name="T47" fmla="*/ 785 h 2710"/>
                <a:gd name="T48" fmla="*/ 750 w 3769"/>
                <a:gd name="T49" fmla="*/ 927 h 2710"/>
                <a:gd name="T50" fmla="*/ 689 w 3769"/>
                <a:gd name="T51" fmla="*/ 1032 h 2710"/>
                <a:gd name="T52" fmla="*/ 724 w 3769"/>
                <a:gd name="T53" fmla="*/ 1253 h 2710"/>
                <a:gd name="T54" fmla="*/ 680 w 3769"/>
                <a:gd name="T55" fmla="*/ 1377 h 2710"/>
                <a:gd name="T56" fmla="*/ 653 w 3769"/>
                <a:gd name="T57" fmla="*/ 1482 h 2710"/>
                <a:gd name="T58" fmla="*/ 539 w 3769"/>
                <a:gd name="T59" fmla="*/ 1553 h 2710"/>
                <a:gd name="T60" fmla="*/ 680 w 3769"/>
                <a:gd name="T61" fmla="*/ 1712 h 2710"/>
                <a:gd name="T62" fmla="*/ 662 w 3769"/>
                <a:gd name="T63" fmla="*/ 1765 h 2710"/>
                <a:gd name="T64" fmla="*/ 574 w 3769"/>
                <a:gd name="T65" fmla="*/ 1888 h 2710"/>
                <a:gd name="T66" fmla="*/ 680 w 3769"/>
                <a:gd name="T67" fmla="*/ 2003 h 2710"/>
                <a:gd name="T68" fmla="*/ 653 w 3769"/>
                <a:gd name="T69" fmla="*/ 2074 h 2710"/>
                <a:gd name="T70" fmla="*/ 539 w 3769"/>
                <a:gd name="T71" fmla="*/ 2206 h 2710"/>
                <a:gd name="T72" fmla="*/ 574 w 3769"/>
                <a:gd name="T73" fmla="*/ 2356 h 2710"/>
                <a:gd name="T74" fmla="*/ 777 w 3769"/>
                <a:gd name="T75" fmla="*/ 2400 h 2710"/>
                <a:gd name="T76" fmla="*/ 1015 w 3769"/>
                <a:gd name="T77" fmla="*/ 2691 h 2710"/>
                <a:gd name="T78" fmla="*/ 1121 w 3769"/>
                <a:gd name="T79" fmla="*/ 2700 h 2710"/>
                <a:gd name="T80" fmla="*/ 1165 w 3769"/>
                <a:gd name="T81" fmla="*/ 2612 h 2710"/>
                <a:gd name="T82" fmla="*/ 1342 w 3769"/>
                <a:gd name="T83" fmla="*/ 2603 h 2710"/>
                <a:gd name="T84" fmla="*/ 1509 w 3769"/>
                <a:gd name="T85" fmla="*/ 2515 h 2710"/>
                <a:gd name="T86" fmla="*/ 1986 w 3769"/>
                <a:gd name="T87" fmla="*/ 2480 h 2710"/>
                <a:gd name="T88" fmla="*/ 2171 w 3769"/>
                <a:gd name="T89" fmla="*/ 2427 h 2710"/>
                <a:gd name="T90" fmla="*/ 2233 w 3769"/>
                <a:gd name="T91" fmla="*/ 2321 h 2710"/>
                <a:gd name="T92" fmla="*/ 2480 w 3769"/>
                <a:gd name="T93" fmla="*/ 2206 h 2710"/>
                <a:gd name="T94" fmla="*/ 2550 w 3769"/>
                <a:gd name="T95" fmla="*/ 2012 h 2710"/>
                <a:gd name="T96" fmla="*/ 2727 w 3769"/>
                <a:gd name="T97" fmla="*/ 1827 h 2710"/>
                <a:gd name="T98" fmla="*/ 2753 w 3769"/>
                <a:gd name="T99" fmla="*/ 1712 h 2710"/>
                <a:gd name="T100" fmla="*/ 2771 w 3769"/>
                <a:gd name="T101" fmla="*/ 1341 h 2710"/>
                <a:gd name="T102" fmla="*/ 2974 w 3769"/>
                <a:gd name="T103" fmla="*/ 1147 h 2710"/>
                <a:gd name="T104" fmla="*/ 3027 w 3769"/>
                <a:gd name="T105" fmla="*/ 1024 h 2710"/>
                <a:gd name="T106" fmla="*/ 3292 w 3769"/>
                <a:gd name="T107" fmla="*/ 909 h 2710"/>
                <a:gd name="T108" fmla="*/ 3530 w 3769"/>
                <a:gd name="T109" fmla="*/ 785 h 2710"/>
                <a:gd name="T110" fmla="*/ 3680 w 3769"/>
                <a:gd name="T111" fmla="*/ 697 h 2710"/>
                <a:gd name="T112" fmla="*/ 3742 w 3769"/>
                <a:gd name="T113" fmla="*/ 538 h 2710"/>
                <a:gd name="T114" fmla="*/ 3742 w 3769"/>
                <a:gd name="T115" fmla="*/ 1412 h 2710"/>
                <a:gd name="T116" fmla="*/ 3556 w 3769"/>
                <a:gd name="T117" fmla="*/ 1456 h 2710"/>
                <a:gd name="T118" fmla="*/ 3504 w 3769"/>
                <a:gd name="T119" fmla="*/ 1535 h 2710"/>
                <a:gd name="T120" fmla="*/ 3724 w 3769"/>
                <a:gd name="T121" fmla="*/ 1571 h 2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69" h="2710" fill="norm" stroke="1" extrusionOk="0">
                  <a:moveTo>
                    <a:pt x="3742" y="485"/>
                  </a:moveTo>
                  <a:lnTo>
                    <a:pt x="3742" y="485"/>
                  </a:lnTo>
                  <a:lnTo>
                    <a:pt x="3574" y="494"/>
                  </a:lnTo>
                  <a:lnTo>
                    <a:pt x="3504" y="485"/>
                  </a:lnTo>
                  <a:lnTo>
                    <a:pt x="3433" y="476"/>
                  </a:lnTo>
                  <a:lnTo>
                    <a:pt x="3433" y="476"/>
                  </a:lnTo>
                  <a:lnTo>
                    <a:pt x="3239" y="450"/>
                  </a:lnTo>
                  <a:lnTo>
                    <a:pt x="3142" y="432"/>
                  </a:lnTo>
                  <a:lnTo>
                    <a:pt x="3106" y="415"/>
                  </a:lnTo>
                  <a:lnTo>
                    <a:pt x="3080" y="397"/>
                  </a:lnTo>
                  <a:lnTo>
                    <a:pt x="3080" y="397"/>
                  </a:lnTo>
                  <a:lnTo>
                    <a:pt x="3036" y="362"/>
                  </a:lnTo>
                  <a:lnTo>
                    <a:pt x="2992" y="335"/>
                  </a:lnTo>
                  <a:lnTo>
                    <a:pt x="2974" y="335"/>
                  </a:lnTo>
                  <a:lnTo>
                    <a:pt x="2956" y="335"/>
                  </a:lnTo>
                  <a:lnTo>
                    <a:pt x="2948" y="344"/>
                  </a:lnTo>
                  <a:lnTo>
                    <a:pt x="2939" y="362"/>
                  </a:lnTo>
                  <a:lnTo>
                    <a:pt x="2939" y="362"/>
                  </a:lnTo>
                  <a:lnTo>
                    <a:pt x="2939" y="388"/>
                  </a:lnTo>
                  <a:lnTo>
                    <a:pt x="2912" y="397"/>
                  </a:lnTo>
                  <a:lnTo>
                    <a:pt x="2886" y="415"/>
                  </a:lnTo>
                  <a:lnTo>
                    <a:pt x="2859" y="415"/>
                  </a:lnTo>
                  <a:lnTo>
                    <a:pt x="2815" y="415"/>
                  </a:lnTo>
                  <a:lnTo>
                    <a:pt x="2780" y="415"/>
                  </a:lnTo>
                  <a:lnTo>
                    <a:pt x="2745" y="406"/>
                  </a:lnTo>
                  <a:lnTo>
                    <a:pt x="2709" y="388"/>
                  </a:lnTo>
                  <a:lnTo>
                    <a:pt x="2709" y="388"/>
                  </a:lnTo>
                  <a:lnTo>
                    <a:pt x="2630" y="344"/>
                  </a:lnTo>
                  <a:lnTo>
                    <a:pt x="2550" y="309"/>
                  </a:lnTo>
                  <a:lnTo>
                    <a:pt x="2480" y="274"/>
                  </a:lnTo>
                  <a:lnTo>
                    <a:pt x="2418" y="247"/>
                  </a:lnTo>
                  <a:lnTo>
                    <a:pt x="2418" y="247"/>
                  </a:lnTo>
                  <a:lnTo>
                    <a:pt x="2348" y="212"/>
                  </a:lnTo>
                  <a:lnTo>
                    <a:pt x="2250" y="159"/>
                  </a:lnTo>
                  <a:lnTo>
                    <a:pt x="2250" y="159"/>
                  </a:lnTo>
                  <a:lnTo>
                    <a:pt x="2206" y="159"/>
                  </a:lnTo>
                  <a:lnTo>
                    <a:pt x="2153" y="159"/>
                  </a:lnTo>
                  <a:lnTo>
                    <a:pt x="2021" y="132"/>
                  </a:lnTo>
                  <a:lnTo>
                    <a:pt x="1871" y="106"/>
                  </a:lnTo>
                  <a:lnTo>
                    <a:pt x="1800" y="106"/>
                  </a:lnTo>
                  <a:lnTo>
                    <a:pt x="1730" y="106"/>
                  </a:lnTo>
                  <a:lnTo>
                    <a:pt x="1730" y="106"/>
                  </a:lnTo>
                  <a:lnTo>
                    <a:pt x="1650" y="115"/>
                  </a:lnTo>
                  <a:lnTo>
                    <a:pt x="1536" y="115"/>
                  </a:lnTo>
                  <a:lnTo>
                    <a:pt x="1262" y="106"/>
                  </a:lnTo>
                  <a:lnTo>
                    <a:pt x="980" y="97"/>
                  </a:lnTo>
                  <a:lnTo>
                    <a:pt x="856" y="97"/>
                  </a:lnTo>
                  <a:lnTo>
                    <a:pt x="750" y="97"/>
                  </a:lnTo>
                  <a:lnTo>
                    <a:pt x="750" y="97"/>
                  </a:lnTo>
                  <a:lnTo>
                    <a:pt x="680" y="97"/>
                  </a:lnTo>
                  <a:lnTo>
                    <a:pt x="618" y="88"/>
                  </a:lnTo>
                  <a:lnTo>
                    <a:pt x="574" y="79"/>
                  </a:lnTo>
                  <a:lnTo>
                    <a:pt x="539" y="53"/>
                  </a:lnTo>
                  <a:lnTo>
                    <a:pt x="468" y="18"/>
                  </a:lnTo>
                  <a:lnTo>
                    <a:pt x="433" y="9"/>
                  </a:lnTo>
                  <a:lnTo>
                    <a:pt x="397" y="0"/>
                  </a:lnTo>
                  <a:lnTo>
                    <a:pt x="397" y="0"/>
                  </a:lnTo>
                  <a:lnTo>
                    <a:pt x="353" y="9"/>
                  </a:lnTo>
                  <a:lnTo>
                    <a:pt x="327" y="26"/>
                  </a:lnTo>
                  <a:lnTo>
                    <a:pt x="309" y="53"/>
                  </a:lnTo>
                  <a:lnTo>
                    <a:pt x="292" y="79"/>
                  </a:lnTo>
                  <a:lnTo>
                    <a:pt x="274" y="106"/>
                  </a:lnTo>
                  <a:lnTo>
                    <a:pt x="239" y="132"/>
                  </a:lnTo>
                  <a:lnTo>
                    <a:pt x="203" y="150"/>
                  </a:lnTo>
                  <a:lnTo>
                    <a:pt x="150" y="159"/>
                  </a:lnTo>
                  <a:lnTo>
                    <a:pt x="150" y="159"/>
                  </a:lnTo>
                  <a:lnTo>
                    <a:pt x="89" y="168"/>
                  </a:lnTo>
                  <a:lnTo>
                    <a:pt x="44" y="176"/>
                  </a:lnTo>
                  <a:lnTo>
                    <a:pt x="18" y="203"/>
                  </a:lnTo>
                  <a:lnTo>
                    <a:pt x="0" y="229"/>
                  </a:lnTo>
                  <a:lnTo>
                    <a:pt x="0" y="265"/>
                  </a:lnTo>
                  <a:lnTo>
                    <a:pt x="9" y="300"/>
                  </a:lnTo>
                  <a:lnTo>
                    <a:pt x="44" y="335"/>
                  </a:lnTo>
                  <a:lnTo>
                    <a:pt x="80" y="371"/>
                  </a:lnTo>
                  <a:lnTo>
                    <a:pt x="80" y="371"/>
                  </a:lnTo>
                  <a:lnTo>
                    <a:pt x="106" y="397"/>
                  </a:lnTo>
                  <a:lnTo>
                    <a:pt x="124" y="424"/>
                  </a:lnTo>
                  <a:lnTo>
                    <a:pt x="133" y="459"/>
                  </a:lnTo>
                  <a:lnTo>
                    <a:pt x="142" y="503"/>
                  </a:lnTo>
                  <a:lnTo>
                    <a:pt x="142" y="582"/>
                  </a:lnTo>
                  <a:lnTo>
                    <a:pt x="133" y="662"/>
                  </a:lnTo>
                  <a:lnTo>
                    <a:pt x="133" y="662"/>
                  </a:lnTo>
                  <a:lnTo>
                    <a:pt x="186" y="653"/>
                  </a:lnTo>
                  <a:lnTo>
                    <a:pt x="212" y="627"/>
                  </a:lnTo>
                  <a:lnTo>
                    <a:pt x="212" y="627"/>
                  </a:lnTo>
                  <a:lnTo>
                    <a:pt x="256" y="600"/>
                  </a:lnTo>
                  <a:lnTo>
                    <a:pt x="274" y="591"/>
                  </a:lnTo>
                  <a:lnTo>
                    <a:pt x="292" y="591"/>
                  </a:lnTo>
                  <a:lnTo>
                    <a:pt x="300" y="591"/>
                  </a:lnTo>
                  <a:lnTo>
                    <a:pt x="309" y="600"/>
                  </a:lnTo>
                  <a:lnTo>
                    <a:pt x="318" y="618"/>
                  </a:lnTo>
                  <a:lnTo>
                    <a:pt x="318" y="644"/>
                  </a:lnTo>
                  <a:lnTo>
                    <a:pt x="318" y="644"/>
                  </a:lnTo>
                  <a:lnTo>
                    <a:pt x="327" y="662"/>
                  </a:lnTo>
                  <a:lnTo>
                    <a:pt x="344" y="671"/>
                  </a:lnTo>
                  <a:lnTo>
                    <a:pt x="362" y="679"/>
                  </a:lnTo>
                  <a:lnTo>
                    <a:pt x="389" y="688"/>
                  </a:lnTo>
                  <a:lnTo>
                    <a:pt x="450" y="688"/>
                  </a:lnTo>
                  <a:lnTo>
                    <a:pt x="503" y="688"/>
                  </a:lnTo>
                  <a:lnTo>
                    <a:pt x="503" y="688"/>
                  </a:lnTo>
                  <a:lnTo>
                    <a:pt x="539" y="688"/>
                  </a:lnTo>
                  <a:lnTo>
                    <a:pt x="556" y="706"/>
                  </a:lnTo>
                  <a:lnTo>
                    <a:pt x="565" y="706"/>
                  </a:lnTo>
                  <a:lnTo>
                    <a:pt x="583" y="706"/>
                  </a:lnTo>
                  <a:lnTo>
                    <a:pt x="618" y="688"/>
                  </a:lnTo>
                  <a:lnTo>
                    <a:pt x="618" y="688"/>
                  </a:lnTo>
                  <a:lnTo>
                    <a:pt x="653" y="671"/>
                  </a:lnTo>
                  <a:lnTo>
                    <a:pt x="680" y="662"/>
                  </a:lnTo>
                  <a:lnTo>
                    <a:pt x="706" y="653"/>
                  </a:lnTo>
                  <a:lnTo>
                    <a:pt x="742" y="653"/>
                  </a:lnTo>
                  <a:lnTo>
                    <a:pt x="768" y="662"/>
                  </a:lnTo>
                  <a:lnTo>
                    <a:pt x="786" y="679"/>
                  </a:lnTo>
                  <a:lnTo>
                    <a:pt x="794" y="697"/>
                  </a:lnTo>
                  <a:lnTo>
                    <a:pt x="803" y="715"/>
                  </a:lnTo>
                  <a:lnTo>
                    <a:pt x="803" y="715"/>
                  </a:lnTo>
                  <a:lnTo>
                    <a:pt x="812" y="732"/>
                  </a:lnTo>
                  <a:lnTo>
                    <a:pt x="830" y="750"/>
                  </a:lnTo>
                  <a:lnTo>
                    <a:pt x="874" y="768"/>
                  </a:lnTo>
                  <a:lnTo>
                    <a:pt x="892" y="777"/>
                  </a:lnTo>
                  <a:lnTo>
                    <a:pt x="900" y="785"/>
                  </a:lnTo>
                  <a:lnTo>
                    <a:pt x="900" y="803"/>
                  </a:lnTo>
                  <a:lnTo>
                    <a:pt x="874" y="829"/>
                  </a:lnTo>
                  <a:lnTo>
                    <a:pt x="874" y="829"/>
                  </a:lnTo>
                  <a:lnTo>
                    <a:pt x="812" y="891"/>
                  </a:lnTo>
                  <a:lnTo>
                    <a:pt x="750" y="927"/>
                  </a:lnTo>
                  <a:lnTo>
                    <a:pt x="706" y="962"/>
                  </a:lnTo>
                  <a:lnTo>
                    <a:pt x="689" y="979"/>
                  </a:lnTo>
                  <a:lnTo>
                    <a:pt x="689" y="1006"/>
                  </a:lnTo>
                  <a:lnTo>
                    <a:pt x="689" y="1006"/>
                  </a:lnTo>
                  <a:lnTo>
                    <a:pt x="689" y="1032"/>
                  </a:lnTo>
                  <a:lnTo>
                    <a:pt x="697" y="1068"/>
                  </a:lnTo>
                  <a:lnTo>
                    <a:pt x="724" y="1138"/>
                  </a:lnTo>
                  <a:lnTo>
                    <a:pt x="733" y="1182"/>
                  </a:lnTo>
                  <a:lnTo>
                    <a:pt x="733" y="1218"/>
                  </a:lnTo>
                  <a:lnTo>
                    <a:pt x="724" y="1253"/>
                  </a:lnTo>
                  <a:lnTo>
                    <a:pt x="706" y="1279"/>
                  </a:lnTo>
                  <a:lnTo>
                    <a:pt x="706" y="1279"/>
                  </a:lnTo>
                  <a:lnTo>
                    <a:pt x="689" y="1315"/>
                  </a:lnTo>
                  <a:lnTo>
                    <a:pt x="680" y="1350"/>
                  </a:lnTo>
                  <a:lnTo>
                    <a:pt x="680" y="1377"/>
                  </a:lnTo>
                  <a:lnTo>
                    <a:pt x="680" y="1412"/>
                  </a:lnTo>
                  <a:lnTo>
                    <a:pt x="680" y="1465"/>
                  </a:lnTo>
                  <a:lnTo>
                    <a:pt x="671" y="1482"/>
                  </a:lnTo>
                  <a:lnTo>
                    <a:pt x="653" y="1482"/>
                  </a:lnTo>
                  <a:lnTo>
                    <a:pt x="653" y="1482"/>
                  </a:lnTo>
                  <a:lnTo>
                    <a:pt x="600" y="1491"/>
                  </a:lnTo>
                  <a:lnTo>
                    <a:pt x="574" y="1500"/>
                  </a:lnTo>
                  <a:lnTo>
                    <a:pt x="556" y="1509"/>
                  </a:lnTo>
                  <a:lnTo>
                    <a:pt x="547" y="1527"/>
                  </a:lnTo>
                  <a:lnTo>
                    <a:pt x="539" y="1553"/>
                  </a:lnTo>
                  <a:lnTo>
                    <a:pt x="556" y="1571"/>
                  </a:lnTo>
                  <a:lnTo>
                    <a:pt x="574" y="1606"/>
                  </a:lnTo>
                  <a:lnTo>
                    <a:pt x="574" y="1606"/>
                  </a:lnTo>
                  <a:lnTo>
                    <a:pt x="636" y="1668"/>
                  </a:lnTo>
                  <a:lnTo>
                    <a:pt x="680" y="1712"/>
                  </a:lnTo>
                  <a:lnTo>
                    <a:pt x="689" y="1738"/>
                  </a:lnTo>
                  <a:lnTo>
                    <a:pt x="689" y="1747"/>
                  </a:lnTo>
                  <a:lnTo>
                    <a:pt x="680" y="1765"/>
                  </a:lnTo>
                  <a:lnTo>
                    <a:pt x="662" y="1765"/>
                  </a:lnTo>
                  <a:lnTo>
                    <a:pt x="662" y="1765"/>
                  </a:lnTo>
                  <a:lnTo>
                    <a:pt x="636" y="1774"/>
                  </a:lnTo>
                  <a:lnTo>
                    <a:pt x="618" y="1782"/>
                  </a:lnTo>
                  <a:lnTo>
                    <a:pt x="600" y="1809"/>
                  </a:lnTo>
                  <a:lnTo>
                    <a:pt x="592" y="1835"/>
                  </a:lnTo>
                  <a:lnTo>
                    <a:pt x="574" y="1888"/>
                  </a:lnTo>
                  <a:lnTo>
                    <a:pt x="583" y="1906"/>
                  </a:lnTo>
                  <a:lnTo>
                    <a:pt x="592" y="1924"/>
                  </a:lnTo>
                  <a:lnTo>
                    <a:pt x="592" y="1924"/>
                  </a:lnTo>
                  <a:lnTo>
                    <a:pt x="627" y="1959"/>
                  </a:lnTo>
                  <a:lnTo>
                    <a:pt x="680" y="2003"/>
                  </a:lnTo>
                  <a:lnTo>
                    <a:pt x="689" y="2030"/>
                  </a:lnTo>
                  <a:lnTo>
                    <a:pt x="697" y="2047"/>
                  </a:lnTo>
                  <a:lnTo>
                    <a:pt x="689" y="2065"/>
                  </a:lnTo>
                  <a:lnTo>
                    <a:pt x="653" y="2074"/>
                  </a:lnTo>
                  <a:lnTo>
                    <a:pt x="653" y="2074"/>
                  </a:lnTo>
                  <a:lnTo>
                    <a:pt x="609" y="2082"/>
                  </a:lnTo>
                  <a:lnTo>
                    <a:pt x="583" y="2100"/>
                  </a:lnTo>
                  <a:lnTo>
                    <a:pt x="565" y="2127"/>
                  </a:lnTo>
                  <a:lnTo>
                    <a:pt x="547" y="2153"/>
                  </a:lnTo>
                  <a:lnTo>
                    <a:pt x="539" y="2206"/>
                  </a:lnTo>
                  <a:lnTo>
                    <a:pt x="539" y="2259"/>
                  </a:lnTo>
                  <a:lnTo>
                    <a:pt x="539" y="2259"/>
                  </a:lnTo>
                  <a:lnTo>
                    <a:pt x="547" y="2303"/>
                  </a:lnTo>
                  <a:lnTo>
                    <a:pt x="574" y="2356"/>
                  </a:lnTo>
                  <a:lnTo>
                    <a:pt x="574" y="2356"/>
                  </a:lnTo>
                  <a:lnTo>
                    <a:pt x="662" y="2347"/>
                  </a:lnTo>
                  <a:lnTo>
                    <a:pt x="697" y="2356"/>
                  </a:lnTo>
                  <a:lnTo>
                    <a:pt x="733" y="2365"/>
                  </a:lnTo>
                  <a:lnTo>
                    <a:pt x="733" y="2365"/>
                  </a:lnTo>
                  <a:lnTo>
                    <a:pt x="777" y="2400"/>
                  </a:lnTo>
                  <a:lnTo>
                    <a:pt x="821" y="2444"/>
                  </a:lnTo>
                  <a:lnTo>
                    <a:pt x="900" y="2568"/>
                  </a:lnTo>
                  <a:lnTo>
                    <a:pt x="945" y="2621"/>
                  </a:lnTo>
                  <a:lnTo>
                    <a:pt x="989" y="2674"/>
                  </a:lnTo>
                  <a:lnTo>
                    <a:pt x="1015" y="2691"/>
                  </a:lnTo>
                  <a:lnTo>
                    <a:pt x="1042" y="2700"/>
                  </a:lnTo>
                  <a:lnTo>
                    <a:pt x="1068" y="2709"/>
                  </a:lnTo>
                  <a:lnTo>
                    <a:pt x="1095" y="2709"/>
                  </a:lnTo>
                  <a:lnTo>
                    <a:pt x="1095" y="2709"/>
                  </a:lnTo>
                  <a:lnTo>
                    <a:pt x="1121" y="2700"/>
                  </a:lnTo>
                  <a:lnTo>
                    <a:pt x="1130" y="2691"/>
                  </a:lnTo>
                  <a:lnTo>
                    <a:pt x="1147" y="2665"/>
                  </a:lnTo>
                  <a:lnTo>
                    <a:pt x="1147" y="2638"/>
                  </a:lnTo>
                  <a:lnTo>
                    <a:pt x="1165" y="2612"/>
                  </a:lnTo>
                  <a:lnTo>
                    <a:pt x="1165" y="2612"/>
                  </a:lnTo>
                  <a:lnTo>
                    <a:pt x="1183" y="2603"/>
                  </a:lnTo>
                  <a:lnTo>
                    <a:pt x="1200" y="2594"/>
                  </a:lnTo>
                  <a:lnTo>
                    <a:pt x="1236" y="2594"/>
                  </a:lnTo>
                  <a:lnTo>
                    <a:pt x="1342" y="2603"/>
                  </a:lnTo>
                  <a:lnTo>
                    <a:pt x="1342" y="2603"/>
                  </a:lnTo>
                  <a:lnTo>
                    <a:pt x="1359" y="2594"/>
                  </a:lnTo>
                  <a:lnTo>
                    <a:pt x="1386" y="2585"/>
                  </a:lnTo>
                  <a:lnTo>
                    <a:pt x="1439" y="2550"/>
                  </a:lnTo>
                  <a:lnTo>
                    <a:pt x="1474" y="2533"/>
                  </a:lnTo>
                  <a:lnTo>
                    <a:pt x="1509" y="2515"/>
                  </a:lnTo>
                  <a:lnTo>
                    <a:pt x="1553" y="2506"/>
                  </a:lnTo>
                  <a:lnTo>
                    <a:pt x="1615" y="2497"/>
                  </a:lnTo>
                  <a:lnTo>
                    <a:pt x="1615" y="2497"/>
                  </a:lnTo>
                  <a:lnTo>
                    <a:pt x="1827" y="2488"/>
                  </a:lnTo>
                  <a:lnTo>
                    <a:pt x="1986" y="2480"/>
                  </a:lnTo>
                  <a:lnTo>
                    <a:pt x="1986" y="2480"/>
                  </a:lnTo>
                  <a:lnTo>
                    <a:pt x="2065" y="2480"/>
                  </a:lnTo>
                  <a:lnTo>
                    <a:pt x="2127" y="2462"/>
                  </a:lnTo>
                  <a:lnTo>
                    <a:pt x="2153" y="2444"/>
                  </a:lnTo>
                  <a:lnTo>
                    <a:pt x="2171" y="2427"/>
                  </a:lnTo>
                  <a:lnTo>
                    <a:pt x="2189" y="2400"/>
                  </a:lnTo>
                  <a:lnTo>
                    <a:pt x="2206" y="2374"/>
                  </a:lnTo>
                  <a:lnTo>
                    <a:pt x="2206" y="2374"/>
                  </a:lnTo>
                  <a:lnTo>
                    <a:pt x="2215" y="2347"/>
                  </a:lnTo>
                  <a:lnTo>
                    <a:pt x="2233" y="2321"/>
                  </a:lnTo>
                  <a:lnTo>
                    <a:pt x="2286" y="2277"/>
                  </a:lnTo>
                  <a:lnTo>
                    <a:pt x="2356" y="2241"/>
                  </a:lnTo>
                  <a:lnTo>
                    <a:pt x="2436" y="2224"/>
                  </a:lnTo>
                  <a:lnTo>
                    <a:pt x="2436" y="2224"/>
                  </a:lnTo>
                  <a:lnTo>
                    <a:pt x="2480" y="2206"/>
                  </a:lnTo>
                  <a:lnTo>
                    <a:pt x="2506" y="2188"/>
                  </a:lnTo>
                  <a:lnTo>
                    <a:pt x="2524" y="2162"/>
                  </a:lnTo>
                  <a:lnTo>
                    <a:pt x="2533" y="2135"/>
                  </a:lnTo>
                  <a:lnTo>
                    <a:pt x="2542" y="2065"/>
                  </a:lnTo>
                  <a:lnTo>
                    <a:pt x="2550" y="2012"/>
                  </a:lnTo>
                  <a:lnTo>
                    <a:pt x="2550" y="2012"/>
                  </a:lnTo>
                  <a:lnTo>
                    <a:pt x="2559" y="1977"/>
                  </a:lnTo>
                  <a:lnTo>
                    <a:pt x="2586" y="1950"/>
                  </a:lnTo>
                  <a:lnTo>
                    <a:pt x="2656" y="1888"/>
                  </a:lnTo>
                  <a:lnTo>
                    <a:pt x="2727" y="1827"/>
                  </a:lnTo>
                  <a:lnTo>
                    <a:pt x="2753" y="1800"/>
                  </a:lnTo>
                  <a:lnTo>
                    <a:pt x="2771" y="1782"/>
                  </a:lnTo>
                  <a:lnTo>
                    <a:pt x="2771" y="1782"/>
                  </a:lnTo>
                  <a:lnTo>
                    <a:pt x="2762" y="1756"/>
                  </a:lnTo>
                  <a:lnTo>
                    <a:pt x="2753" y="1712"/>
                  </a:lnTo>
                  <a:lnTo>
                    <a:pt x="2727" y="1606"/>
                  </a:lnTo>
                  <a:lnTo>
                    <a:pt x="2718" y="1544"/>
                  </a:lnTo>
                  <a:lnTo>
                    <a:pt x="2718" y="1482"/>
                  </a:lnTo>
                  <a:lnTo>
                    <a:pt x="2736" y="1412"/>
                  </a:lnTo>
                  <a:lnTo>
                    <a:pt x="2771" y="1341"/>
                  </a:lnTo>
                  <a:lnTo>
                    <a:pt x="2771" y="1341"/>
                  </a:lnTo>
                  <a:lnTo>
                    <a:pt x="2815" y="1288"/>
                  </a:lnTo>
                  <a:lnTo>
                    <a:pt x="2859" y="1235"/>
                  </a:lnTo>
                  <a:lnTo>
                    <a:pt x="2939" y="1174"/>
                  </a:lnTo>
                  <a:lnTo>
                    <a:pt x="2974" y="1147"/>
                  </a:lnTo>
                  <a:lnTo>
                    <a:pt x="2992" y="1121"/>
                  </a:lnTo>
                  <a:lnTo>
                    <a:pt x="3009" y="1085"/>
                  </a:lnTo>
                  <a:lnTo>
                    <a:pt x="3018" y="1059"/>
                  </a:lnTo>
                  <a:lnTo>
                    <a:pt x="3018" y="1059"/>
                  </a:lnTo>
                  <a:lnTo>
                    <a:pt x="3027" y="1024"/>
                  </a:lnTo>
                  <a:lnTo>
                    <a:pt x="3036" y="997"/>
                  </a:lnTo>
                  <a:lnTo>
                    <a:pt x="3062" y="971"/>
                  </a:lnTo>
                  <a:lnTo>
                    <a:pt x="3098" y="953"/>
                  </a:lnTo>
                  <a:lnTo>
                    <a:pt x="3186" y="927"/>
                  </a:lnTo>
                  <a:lnTo>
                    <a:pt x="3292" y="909"/>
                  </a:lnTo>
                  <a:lnTo>
                    <a:pt x="3292" y="909"/>
                  </a:lnTo>
                  <a:lnTo>
                    <a:pt x="3345" y="900"/>
                  </a:lnTo>
                  <a:lnTo>
                    <a:pt x="3389" y="882"/>
                  </a:lnTo>
                  <a:lnTo>
                    <a:pt x="3459" y="838"/>
                  </a:lnTo>
                  <a:lnTo>
                    <a:pt x="3530" y="785"/>
                  </a:lnTo>
                  <a:lnTo>
                    <a:pt x="3574" y="759"/>
                  </a:lnTo>
                  <a:lnTo>
                    <a:pt x="3618" y="741"/>
                  </a:lnTo>
                  <a:lnTo>
                    <a:pt x="3618" y="741"/>
                  </a:lnTo>
                  <a:lnTo>
                    <a:pt x="3654" y="724"/>
                  </a:lnTo>
                  <a:lnTo>
                    <a:pt x="3680" y="697"/>
                  </a:lnTo>
                  <a:lnTo>
                    <a:pt x="3706" y="671"/>
                  </a:lnTo>
                  <a:lnTo>
                    <a:pt x="3724" y="644"/>
                  </a:lnTo>
                  <a:lnTo>
                    <a:pt x="3742" y="609"/>
                  </a:lnTo>
                  <a:lnTo>
                    <a:pt x="3742" y="574"/>
                  </a:lnTo>
                  <a:lnTo>
                    <a:pt x="3742" y="538"/>
                  </a:lnTo>
                  <a:lnTo>
                    <a:pt x="3742" y="485"/>
                  </a:lnTo>
                  <a:close/>
                  <a:moveTo>
                    <a:pt x="3768" y="1447"/>
                  </a:moveTo>
                  <a:lnTo>
                    <a:pt x="3768" y="1447"/>
                  </a:lnTo>
                  <a:lnTo>
                    <a:pt x="3759" y="1429"/>
                  </a:lnTo>
                  <a:lnTo>
                    <a:pt x="3742" y="1412"/>
                  </a:lnTo>
                  <a:lnTo>
                    <a:pt x="3724" y="1403"/>
                  </a:lnTo>
                  <a:lnTo>
                    <a:pt x="3706" y="1394"/>
                  </a:lnTo>
                  <a:lnTo>
                    <a:pt x="3654" y="1403"/>
                  </a:lnTo>
                  <a:lnTo>
                    <a:pt x="3601" y="1421"/>
                  </a:lnTo>
                  <a:lnTo>
                    <a:pt x="3556" y="1456"/>
                  </a:lnTo>
                  <a:lnTo>
                    <a:pt x="3512" y="1482"/>
                  </a:lnTo>
                  <a:lnTo>
                    <a:pt x="3495" y="1518"/>
                  </a:lnTo>
                  <a:lnTo>
                    <a:pt x="3495" y="1527"/>
                  </a:lnTo>
                  <a:lnTo>
                    <a:pt x="3504" y="1535"/>
                  </a:lnTo>
                  <a:lnTo>
                    <a:pt x="3504" y="1535"/>
                  </a:lnTo>
                  <a:lnTo>
                    <a:pt x="3556" y="1562"/>
                  </a:lnTo>
                  <a:lnTo>
                    <a:pt x="3601" y="1580"/>
                  </a:lnTo>
                  <a:lnTo>
                    <a:pt x="3654" y="1588"/>
                  </a:lnTo>
                  <a:lnTo>
                    <a:pt x="3689" y="1580"/>
                  </a:lnTo>
                  <a:lnTo>
                    <a:pt x="3724" y="1571"/>
                  </a:lnTo>
                  <a:lnTo>
                    <a:pt x="3751" y="1535"/>
                  </a:lnTo>
                  <a:lnTo>
                    <a:pt x="3768" y="1500"/>
                  </a:lnTo>
                  <a:lnTo>
                    <a:pt x="3768" y="1447"/>
                  </a:lnTo>
                  <a:close/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8" name="Freeform 30" hidden="0"/>
            <p:cNvSpPr>
              <a:spLocks noChangeArrowheads="1"/>
            </p:cNvSpPr>
            <p:nvPr isPhoto="0" userDrawn="0"/>
          </p:nvSpPr>
          <p:spPr bwMode="auto">
            <a:xfrm>
              <a:off x="6339681" y="4311650"/>
              <a:ext cx="676275" cy="849313"/>
            </a:xfrm>
            <a:custGeom>
              <a:avLst/>
              <a:gdLst>
                <a:gd name="T0" fmla="*/ 1376 w 1880"/>
                <a:gd name="T1" fmla="*/ 2206 h 2357"/>
                <a:gd name="T2" fmla="*/ 1138 w 1880"/>
                <a:gd name="T3" fmla="*/ 2162 h 2357"/>
                <a:gd name="T4" fmla="*/ 961 w 1880"/>
                <a:gd name="T5" fmla="*/ 2188 h 2357"/>
                <a:gd name="T6" fmla="*/ 1050 w 1880"/>
                <a:gd name="T7" fmla="*/ 2268 h 2357"/>
                <a:gd name="T8" fmla="*/ 1394 w 1880"/>
                <a:gd name="T9" fmla="*/ 2356 h 2357"/>
                <a:gd name="T10" fmla="*/ 1782 w 1880"/>
                <a:gd name="T11" fmla="*/ 2250 h 2357"/>
                <a:gd name="T12" fmla="*/ 1729 w 1880"/>
                <a:gd name="T13" fmla="*/ 2223 h 2357"/>
                <a:gd name="T14" fmla="*/ 1862 w 1880"/>
                <a:gd name="T15" fmla="*/ 0 h 2357"/>
                <a:gd name="T16" fmla="*/ 1712 w 1880"/>
                <a:gd name="T17" fmla="*/ 70 h 2357"/>
                <a:gd name="T18" fmla="*/ 1650 w 1880"/>
                <a:gd name="T19" fmla="*/ 132 h 2357"/>
                <a:gd name="T20" fmla="*/ 1288 w 1880"/>
                <a:gd name="T21" fmla="*/ 88 h 2357"/>
                <a:gd name="T22" fmla="*/ 882 w 1880"/>
                <a:gd name="T23" fmla="*/ 79 h 2357"/>
                <a:gd name="T24" fmla="*/ 829 w 1880"/>
                <a:gd name="T25" fmla="*/ 132 h 2357"/>
                <a:gd name="T26" fmla="*/ 600 w 1880"/>
                <a:gd name="T27" fmla="*/ 220 h 2357"/>
                <a:gd name="T28" fmla="*/ 494 w 1880"/>
                <a:gd name="T29" fmla="*/ 300 h 2357"/>
                <a:gd name="T30" fmla="*/ 282 w 1880"/>
                <a:gd name="T31" fmla="*/ 317 h 2357"/>
                <a:gd name="T32" fmla="*/ 220 w 1880"/>
                <a:gd name="T33" fmla="*/ 414 h 2357"/>
                <a:gd name="T34" fmla="*/ 132 w 1880"/>
                <a:gd name="T35" fmla="*/ 538 h 2357"/>
                <a:gd name="T36" fmla="*/ 79 w 1880"/>
                <a:gd name="T37" fmla="*/ 617 h 2357"/>
                <a:gd name="T38" fmla="*/ 0 w 1880"/>
                <a:gd name="T39" fmla="*/ 776 h 2357"/>
                <a:gd name="T40" fmla="*/ 106 w 1880"/>
                <a:gd name="T41" fmla="*/ 847 h 2357"/>
                <a:gd name="T42" fmla="*/ 167 w 1880"/>
                <a:gd name="T43" fmla="*/ 1041 h 2357"/>
                <a:gd name="T44" fmla="*/ 238 w 1880"/>
                <a:gd name="T45" fmla="*/ 1147 h 2357"/>
                <a:gd name="T46" fmla="*/ 379 w 1880"/>
                <a:gd name="T47" fmla="*/ 1112 h 2357"/>
                <a:gd name="T48" fmla="*/ 582 w 1880"/>
                <a:gd name="T49" fmla="*/ 1129 h 2357"/>
                <a:gd name="T50" fmla="*/ 644 w 1880"/>
                <a:gd name="T51" fmla="*/ 1217 h 2357"/>
                <a:gd name="T52" fmla="*/ 423 w 1880"/>
                <a:gd name="T53" fmla="*/ 1200 h 2357"/>
                <a:gd name="T54" fmla="*/ 291 w 1880"/>
                <a:gd name="T55" fmla="*/ 1297 h 2357"/>
                <a:gd name="T56" fmla="*/ 388 w 1880"/>
                <a:gd name="T57" fmla="*/ 1482 h 2357"/>
                <a:gd name="T58" fmla="*/ 423 w 1880"/>
                <a:gd name="T59" fmla="*/ 1623 h 2357"/>
                <a:gd name="T60" fmla="*/ 547 w 1880"/>
                <a:gd name="T61" fmla="*/ 1685 h 2357"/>
                <a:gd name="T62" fmla="*/ 794 w 1880"/>
                <a:gd name="T63" fmla="*/ 1826 h 2357"/>
                <a:gd name="T64" fmla="*/ 838 w 1880"/>
                <a:gd name="T65" fmla="*/ 1765 h 2357"/>
                <a:gd name="T66" fmla="*/ 767 w 1880"/>
                <a:gd name="T67" fmla="*/ 1526 h 2357"/>
                <a:gd name="T68" fmla="*/ 891 w 1880"/>
                <a:gd name="T69" fmla="*/ 1535 h 2357"/>
                <a:gd name="T70" fmla="*/ 988 w 1880"/>
                <a:gd name="T71" fmla="*/ 1491 h 2357"/>
                <a:gd name="T72" fmla="*/ 909 w 1880"/>
                <a:gd name="T73" fmla="*/ 1403 h 2357"/>
                <a:gd name="T74" fmla="*/ 803 w 1880"/>
                <a:gd name="T75" fmla="*/ 1359 h 2357"/>
                <a:gd name="T76" fmla="*/ 944 w 1880"/>
                <a:gd name="T77" fmla="*/ 1341 h 2357"/>
                <a:gd name="T78" fmla="*/ 1076 w 1880"/>
                <a:gd name="T79" fmla="*/ 1350 h 2357"/>
                <a:gd name="T80" fmla="*/ 1191 w 1880"/>
                <a:gd name="T81" fmla="*/ 1279 h 2357"/>
                <a:gd name="T82" fmla="*/ 1120 w 1880"/>
                <a:gd name="T83" fmla="*/ 1094 h 2357"/>
                <a:gd name="T84" fmla="*/ 944 w 1880"/>
                <a:gd name="T85" fmla="*/ 1085 h 2357"/>
                <a:gd name="T86" fmla="*/ 820 w 1880"/>
                <a:gd name="T87" fmla="*/ 1076 h 2357"/>
                <a:gd name="T88" fmla="*/ 829 w 1880"/>
                <a:gd name="T89" fmla="*/ 997 h 2357"/>
                <a:gd name="T90" fmla="*/ 909 w 1880"/>
                <a:gd name="T91" fmla="*/ 882 h 2357"/>
                <a:gd name="T92" fmla="*/ 670 w 1880"/>
                <a:gd name="T93" fmla="*/ 582 h 2357"/>
                <a:gd name="T94" fmla="*/ 741 w 1880"/>
                <a:gd name="T95" fmla="*/ 467 h 2357"/>
                <a:gd name="T96" fmla="*/ 847 w 1880"/>
                <a:gd name="T97" fmla="*/ 529 h 2357"/>
                <a:gd name="T98" fmla="*/ 1067 w 1880"/>
                <a:gd name="T99" fmla="*/ 538 h 2357"/>
                <a:gd name="T100" fmla="*/ 1059 w 1880"/>
                <a:gd name="T101" fmla="*/ 397 h 2357"/>
                <a:gd name="T102" fmla="*/ 1164 w 1880"/>
                <a:gd name="T103" fmla="*/ 300 h 2357"/>
                <a:gd name="T104" fmla="*/ 1288 w 1880"/>
                <a:gd name="T105" fmla="*/ 362 h 2357"/>
                <a:gd name="T106" fmla="*/ 1376 w 1880"/>
                <a:gd name="T107" fmla="*/ 326 h 2357"/>
                <a:gd name="T108" fmla="*/ 1526 w 1880"/>
                <a:gd name="T109" fmla="*/ 264 h 2357"/>
                <a:gd name="T110" fmla="*/ 1729 w 1880"/>
                <a:gd name="T111" fmla="*/ 353 h 2357"/>
                <a:gd name="T112" fmla="*/ 1800 w 1880"/>
                <a:gd name="T113" fmla="*/ 238 h 2357"/>
                <a:gd name="T114" fmla="*/ 1879 w 1880"/>
                <a:gd name="T115" fmla="*/ 114 h 2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80" h="2357" fill="norm" stroke="1" extrusionOk="0">
                  <a:moveTo>
                    <a:pt x="1606" y="2215"/>
                  </a:moveTo>
                  <a:lnTo>
                    <a:pt x="1606" y="2215"/>
                  </a:lnTo>
                  <a:lnTo>
                    <a:pt x="1570" y="2206"/>
                  </a:lnTo>
                  <a:lnTo>
                    <a:pt x="1517" y="2206"/>
                  </a:lnTo>
                  <a:lnTo>
                    <a:pt x="1376" y="2206"/>
                  </a:lnTo>
                  <a:lnTo>
                    <a:pt x="1306" y="2206"/>
                  </a:lnTo>
                  <a:lnTo>
                    <a:pt x="1235" y="2197"/>
                  </a:lnTo>
                  <a:lnTo>
                    <a:pt x="1182" y="2188"/>
                  </a:lnTo>
                  <a:lnTo>
                    <a:pt x="1138" y="2162"/>
                  </a:lnTo>
                  <a:lnTo>
                    <a:pt x="1138" y="2162"/>
                  </a:lnTo>
                  <a:lnTo>
                    <a:pt x="1103" y="2144"/>
                  </a:lnTo>
                  <a:lnTo>
                    <a:pt x="1067" y="2144"/>
                  </a:lnTo>
                  <a:lnTo>
                    <a:pt x="1023" y="2153"/>
                  </a:lnTo>
                  <a:lnTo>
                    <a:pt x="988" y="2170"/>
                  </a:lnTo>
                  <a:lnTo>
                    <a:pt x="961" y="2188"/>
                  </a:lnTo>
                  <a:lnTo>
                    <a:pt x="944" y="2215"/>
                  </a:lnTo>
                  <a:lnTo>
                    <a:pt x="944" y="2232"/>
                  </a:lnTo>
                  <a:lnTo>
                    <a:pt x="961" y="2241"/>
                  </a:lnTo>
                  <a:lnTo>
                    <a:pt x="961" y="2241"/>
                  </a:lnTo>
                  <a:lnTo>
                    <a:pt x="1050" y="2268"/>
                  </a:lnTo>
                  <a:lnTo>
                    <a:pt x="1156" y="2303"/>
                  </a:lnTo>
                  <a:lnTo>
                    <a:pt x="1270" y="2338"/>
                  </a:lnTo>
                  <a:lnTo>
                    <a:pt x="1332" y="2347"/>
                  </a:lnTo>
                  <a:lnTo>
                    <a:pt x="1394" y="2356"/>
                  </a:lnTo>
                  <a:lnTo>
                    <a:pt x="1394" y="2356"/>
                  </a:lnTo>
                  <a:lnTo>
                    <a:pt x="1464" y="2347"/>
                  </a:lnTo>
                  <a:lnTo>
                    <a:pt x="1526" y="2338"/>
                  </a:lnTo>
                  <a:lnTo>
                    <a:pt x="1659" y="2312"/>
                  </a:lnTo>
                  <a:lnTo>
                    <a:pt x="1756" y="2268"/>
                  </a:lnTo>
                  <a:lnTo>
                    <a:pt x="1782" y="2250"/>
                  </a:lnTo>
                  <a:lnTo>
                    <a:pt x="1791" y="2232"/>
                  </a:lnTo>
                  <a:lnTo>
                    <a:pt x="1791" y="2232"/>
                  </a:lnTo>
                  <a:lnTo>
                    <a:pt x="1791" y="2215"/>
                  </a:lnTo>
                  <a:lnTo>
                    <a:pt x="1773" y="2215"/>
                  </a:lnTo>
                  <a:lnTo>
                    <a:pt x="1729" y="2223"/>
                  </a:lnTo>
                  <a:lnTo>
                    <a:pt x="1667" y="2232"/>
                  </a:lnTo>
                  <a:lnTo>
                    <a:pt x="1641" y="2223"/>
                  </a:lnTo>
                  <a:lnTo>
                    <a:pt x="1606" y="2215"/>
                  </a:lnTo>
                  <a:close/>
                  <a:moveTo>
                    <a:pt x="1862" y="0"/>
                  </a:moveTo>
                  <a:lnTo>
                    <a:pt x="1862" y="0"/>
                  </a:lnTo>
                  <a:lnTo>
                    <a:pt x="1809" y="9"/>
                  </a:lnTo>
                  <a:lnTo>
                    <a:pt x="1756" y="17"/>
                  </a:lnTo>
                  <a:lnTo>
                    <a:pt x="1720" y="44"/>
                  </a:lnTo>
                  <a:lnTo>
                    <a:pt x="1712" y="53"/>
                  </a:lnTo>
                  <a:lnTo>
                    <a:pt x="1712" y="70"/>
                  </a:lnTo>
                  <a:lnTo>
                    <a:pt x="1712" y="70"/>
                  </a:lnTo>
                  <a:lnTo>
                    <a:pt x="1720" y="79"/>
                  </a:lnTo>
                  <a:lnTo>
                    <a:pt x="1712" y="97"/>
                  </a:lnTo>
                  <a:lnTo>
                    <a:pt x="1694" y="123"/>
                  </a:lnTo>
                  <a:lnTo>
                    <a:pt x="1650" y="132"/>
                  </a:lnTo>
                  <a:lnTo>
                    <a:pt x="1597" y="141"/>
                  </a:lnTo>
                  <a:lnTo>
                    <a:pt x="1597" y="141"/>
                  </a:lnTo>
                  <a:lnTo>
                    <a:pt x="1464" y="123"/>
                  </a:lnTo>
                  <a:lnTo>
                    <a:pt x="1359" y="106"/>
                  </a:lnTo>
                  <a:lnTo>
                    <a:pt x="1288" y="88"/>
                  </a:lnTo>
                  <a:lnTo>
                    <a:pt x="1288" y="88"/>
                  </a:lnTo>
                  <a:lnTo>
                    <a:pt x="1253" y="79"/>
                  </a:lnTo>
                  <a:lnTo>
                    <a:pt x="1217" y="70"/>
                  </a:lnTo>
                  <a:lnTo>
                    <a:pt x="1103" y="70"/>
                  </a:lnTo>
                  <a:lnTo>
                    <a:pt x="882" y="79"/>
                  </a:lnTo>
                  <a:lnTo>
                    <a:pt x="882" y="79"/>
                  </a:lnTo>
                  <a:lnTo>
                    <a:pt x="882" y="97"/>
                  </a:lnTo>
                  <a:lnTo>
                    <a:pt x="882" y="97"/>
                  </a:lnTo>
                  <a:lnTo>
                    <a:pt x="864" y="114"/>
                  </a:lnTo>
                  <a:lnTo>
                    <a:pt x="829" y="132"/>
                  </a:lnTo>
                  <a:lnTo>
                    <a:pt x="750" y="176"/>
                  </a:lnTo>
                  <a:lnTo>
                    <a:pt x="661" y="212"/>
                  </a:lnTo>
                  <a:lnTo>
                    <a:pt x="626" y="220"/>
                  </a:lnTo>
                  <a:lnTo>
                    <a:pt x="600" y="220"/>
                  </a:lnTo>
                  <a:lnTo>
                    <a:pt x="600" y="220"/>
                  </a:lnTo>
                  <a:lnTo>
                    <a:pt x="591" y="220"/>
                  </a:lnTo>
                  <a:lnTo>
                    <a:pt x="573" y="220"/>
                  </a:lnTo>
                  <a:lnTo>
                    <a:pt x="547" y="247"/>
                  </a:lnTo>
                  <a:lnTo>
                    <a:pt x="511" y="282"/>
                  </a:lnTo>
                  <a:lnTo>
                    <a:pt x="494" y="300"/>
                  </a:lnTo>
                  <a:lnTo>
                    <a:pt x="467" y="309"/>
                  </a:lnTo>
                  <a:lnTo>
                    <a:pt x="467" y="309"/>
                  </a:lnTo>
                  <a:lnTo>
                    <a:pt x="397" y="317"/>
                  </a:lnTo>
                  <a:lnTo>
                    <a:pt x="335" y="317"/>
                  </a:lnTo>
                  <a:lnTo>
                    <a:pt x="282" y="317"/>
                  </a:lnTo>
                  <a:lnTo>
                    <a:pt x="264" y="326"/>
                  </a:lnTo>
                  <a:lnTo>
                    <a:pt x="256" y="335"/>
                  </a:lnTo>
                  <a:lnTo>
                    <a:pt x="256" y="335"/>
                  </a:lnTo>
                  <a:lnTo>
                    <a:pt x="247" y="370"/>
                  </a:lnTo>
                  <a:lnTo>
                    <a:pt x="220" y="414"/>
                  </a:lnTo>
                  <a:lnTo>
                    <a:pt x="185" y="467"/>
                  </a:lnTo>
                  <a:lnTo>
                    <a:pt x="150" y="503"/>
                  </a:lnTo>
                  <a:lnTo>
                    <a:pt x="150" y="503"/>
                  </a:lnTo>
                  <a:lnTo>
                    <a:pt x="141" y="520"/>
                  </a:lnTo>
                  <a:lnTo>
                    <a:pt x="132" y="538"/>
                  </a:lnTo>
                  <a:lnTo>
                    <a:pt x="123" y="573"/>
                  </a:lnTo>
                  <a:lnTo>
                    <a:pt x="114" y="600"/>
                  </a:lnTo>
                  <a:lnTo>
                    <a:pt x="106" y="609"/>
                  </a:lnTo>
                  <a:lnTo>
                    <a:pt x="79" y="617"/>
                  </a:lnTo>
                  <a:lnTo>
                    <a:pt x="79" y="617"/>
                  </a:lnTo>
                  <a:lnTo>
                    <a:pt x="70" y="626"/>
                  </a:lnTo>
                  <a:lnTo>
                    <a:pt x="53" y="635"/>
                  </a:lnTo>
                  <a:lnTo>
                    <a:pt x="35" y="670"/>
                  </a:lnTo>
                  <a:lnTo>
                    <a:pt x="0" y="776"/>
                  </a:lnTo>
                  <a:lnTo>
                    <a:pt x="0" y="776"/>
                  </a:lnTo>
                  <a:lnTo>
                    <a:pt x="8" y="785"/>
                  </a:lnTo>
                  <a:lnTo>
                    <a:pt x="8" y="785"/>
                  </a:lnTo>
                  <a:lnTo>
                    <a:pt x="44" y="803"/>
                  </a:lnTo>
                  <a:lnTo>
                    <a:pt x="79" y="820"/>
                  </a:lnTo>
                  <a:lnTo>
                    <a:pt x="106" y="847"/>
                  </a:lnTo>
                  <a:lnTo>
                    <a:pt x="132" y="882"/>
                  </a:lnTo>
                  <a:lnTo>
                    <a:pt x="150" y="917"/>
                  </a:lnTo>
                  <a:lnTo>
                    <a:pt x="158" y="953"/>
                  </a:lnTo>
                  <a:lnTo>
                    <a:pt x="167" y="997"/>
                  </a:lnTo>
                  <a:lnTo>
                    <a:pt x="167" y="1041"/>
                  </a:lnTo>
                  <a:lnTo>
                    <a:pt x="167" y="1041"/>
                  </a:lnTo>
                  <a:lnTo>
                    <a:pt x="167" y="1076"/>
                  </a:lnTo>
                  <a:lnTo>
                    <a:pt x="185" y="1112"/>
                  </a:lnTo>
                  <a:lnTo>
                    <a:pt x="211" y="1129"/>
                  </a:lnTo>
                  <a:lnTo>
                    <a:pt x="238" y="1147"/>
                  </a:lnTo>
                  <a:lnTo>
                    <a:pt x="273" y="1147"/>
                  </a:lnTo>
                  <a:lnTo>
                    <a:pt x="317" y="1147"/>
                  </a:lnTo>
                  <a:lnTo>
                    <a:pt x="353" y="1129"/>
                  </a:lnTo>
                  <a:lnTo>
                    <a:pt x="379" y="1112"/>
                  </a:lnTo>
                  <a:lnTo>
                    <a:pt x="379" y="1112"/>
                  </a:lnTo>
                  <a:lnTo>
                    <a:pt x="406" y="1085"/>
                  </a:lnTo>
                  <a:lnTo>
                    <a:pt x="450" y="1085"/>
                  </a:lnTo>
                  <a:lnTo>
                    <a:pt x="494" y="1094"/>
                  </a:lnTo>
                  <a:lnTo>
                    <a:pt x="538" y="1112"/>
                  </a:lnTo>
                  <a:lnTo>
                    <a:pt x="582" y="1129"/>
                  </a:lnTo>
                  <a:lnTo>
                    <a:pt x="617" y="1156"/>
                  </a:lnTo>
                  <a:lnTo>
                    <a:pt x="635" y="1182"/>
                  </a:lnTo>
                  <a:lnTo>
                    <a:pt x="644" y="1209"/>
                  </a:lnTo>
                  <a:lnTo>
                    <a:pt x="644" y="1209"/>
                  </a:lnTo>
                  <a:lnTo>
                    <a:pt x="644" y="1217"/>
                  </a:lnTo>
                  <a:lnTo>
                    <a:pt x="635" y="1217"/>
                  </a:lnTo>
                  <a:lnTo>
                    <a:pt x="608" y="1217"/>
                  </a:lnTo>
                  <a:lnTo>
                    <a:pt x="529" y="1209"/>
                  </a:lnTo>
                  <a:lnTo>
                    <a:pt x="476" y="1200"/>
                  </a:lnTo>
                  <a:lnTo>
                    <a:pt x="423" y="1200"/>
                  </a:lnTo>
                  <a:lnTo>
                    <a:pt x="379" y="1209"/>
                  </a:lnTo>
                  <a:lnTo>
                    <a:pt x="326" y="1235"/>
                  </a:lnTo>
                  <a:lnTo>
                    <a:pt x="326" y="1235"/>
                  </a:lnTo>
                  <a:lnTo>
                    <a:pt x="300" y="1262"/>
                  </a:lnTo>
                  <a:lnTo>
                    <a:pt x="291" y="1297"/>
                  </a:lnTo>
                  <a:lnTo>
                    <a:pt x="308" y="1323"/>
                  </a:lnTo>
                  <a:lnTo>
                    <a:pt x="326" y="1359"/>
                  </a:lnTo>
                  <a:lnTo>
                    <a:pt x="379" y="1420"/>
                  </a:lnTo>
                  <a:lnTo>
                    <a:pt x="388" y="1447"/>
                  </a:lnTo>
                  <a:lnTo>
                    <a:pt x="388" y="1482"/>
                  </a:lnTo>
                  <a:lnTo>
                    <a:pt x="388" y="1482"/>
                  </a:lnTo>
                  <a:lnTo>
                    <a:pt x="388" y="1517"/>
                  </a:lnTo>
                  <a:lnTo>
                    <a:pt x="388" y="1553"/>
                  </a:lnTo>
                  <a:lnTo>
                    <a:pt x="406" y="1588"/>
                  </a:lnTo>
                  <a:lnTo>
                    <a:pt x="423" y="1623"/>
                  </a:lnTo>
                  <a:lnTo>
                    <a:pt x="441" y="1650"/>
                  </a:lnTo>
                  <a:lnTo>
                    <a:pt x="476" y="1667"/>
                  </a:lnTo>
                  <a:lnTo>
                    <a:pt x="511" y="1685"/>
                  </a:lnTo>
                  <a:lnTo>
                    <a:pt x="547" y="1685"/>
                  </a:lnTo>
                  <a:lnTo>
                    <a:pt x="547" y="1685"/>
                  </a:lnTo>
                  <a:lnTo>
                    <a:pt x="582" y="1694"/>
                  </a:lnTo>
                  <a:lnTo>
                    <a:pt x="626" y="1712"/>
                  </a:lnTo>
                  <a:lnTo>
                    <a:pt x="697" y="1765"/>
                  </a:lnTo>
                  <a:lnTo>
                    <a:pt x="767" y="1809"/>
                  </a:lnTo>
                  <a:lnTo>
                    <a:pt x="794" y="1826"/>
                  </a:lnTo>
                  <a:lnTo>
                    <a:pt x="820" y="1818"/>
                  </a:lnTo>
                  <a:lnTo>
                    <a:pt x="820" y="1818"/>
                  </a:lnTo>
                  <a:lnTo>
                    <a:pt x="829" y="1818"/>
                  </a:lnTo>
                  <a:lnTo>
                    <a:pt x="838" y="1800"/>
                  </a:lnTo>
                  <a:lnTo>
                    <a:pt x="838" y="1765"/>
                  </a:lnTo>
                  <a:lnTo>
                    <a:pt x="829" y="1720"/>
                  </a:lnTo>
                  <a:lnTo>
                    <a:pt x="811" y="1676"/>
                  </a:lnTo>
                  <a:lnTo>
                    <a:pt x="776" y="1579"/>
                  </a:lnTo>
                  <a:lnTo>
                    <a:pt x="767" y="1544"/>
                  </a:lnTo>
                  <a:lnTo>
                    <a:pt x="767" y="1526"/>
                  </a:lnTo>
                  <a:lnTo>
                    <a:pt x="767" y="1526"/>
                  </a:lnTo>
                  <a:lnTo>
                    <a:pt x="785" y="1517"/>
                  </a:lnTo>
                  <a:lnTo>
                    <a:pt x="803" y="1517"/>
                  </a:lnTo>
                  <a:lnTo>
                    <a:pt x="856" y="1535"/>
                  </a:lnTo>
                  <a:lnTo>
                    <a:pt x="891" y="1535"/>
                  </a:lnTo>
                  <a:lnTo>
                    <a:pt x="917" y="1544"/>
                  </a:lnTo>
                  <a:lnTo>
                    <a:pt x="953" y="1535"/>
                  </a:lnTo>
                  <a:lnTo>
                    <a:pt x="979" y="1517"/>
                  </a:lnTo>
                  <a:lnTo>
                    <a:pt x="979" y="1517"/>
                  </a:lnTo>
                  <a:lnTo>
                    <a:pt x="988" y="1491"/>
                  </a:lnTo>
                  <a:lnTo>
                    <a:pt x="997" y="1465"/>
                  </a:lnTo>
                  <a:lnTo>
                    <a:pt x="988" y="1447"/>
                  </a:lnTo>
                  <a:lnTo>
                    <a:pt x="961" y="1429"/>
                  </a:lnTo>
                  <a:lnTo>
                    <a:pt x="944" y="1412"/>
                  </a:lnTo>
                  <a:lnTo>
                    <a:pt x="909" y="1403"/>
                  </a:lnTo>
                  <a:lnTo>
                    <a:pt x="838" y="1394"/>
                  </a:lnTo>
                  <a:lnTo>
                    <a:pt x="838" y="1394"/>
                  </a:lnTo>
                  <a:lnTo>
                    <a:pt x="811" y="1394"/>
                  </a:lnTo>
                  <a:lnTo>
                    <a:pt x="803" y="1376"/>
                  </a:lnTo>
                  <a:lnTo>
                    <a:pt x="803" y="1359"/>
                  </a:lnTo>
                  <a:lnTo>
                    <a:pt x="820" y="1341"/>
                  </a:lnTo>
                  <a:lnTo>
                    <a:pt x="838" y="1332"/>
                  </a:lnTo>
                  <a:lnTo>
                    <a:pt x="873" y="1323"/>
                  </a:lnTo>
                  <a:lnTo>
                    <a:pt x="909" y="1323"/>
                  </a:lnTo>
                  <a:lnTo>
                    <a:pt x="944" y="1341"/>
                  </a:lnTo>
                  <a:lnTo>
                    <a:pt x="944" y="1341"/>
                  </a:lnTo>
                  <a:lnTo>
                    <a:pt x="988" y="1359"/>
                  </a:lnTo>
                  <a:lnTo>
                    <a:pt x="1014" y="1359"/>
                  </a:lnTo>
                  <a:lnTo>
                    <a:pt x="1050" y="1359"/>
                  </a:lnTo>
                  <a:lnTo>
                    <a:pt x="1076" y="1350"/>
                  </a:lnTo>
                  <a:lnTo>
                    <a:pt x="1120" y="1332"/>
                  </a:lnTo>
                  <a:lnTo>
                    <a:pt x="1164" y="1315"/>
                  </a:lnTo>
                  <a:lnTo>
                    <a:pt x="1164" y="1315"/>
                  </a:lnTo>
                  <a:lnTo>
                    <a:pt x="1182" y="1297"/>
                  </a:lnTo>
                  <a:lnTo>
                    <a:pt x="1191" y="1279"/>
                  </a:lnTo>
                  <a:lnTo>
                    <a:pt x="1200" y="1244"/>
                  </a:lnTo>
                  <a:lnTo>
                    <a:pt x="1191" y="1200"/>
                  </a:lnTo>
                  <a:lnTo>
                    <a:pt x="1182" y="1165"/>
                  </a:lnTo>
                  <a:lnTo>
                    <a:pt x="1156" y="1120"/>
                  </a:lnTo>
                  <a:lnTo>
                    <a:pt x="1120" y="1094"/>
                  </a:lnTo>
                  <a:lnTo>
                    <a:pt x="1067" y="1067"/>
                  </a:lnTo>
                  <a:lnTo>
                    <a:pt x="1067" y="1067"/>
                  </a:lnTo>
                  <a:lnTo>
                    <a:pt x="1014" y="1059"/>
                  </a:lnTo>
                  <a:lnTo>
                    <a:pt x="970" y="1067"/>
                  </a:lnTo>
                  <a:lnTo>
                    <a:pt x="944" y="1085"/>
                  </a:lnTo>
                  <a:lnTo>
                    <a:pt x="917" y="1103"/>
                  </a:lnTo>
                  <a:lnTo>
                    <a:pt x="900" y="1112"/>
                  </a:lnTo>
                  <a:lnTo>
                    <a:pt x="882" y="1120"/>
                  </a:lnTo>
                  <a:lnTo>
                    <a:pt x="856" y="1112"/>
                  </a:lnTo>
                  <a:lnTo>
                    <a:pt x="820" y="1076"/>
                  </a:lnTo>
                  <a:lnTo>
                    <a:pt x="820" y="1076"/>
                  </a:lnTo>
                  <a:lnTo>
                    <a:pt x="794" y="1041"/>
                  </a:lnTo>
                  <a:lnTo>
                    <a:pt x="785" y="1023"/>
                  </a:lnTo>
                  <a:lnTo>
                    <a:pt x="803" y="1006"/>
                  </a:lnTo>
                  <a:lnTo>
                    <a:pt x="829" y="997"/>
                  </a:lnTo>
                  <a:lnTo>
                    <a:pt x="882" y="970"/>
                  </a:lnTo>
                  <a:lnTo>
                    <a:pt x="909" y="953"/>
                  </a:lnTo>
                  <a:lnTo>
                    <a:pt x="917" y="917"/>
                  </a:lnTo>
                  <a:lnTo>
                    <a:pt x="917" y="917"/>
                  </a:lnTo>
                  <a:lnTo>
                    <a:pt x="909" y="882"/>
                  </a:lnTo>
                  <a:lnTo>
                    <a:pt x="891" y="847"/>
                  </a:lnTo>
                  <a:lnTo>
                    <a:pt x="820" y="759"/>
                  </a:lnTo>
                  <a:lnTo>
                    <a:pt x="741" y="670"/>
                  </a:lnTo>
                  <a:lnTo>
                    <a:pt x="670" y="582"/>
                  </a:lnTo>
                  <a:lnTo>
                    <a:pt x="670" y="582"/>
                  </a:lnTo>
                  <a:lnTo>
                    <a:pt x="653" y="547"/>
                  </a:lnTo>
                  <a:lnTo>
                    <a:pt x="661" y="512"/>
                  </a:lnTo>
                  <a:lnTo>
                    <a:pt x="679" y="494"/>
                  </a:lnTo>
                  <a:lnTo>
                    <a:pt x="706" y="476"/>
                  </a:lnTo>
                  <a:lnTo>
                    <a:pt x="741" y="467"/>
                  </a:lnTo>
                  <a:lnTo>
                    <a:pt x="776" y="467"/>
                  </a:lnTo>
                  <a:lnTo>
                    <a:pt x="803" y="476"/>
                  </a:lnTo>
                  <a:lnTo>
                    <a:pt x="829" y="503"/>
                  </a:lnTo>
                  <a:lnTo>
                    <a:pt x="829" y="503"/>
                  </a:lnTo>
                  <a:lnTo>
                    <a:pt x="847" y="529"/>
                  </a:lnTo>
                  <a:lnTo>
                    <a:pt x="873" y="547"/>
                  </a:lnTo>
                  <a:lnTo>
                    <a:pt x="900" y="556"/>
                  </a:lnTo>
                  <a:lnTo>
                    <a:pt x="935" y="564"/>
                  </a:lnTo>
                  <a:lnTo>
                    <a:pt x="1006" y="556"/>
                  </a:lnTo>
                  <a:lnTo>
                    <a:pt x="1067" y="538"/>
                  </a:lnTo>
                  <a:lnTo>
                    <a:pt x="1067" y="538"/>
                  </a:lnTo>
                  <a:lnTo>
                    <a:pt x="1085" y="520"/>
                  </a:lnTo>
                  <a:lnTo>
                    <a:pt x="1085" y="494"/>
                  </a:lnTo>
                  <a:lnTo>
                    <a:pt x="1067" y="432"/>
                  </a:lnTo>
                  <a:lnTo>
                    <a:pt x="1059" y="397"/>
                  </a:lnTo>
                  <a:lnTo>
                    <a:pt x="1067" y="370"/>
                  </a:lnTo>
                  <a:lnTo>
                    <a:pt x="1085" y="335"/>
                  </a:lnTo>
                  <a:lnTo>
                    <a:pt x="1120" y="317"/>
                  </a:lnTo>
                  <a:lnTo>
                    <a:pt x="1120" y="317"/>
                  </a:lnTo>
                  <a:lnTo>
                    <a:pt x="1164" y="300"/>
                  </a:lnTo>
                  <a:lnTo>
                    <a:pt x="1200" y="300"/>
                  </a:lnTo>
                  <a:lnTo>
                    <a:pt x="1226" y="300"/>
                  </a:lnTo>
                  <a:lnTo>
                    <a:pt x="1244" y="317"/>
                  </a:lnTo>
                  <a:lnTo>
                    <a:pt x="1270" y="344"/>
                  </a:lnTo>
                  <a:lnTo>
                    <a:pt x="1288" y="362"/>
                  </a:lnTo>
                  <a:lnTo>
                    <a:pt x="1306" y="370"/>
                  </a:lnTo>
                  <a:lnTo>
                    <a:pt x="1306" y="370"/>
                  </a:lnTo>
                  <a:lnTo>
                    <a:pt x="1314" y="370"/>
                  </a:lnTo>
                  <a:lnTo>
                    <a:pt x="1332" y="362"/>
                  </a:lnTo>
                  <a:lnTo>
                    <a:pt x="1376" y="326"/>
                  </a:lnTo>
                  <a:lnTo>
                    <a:pt x="1403" y="300"/>
                  </a:lnTo>
                  <a:lnTo>
                    <a:pt x="1438" y="282"/>
                  </a:lnTo>
                  <a:lnTo>
                    <a:pt x="1473" y="264"/>
                  </a:lnTo>
                  <a:lnTo>
                    <a:pt x="1526" y="264"/>
                  </a:lnTo>
                  <a:lnTo>
                    <a:pt x="1526" y="264"/>
                  </a:lnTo>
                  <a:lnTo>
                    <a:pt x="1579" y="273"/>
                  </a:lnTo>
                  <a:lnTo>
                    <a:pt x="1632" y="291"/>
                  </a:lnTo>
                  <a:lnTo>
                    <a:pt x="1676" y="317"/>
                  </a:lnTo>
                  <a:lnTo>
                    <a:pt x="1729" y="353"/>
                  </a:lnTo>
                  <a:lnTo>
                    <a:pt x="1729" y="353"/>
                  </a:lnTo>
                  <a:lnTo>
                    <a:pt x="1773" y="300"/>
                  </a:lnTo>
                  <a:lnTo>
                    <a:pt x="1791" y="282"/>
                  </a:lnTo>
                  <a:lnTo>
                    <a:pt x="1800" y="256"/>
                  </a:lnTo>
                  <a:lnTo>
                    <a:pt x="1800" y="256"/>
                  </a:lnTo>
                  <a:lnTo>
                    <a:pt x="1800" y="238"/>
                  </a:lnTo>
                  <a:lnTo>
                    <a:pt x="1809" y="220"/>
                  </a:lnTo>
                  <a:lnTo>
                    <a:pt x="1835" y="194"/>
                  </a:lnTo>
                  <a:lnTo>
                    <a:pt x="1870" y="159"/>
                  </a:lnTo>
                  <a:lnTo>
                    <a:pt x="1879" y="141"/>
                  </a:lnTo>
                  <a:lnTo>
                    <a:pt x="1879" y="114"/>
                  </a:lnTo>
                  <a:lnTo>
                    <a:pt x="1879" y="114"/>
                  </a:lnTo>
                  <a:lnTo>
                    <a:pt x="1870" y="62"/>
                  </a:lnTo>
                  <a:lnTo>
                    <a:pt x="1862" y="0"/>
                  </a:lnTo>
                  <a:close/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9" name="Freeform 31" hidden="0"/>
            <p:cNvSpPr>
              <a:spLocks noChangeArrowheads="1"/>
            </p:cNvSpPr>
            <p:nvPr isPhoto="0" userDrawn="0"/>
          </p:nvSpPr>
          <p:spPr bwMode="auto">
            <a:xfrm>
              <a:off x="7619206" y="5057775"/>
              <a:ext cx="247650" cy="139700"/>
            </a:xfrm>
            <a:custGeom>
              <a:avLst/>
              <a:gdLst>
                <a:gd name="T0" fmla="*/ 62 w 689"/>
                <a:gd name="T1" fmla="*/ 362 h 390"/>
                <a:gd name="T2" fmla="*/ 62 w 689"/>
                <a:gd name="T3" fmla="*/ 362 h 390"/>
                <a:gd name="T4" fmla="*/ 97 w 689"/>
                <a:gd name="T5" fmla="*/ 371 h 390"/>
                <a:gd name="T6" fmla="*/ 123 w 689"/>
                <a:gd name="T7" fmla="*/ 380 h 390"/>
                <a:gd name="T8" fmla="*/ 194 w 689"/>
                <a:gd name="T9" fmla="*/ 389 h 390"/>
                <a:gd name="T10" fmla="*/ 264 w 689"/>
                <a:gd name="T11" fmla="*/ 380 h 390"/>
                <a:gd name="T12" fmla="*/ 326 w 689"/>
                <a:gd name="T13" fmla="*/ 362 h 390"/>
                <a:gd name="T14" fmla="*/ 388 w 689"/>
                <a:gd name="T15" fmla="*/ 345 h 390"/>
                <a:gd name="T16" fmla="*/ 432 w 689"/>
                <a:gd name="T17" fmla="*/ 318 h 390"/>
                <a:gd name="T18" fmla="*/ 459 w 689"/>
                <a:gd name="T19" fmla="*/ 292 h 390"/>
                <a:gd name="T20" fmla="*/ 467 w 689"/>
                <a:gd name="T21" fmla="*/ 265 h 390"/>
                <a:gd name="T22" fmla="*/ 467 w 689"/>
                <a:gd name="T23" fmla="*/ 265 h 390"/>
                <a:gd name="T24" fmla="*/ 467 w 689"/>
                <a:gd name="T25" fmla="*/ 247 h 390"/>
                <a:gd name="T26" fmla="*/ 476 w 689"/>
                <a:gd name="T27" fmla="*/ 221 h 390"/>
                <a:gd name="T28" fmla="*/ 503 w 689"/>
                <a:gd name="T29" fmla="*/ 168 h 390"/>
                <a:gd name="T30" fmla="*/ 556 w 689"/>
                <a:gd name="T31" fmla="*/ 115 h 390"/>
                <a:gd name="T32" fmla="*/ 591 w 689"/>
                <a:gd name="T33" fmla="*/ 97 h 390"/>
                <a:gd name="T34" fmla="*/ 626 w 689"/>
                <a:gd name="T35" fmla="*/ 80 h 390"/>
                <a:gd name="T36" fmla="*/ 626 w 689"/>
                <a:gd name="T37" fmla="*/ 80 h 390"/>
                <a:gd name="T38" fmla="*/ 653 w 689"/>
                <a:gd name="T39" fmla="*/ 62 h 390"/>
                <a:gd name="T40" fmla="*/ 679 w 689"/>
                <a:gd name="T41" fmla="*/ 45 h 390"/>
                <a:gd name="T42" fmla="*/ 688 w 689"/>
                <a:gd name="T43" fmla="*/ 27 h 390"/>
                <a:gd name="T44" fmla="*/ 688 w 689"/>
                <a:gd name="T45" fmla="*/ 9 h 390"/>
                <a:gd name="T46" fmla="*/ 679 w 689"/>
                <a:gd name="T47" fmla="*/ 0 h 390"/>
                <a:gd name="T48" fmla="*/ 662 w 689"/>
                <a:gd name="T49" fmla="*/ 0 h 390"/>
                <a:gd name="T50" fmla="*/ 644 w 689"/>
                <a:gd name="T51" fmla="*/ 9 h 390"/>
                <a:gd name="T52" fmla="*/ 617 w 689"/>
                <a:gd name="T53" fmla="*/ 18 h 390"/>
                <a:gd name="T54" fmla="*/ 617 w 689"/>
                <a:gd name="T55" fmla="*/ 18 h 390"/>
                <a:gd name="T56" fmla="*/ 556 w 689"/>
                <a:gd name="T57" fmla="*/ 62 h 390"/>
                <a:gd name="T58" fmla="*/ 459 w 689"/>
                <a:gd name="T59" fmla="*/ 106 h 390"/>
                <a:gd name="T60" fmla="*/ 335 w 689"/>
                <a:gd name="T61" fmla="*/ 133 h 390"/>
                <a:gd name="T62" fmla="*/ 194 w 689"/>
                <a:gd name="T63" fmla="*/ 150 h 390"/>
                <a:gd name="T64" fmla="*/ 194 w 689"/>
                <a:gd name="T65" fmla="*/ 150 h 390"/>
                <a:gd name="T66" fmla="*/ 132 w 689"/>
                <a:gd name="T67" fmla="*/ 159 h 390"/>
                <a:gd name="T68" fmla="*/ 79 w 689"/>
                <a:gd name="T69" fmla="*/ 177 h 390"/>
                <a:gd name="T70" fmla="*/ 35 w 689"/>
                <a:gd name="T71" fmla="*/ 203 h 390"/>
                <a:gd name="T72" fmla="*/ 9 w 689"/>
                <a:gd name="T73" fmla="*/ 230 h 390"/>
                <a:gd name="T74" fmla="*/ 0 w 689"/>
                <a:gd name="T75" fmla="*/ 265 h 390"/>
                <a:gd name="T76" fmla="*/ 0 w 689"/>
                <a:gd name="T77" fmla="*/ 300 h 390"/>
                <a:gd name="T78" fmla="*/ 26 w 689"/>
                <a:gd name="T79" fmla="*/ 327 h 390"/>
                <a:gd name="T80" fmla="*/ 62 w 689"/>
                <a:gd name="T81" fmla="*/ 362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9" h="390" fill="norm" stroke="1" extrusionOk="0">
                  <a:moveTo>
                    <a:pt x="62" y="362"/>
                  </a:moveTo>
                  <a:lnTo>
                    <a:pt x="62" y="362"/>
                  </a:lnTo>
                  <a:lnTo>
                    <a:pt x="97" y="371"/>
                  </a:lnTo>
                  <a:lnTo>
                    <a:pt x="123" y="380"/>
                  </a:lnTo>
                  <a:lnTo>
                    <a:pt x="194" y="389"/>
                  </a:lnTo>
                  <a:lnTo>
                    <a:pt x="264" y="380"/>
                  </a:lnTo>
                  <a:lnTo>
                    <a:pt x="326" y="362"/>
                  </a:lnTo>
                  <a:lnTo>
                    <a:pt x="388" y="345"/>
                  </a:lnTo>
                  <a:lnTo>
                    <a:pt x="432" y="318"/>
                  </a:lnTo>
                  <a:lnTo>
                    <a:pt x="459" y="292"/>
                  </a:lnTo>
                  <a:lnTo>
                    <a:pt x="467" y="265"/>
                  </a:lnTo>
                  <a:lnTo>
                    <a:pt x="467" y="265"/>
                  </a:lnTo>
                  <a:lnTo>
                    <a:pt x="467" y="247"/>
                  </a:lnTo>
                  <a:lnTo>
                    <a:pt x="476" y="221"/>
                  </a:lnTo>
                  <a:lnTo>
                    <a:pt x="503" y="168"/>
                  </a:lnTo>
                  <a:lnTo>
                    <a:pt x="556" y="115"/>
                  </a:lnTo>
                  <a:lnTo>
                    <a:pt x="591" y="97"/>
                  </a:lnTo>
                  <a:lnTo>
                    <a:pt x="626" y="80"/>
                  </a:lnTo>
                  <a:lnTo>
                    <a:pt x="626" y="80"/>
                  </a:lnTo>
                  <a:lnTo>
                    <a:pt x="653" y="62"/>
                  </a:lnTo>
                  <a:lnTo>
                    <a:pt x="679" y="45"/>
                  </a:lnTo>
                  <a:lnTo>
                    <a:pt x="688" y="27"/>
                  </a:lnTo>
                  <a:lnTo>
                    <a:pt x="688" y="9"/>
                  </a:lnTo>
                  <a:lnTo>
                    <a:pt x="679" y="0"/>
                  </a:lnTo>
                  <a:lnTo>
                    <a:pt x="662" y="0"/>
                  </a:lnTo>
                  <a:lnTo>
                    <a:pt x="644" y="9"/>
                  </a:lnTo>
                  <a:lnTo>
                    <a:pt x="617" y="18"/>
                  </a:lnTo>
                  <a:lnTo>
                    <a:pt x="617" y="18"/>
                  </a:lnTo>
                  <a:lnTo>
                    <a:pt x="556" y="62"/>
                  </a:lnTo>
                  <a:lnTo>
                    <a:pt x="459" y="106"/>
                  </a:lnTo>
                  <a:lnTo>
                    <a:pt x="335" y="133"/>
                  </a:lnTo>
                  <a:lnTo>
                    <a:pt x="194" y="150"/>
                  </a:lnTo>
                  <a:lnTo>
                    <a:pt x="194" y="150"/>
                  </a:lnTo>
                  <a:lnTo>
                    <a:pt x="132" y="159"/>
                  </a:lnTo>
                  <a:lnTo>
                    <a:pt x="79" y="177"/>
                  </a:lnTo>
                  <a:lnTo>
                    <a:pt x="35" y="203"/>
                  </a:lnTo>
                  <a:lnTo>
                    <a:pt x="9" y="230"/>
                  </a:lnTo>
                  <a:lnTo>
                    <a:pt x="0" y="265"/>
                  </a:lnTo>
                  <a:lnTo>
                    <a:pt x="0" y="300"/>
                  </a:lnTo>
                  <a:lnTo>
                    <a:pt x="26" y="327"/>
                  </a:lnTo>
                  <a:lnTo>
                    <a:pt x="62" y="362"/>
                  </a:lnTo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40" name="Freeform 32" hidden="0"/>
            <p:cNvSpPr>
              <a:spLocks noChangeArrowheads="1"/>
            </p:cNvSpPr>
            <p:nvPr isPhoto="0" userDrawn="0"/>
          </p:nvSpPr>
          <p:spPr bwMode="auto">
            <a:xfrm>
              <a:off x="3099593" y="2457450"/>
              <a:ext cx="450850" cy="530225"/>
            </a:xfrm>
            <a:custGeom>
              <a:avLst/>
              <a:gdLst>
                <a:gd name="T0" fmla="*/ 353 w 1254"/>
                <a:gd name="T1" fmla="*/ 1473 h 1474"/>
                <a:gd name="T2" fmla="*/ 618 w 1254"/>
                <a:gd name="T3" fmla="*/ 1394 h 1474"/>
                <a:gd name="T4" fmla="*/ 812 w 1254"/>
                <a:gd name="T5" fmla="*/ 1261 h 1474"/>
                <a:gd name="T6" fmla="*/ 918 w 1254"/>
                <a:gd name="T7" fmla="*/ 1200 h 1474"/>
                <a:gd name="T8" fmla="*/ 1085 w 1254"/>
                <a:gd name="T9" fmla="*/ 1208 h 1474"/>
                <a:gd name="T10" fmla="*/ 1182 w 1254"/>
                <a:gd name="T11" fmla="*/ 1191 h 1474"/>
                <a:gd name="T12" fmla="*/ 1235 w 1254"/>
                <a:gd name="T13" fmla="*/ 1111 h 1474"/>
                <a:gd name="T14" fmla="*/ 1253 w 1254"/>
                <a:gd name="T15" fmla="*/ 855 h 1474"/>
                <a:gd name="T16" fmla="*/ 1200 w 1254"/>
                <a:gd name="T17" fmla="*/ 556 h 1474"/>
                <a:gd name="T18" fmla="*/ 1174 w 1254"/>
                <a:gd name="T19" fmla="*/ 477 h 1474"/>
                <a:gd name="T20" fmla="*/ 1121 w 1254"/>
                <a:gd name="T21" fmla="*/ 415 h 1474"/>
                <a:gd name="T22" fmla="*/ 1041 w 1254"/>
                <a:gd name="T23" fmla="*/ 327 h 1474"/>
                <a:gd name="T24" fmla="*/ 953 w 1254"/>
                <a:gd name="T25" fmla="*/ 309 h 1474"/>
                <a:gd name="T26" fmla="*/ 909 w 1254"/>
                <a:gd name="T27" fmla="*/ 415 h 1474"/>
                <a:gd name="T28" fmla="*/ 882 w 1254"/>
                <a:gd name="T29" fmla="*/ 451 h 1474"/>
                <a:gd name="T30" fmla="*/ 777 w 1254"/>
                <a:gd name="T31" fmla="*/ 398 h 1474"/>
                <a:gd name="T32" fmla="*/ 697 w 1254"/>
                <a:gd name="T33" fmla="*/ 371 h 1474"/>
                <a:gd name="T34" fmla="*/ 706 w 1254"/>
                <a:gd name="T35" fmla="*/ 300 h 1474"/>
                <a:gd name="T36" fmla="*/ 785 w 1254"/>
                <a:gd name="T37" fmla="*/ 203 h 1474"/>
                <a:gd name="T38" fmla="*/ 847 w 1254"/>
                <a:gd name="T39" fmla="*/ 98 h 1474"/>
                <a:gd name="T40" fmla="*/ 829 w 1254"/>
                <a:gd name="T41" fmla="*/ 27 h 1474"/>
                <a:gd name="T42" fmla="*/ 732 w 1254"/>
                <a:gd name="T43" fmla="*/ 0 h 1474"/>
                <a:gd name="T44" fmla="*/ 591 w 1254"/>
                <a:gd name="T45" fmla="*/ 9 h 1474"/>
                <a:gd name="T46" fmla="*/ 529 w 1254"/>
                <a:gd name="T47" fmla="*/ 89 h 1474"/>
                <a:gd name="T48" fmla="*/ 547 w 1254"/>
                <a:gd name="T49" fmla="*/ 150 h 1474"/>
                <a:gd name="T50" fmla="*/ 644 w 1254"/>
                <a:gd name="T51" fmla="*/ 195 h 1474"/>
                <a:gd name="T52" fmla="*/ 671 w 1254"/>
                <a:gd name="T53" fmla="*/ 230 h 1474"/>
                <a:gd name="T54" fmla="*/ 627 w 1254"/>
                <a:gd name="T55" fmla="*/ 283 h 1474"/>
                <a:gd name="T56" fmla="*/ 468 w 1254"/>
                <a:gd name="T57" fmla="*/ 336 h 1474"/>
                <a:gd name="T58" fmla="*/ 388 w 1254"/>
                <a:gd name="T59" fmla="*/ 371 h 1474"/>
                <a:gd name="T60" fmla="*/ 274 w 1254"/>
                <a:gd name="T61" fmla="*/ 362 h 1474"/>
                <a:gd name="T62" fmla="*/ 115 w 1254"/>
                <a:gd name="T63" fmla="*/ 362 h 1474"/>
                <a:gd name="T64" fmla="*/ 88 w 1254"/>
                <a:gd name="T65" fmla="*/ 398 h 1474"/>
                <a:gd name="T66" fmla="*/ 141 w 1254"/>
                <a:gd name="T67" fmla="*/ 477 h 1474"/>
                <a:gd name="T68" fmla="*/ 159 w 1254"/>
                <a:gd name="T69" fmla="*/ 565 h 1474"/>
                <a:gd name="T70" fmla="*/ 124 w 1254"/>
                <a:gd name="T71" fmla="*/ 618 h 1474"/>
                <a:gd name="T72" fmla="*/ 141 w 1254"/>
                <a:gd name="T73" fmla="*/ 689 h 1474"/>
                <a:gd name="T74" fmla="*/ 282 w 1254"/>
                <a:gd name="T75" fmla="*/ 794 h 1474"/>
                <a:gd name="T76" fmla="*/ 326 w 1254"/>
                <a:gd name="T77" fmla="*/ 864 h 1474"/>
                <a:gd name="T78" fmla="*/ 238 w 1254"/>
                <a:gd name="T79" fmla="*/ 970 h 1474"/>
                <a:gd name="T80" fmla="*/ 203 w 1254"/>
                <a:gd name="T81" fmla="*/ 1041 h 1474"/>
                <a:gd name="T82" fmla="*/ 150 w 1254"/>
                <a:gd name="T83" fmla="*/ 1138 h 1474"/>
                <a:gd name="T84" fmla="*/ 26 w 1254"/>
                <a:gd name="T85" fmla="*/ 1208 h 1474"/>
                <a:gd name="T86" fmla="*/ 0 w 1254"/>
                <a:gd name="T87" fmla="*/ 1270 h 1474"/>
                <a:gd name="T88" fmla="*/ 79 w 1254"/>
                <a:gd name="T89" fmla="*/ 1385 h 1474"/>
                <a:gd name="T90" fmla="*/ 247 w 1254"/>
                <a:gd name="T91" fmla="*/ 146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4" h="1474" fill="norm" stroke="1" extrusionOk="0">
                  <a:moveTo>
                    <a:pt x="300" y="1473"/>
                  </a:moveTo>
                  <a:lnTo>
                    <a:pt x="300" y="1473"/>
                  </a:lnTo>
                  <a:lnTo>
                    <a:pt x="353" y="1473"/>
                  </a:lnTo>
                  <a:lnTo>
                    <a:pt x="406" y="1464"/>
                  </a:lnTo>
                  <a:lnTo>
                    <a:pt x="547" y="1420"/>
                  </a:lnTo>
                  <a:lnTo>
                    <a:pt x="618" y="1394"/>
                  </a:lnTo>
                  <a:lnTo>
                    <a:pt x="688" y="1358"/>
                  </a:lnTo>
                  <a:lnTo>
                    <a:pt x="759" y="1314"/>
                  </a:lnTo>
                  <a:lnTo>
                    <a:pt x="812" y="1261"/>
                  </a:lnTo>
                  <a:lnTo>
                    <a:pt x="812" y="1261"/>
                  </a:lnTo>
                  <a:lnTo>
                    <a:pt x="865" y="1226"/>
                  </a:lnTo>
                  <a:lnTo>
                    <a:pt x="918" y="1200"/>
                  </a:lnTo>
                  <a:lnTo>
                    <a:pt x="962" y="1200"/>
                  </a:lnTo>
                  <a:lnTo>
                    <a:pt x="1006" y="1200"/>
                  </a:lnTo>
                  <a:lnTo>
                    <a:pt x="1085" y="1208"/>
                  </a:lnTo>
                  <a:lnTo>
                    <a:pt x="1129" y="1208"/>
                  </a:lnTo>
                  <a:lnTo>
                    <a:pt x="1182" y="1191"/>
                  </a:lnTo>
                  <a:lnTo>
                    <a:pt x="1182" y="1191"/>
                  </a:lnTo>
                  <a:lnTo>
                    <a:pt x="1200" y="1173"/>
                  </a:lnTo>
                  <a:lnTo>
                    <a:pt x="1227" y="1147"/>
                  </a:lnTo>
                  <a:lnTo>
                    <a:pt x="1235" y="1111"/>
                  </a:lnTo>
                  <a:lnTo>
                    <a:pt x="1244" y="1067"/>
                  </a:lnTo>
                  <a:lnTo>
                    <a:pt x="1253" y="970"/>
                  </a:lnTo>
                  <a:lnTo>
                    <a:pt x="1253" y="855"/>
                  </a:lnTo>
                  <a:lnTo>
                    <a:pt x="1244" y="751"/>
                  </a:lnTo>
                  <a:lnTo>
                    <a:pt x="1227" y="645"/>
                  </a:lnTo>
                  <a:lnTo>
                    <a:pt x="1200" y="556"/>
                  </a:lnTo>
                  <a:lnTo>
                    <a:pt x="1182" y="503"/>
                  </a:lnTo>
                  <a:lnTo>
                    <a:pt x="1182" y="503"/>
                  </a:lnTo>
                  <a:lnTo>
                    <a:pt x="1174" y="477"/>
                  </a:lnTo>
                  <a:lnTo>
                    <a:pt x="1174" y="451"/>
                  </a:lnTo>
                  <a:lnTo>
                    <a:pt x="1174" y="451"/>
                  </a:lnTo>
                  <a:lnTo>
                    <a:pt x="1121" y="415"/>
                  </a:lnTo>
                  <a:lnTo>
                    <a:pt x="1077" y="362"/>
                  </a:lnTo>
                  <a:lnTo>
                    <a:pt x="1077" y="362"/>
                  </a:lnTo>
                  <a:lnTo>
                    <a:pt x="1041" y="327"/>
                  </a:lnTo>
                  <a:lnTo>
                    <a:pt x="1006" y="309"/>
                  </a:lnTo>
                  <a:lnTo>
                    <a:pt x="979" y="300"/>
                  </a:lnTo>
                  <a:lnTo>
                    <a:pt x="953" y="309"/>
                  </a:lnTo>
                  <a:lnTo>
                    <a:pt x="935" y="336"/>
                  </a:lnTo>
                  <a:lnTo>
                    <a:pt x="918" y="353"/>
                  </a:lnTo>
                  <a:lnTo>
                    <a:pt x="909" y="415"/>
                  </a:lnTo>
                  <a:lnTo>
                    <a:pt x="909" y="415"/>
                  </a:lnTo>
                  <a:lnTo>
                    <a:pt x="891" y="442"/>
                  </a:lnTo>
                  <a:lnTo>
                    <a:pt x="882" y="451"/>
                  </a:lnTo>
                  <a:lnTo>
                    <a:pt x="856" y="442"/>
                  </a:lnTo>
                  <a:lnTo>
                    <a:pt x="829" y="433"/>
                  </a:lnTo>
                  <a:lnTo>
                    <a:pt x="777" y="398"/>
                  </a:lnTo>
                  <a:lnTo>
                    <a:pt x="715" y="380"/>
                  </a:lnTo>
                  <a:lnTo>
                    <a:pt x="715" y="380"/>
                  </a:lnTo>
                  <a:lnTo>
                    <a:pt x="697" y="371"/>
                  </a:lnTo>
                  <a:lnTo>
                    <a:pt x="697" y="353"/>
                  </a:lnTo>
                  <a:lnTo>
                    <a:pt x="697" y="327"/>
                  </a:lnTo>
                  <a:lnTo>
                    <a:pt x="706" y="300"/>
                  </a:lnTo>
                  <a:lnTo>
                    <a:pt x="750" y="248"/>
                  </a:lnTo>
                  <a:lnTo>
                    <a:pt x="785" y="203"/>
                  </a:lnTo>
                  <a:lnTo>
                    <a:pt x="785" y="203"/>
                  </a:lnTo>
                  <a:lnTo>
                    <a:pt x="812" y="186"/>
                  </a:lnTo>
                  <a:lnTo>
                    <a:pt x="829" y="142"/>
                  </a:lnTo>
                  <a:lnTo>
                    <a:pt x="847" y="98"/>
                  </a:lnTo>
                  <a:lnTo>
                    <a:pt x="865" y="36"/>
                  </a:lnTo>
                  <a:lnTo>
                    <a:pt x="865" y="36"/>
                  </a:lnTo>
                  <a:lnTo>
                    <a:pt x="829" y="27"/>
                  </a:lnTo>
                  <a:lnTo>
                    <a:pt x="829" y="27"/>
                  </a:lnTo>
                  <a:lnTo>
                    <a:pt x="785" y="18"/>
                  </a:lnTo>
                  <a:lnTo>
                    <a:pt x="732" y="0"/>
                  </a:lnTo>
                  <a:lnTo>
                    <a:pt x="679" y="0"/>
                  </a:lnTo>
                  <a:lnTo>
                    <a:pt x="635" y="0"/>
                  </a:lnTo>
                  <a:lnTo>
                    <a:pt x="591" y="9"/>
                  </a:lnTo>
                  <a:lnTo>
                    <a:pt x="565" y="27"/>
                  </a:lnTo>
                  <a:lnTo>
                    <a:pt x="538" y="53"/>
                  </a:lnTo>
                  <a:lnTo>
                    <a:pt x="529" y="89"/>
                  </a:lnTo>
                  <a:lnTo>
                    <a:pt x="529" y="89"/>
                  </a:lnTo>
                  <a:lnTo>
                    <a:pt x="538" y="124"/>
                  </a:lnTo>
                  <a:lnTo>
                    <a:pt x="547" y="150"/>
                  </a:lnTo>
                  <a:lnTo>
                    <a:pt x="574" y="168"/>
                  </a:lnTo>
                  <a:lnTo>
                    <a:pt x="600" y="177"/>
                  </a:lnTo>
                  <a:lnTo>
                    <a:pt x="644" y="195"/>
                  </a:lnTo>
                  <a:lnTo>
                    <a:pt x="662" y="212"/>
                  </a:lnTo>
                  <a:lnTo>
                    <a:pt x="671" y="230"/>
                  </a:lnTo>
                  <a:lnTo>
                    <a:pt x="671" y="230"/>
                  </a:lnTo>
                  <a:lnTo>
                    <a:pt x="662" y="256"/>
                  </a:lnTo>
                  <a:lnTo>
                    <a:pt x="653" y="274"/>
                  </a:lnTo>
                  <a:lnTo>
                    <a:pt x="627" y="283"/>
                  </a:lnTo>
                  <a:lnTo>
                    <a:pt x="591" y="292"/>
                  </a:lnTo>
                  <a:lnTo>
                    <a:pt x="512" y="318"/>
                  </a:lnTo>
                  <a:lnTo>
                    <a:pt x="468" y="336"/>
                  </a:lnTo>
                  <a:lnTo>
                    <a:pt x="432" y="353"/>
                  </a:lnTo>
                  <a:lnTo>
                    <a:pt x="432" y="353"/>
                  </a:lnTo>
                  <a:lnTo>
                    <a:pt x="388" y="371"/>
                  </a:lnTo>
                  <a:lnTo>
                    <a:pt x="353" y="380"/>
                  </a:lnTo>
                  <a:lnTo>
                    <a:pt x="309" y="371"/>
                  </a:lnTo>
                  <a:lnTo>
                    <a:pt x="274" y="362"/>
                  </a:lnTo>
                  <a:lnTo>
                    <a:pt x="194" y="345"/>
                  </a:lnTo>
                  <a:lnTo>
                    <a:pt x="150" y="345"/>
                  </a:lnTo>
                  <a:lnTo>
                    <a:pt x="115" y="362"/>
                  </a:lnTo>
                  <a:lnTo>
                    <a:pt x="115" y="362"/>
                  </a:lnTo>
                  <a:lnTo>
                    <a:pt x="88" y="380"/>
                  </a:lnTo>
                  <a:lnTo>
                    <a:pt x="88" y="398"/>
                  </a:lnTo>
                  <a:lnTo>
                    <a:pt x="97" y="424"/>
                  </a:lnTo>
                  <a:lnTo>
                    <a:pt x="124" y="451"/>
                  </a:lnTo>
                  <a:lnTo>
                    <a:pt x="141" y="477"/>
                  </a:lnTo>
                  <a:lnTo>
                    <a:pt x="159" y="512"/>
                  </a:lnTo>
                  <a:lnTo>
                    <a:pt x="168" y="548"/>
                  </a:lnTo>
                  <a:lnTo>
                    <a:pt x="159" y="565"/>
                  </a:lnTo>
                  <a:lnTo>
                    <a:pt x="150" y="583"/>
                  </a:lnTo>
                  <a:lnTo>
                    <a:pt x="150" y="583"/>
                  </a:lnTo>
                  <a:lnTo>
                    <a:pt x="124" y="618"/>
                  </a:lnTo>
                  <a:lnTo>
                    <a:pt x="115" y="645"/>
                  </a:lnTo>
                  <a:lnTo>
                    <a:pt x="124" y="671"/>
                  </a:lnTo>
                  <a:lnTo>
                    <a:pt x="141" y="689"/>
                  </a:lnTo>
                  <a:lnTo>
                    <a:pt x="194" y="733"/>
                  </a:lnTo>
                  <a:lnTo>
                    <a:pt x="282" y="794"/>
                  </a:lnTo>
                  <a:lnTo>
                    <a:pt x="282" y="794"/>
                  </a:lnTo>
                  <a:lnTo>
                    <a:pt x="318" y="829"/>
                  </a:lnTo>
                  <a:lnTo>
                    <a:pt x="326" y="847"/>
                  </a:lnTo>
                  <a:lnTo>
                    <a:pt x="326" y="864"/>
                  </a:lnTo>
                  <a:lnTo>
                    <a:pt x="318" y="891"/>
                  </a:lnTo>
                  <a:lnTo>
                    <a:pt x="291" y="917"/>
                  </a:lnTo>
                  <a:lnTo>
                    <a:pt x="238" y="970"/>
                  </a:lnTo>
                  <a:lnTo>
                    <a:pt x="212" y="1005"/>
                  </a:lnTo>
                  <a:lnTo>
                    <a:pt x="203" y="1041"/>
                  </a:lnTo>
                  <a:lnTo>
                    <a:pt x="203" y="1041"/>
                  </a:lnTo>
                  <a:lnTo>
                    <a:pt x="194" y="1085"/>
                  </a:lnTo>
                  <a:lnTo>
                    <a:pt x="176" y="1111"/>
                  </a:lnTo>
                  <a:lnTo>
                    <a:pt x="150" y="1138"/>
                  </a:lnTo>
                  <a:lnTo>
                    <a:pt x="124" y="1155"/>
                  </a:lnTo>
                  <a:lnTo>
                    <a:pt x="53" y="1191"/>
                  </a:lnTo>
                  <a:lnTo>
                    <a:pt x="26" y="1208"/>
                  </a:lnTo>
                  <a:lnTo>
                    <a:pt x="9" y="1235"/>
                  </a:lnTo>
                  <a:lnTo>
                    <a:pt x="9" y="1235"/>
                  </a:lnTo>
                  <a:lnTo>
                    <a:pt x="0" y="1270"/>
                  </a:lnTo>
                  <a:lnTo>
                    <a:pt x="18" y="1305"/>
                  </a:lnTo>
                  <a:lnTo>
                    <a:pt x="44" y="1350"/>
                  </a:lnTo>
                  <a:lnTo>
                    <a:pt x="79" y="1385"/>
                  </a:lnTo>
                  <a:lnTo>
                    <a:pt x="132" y="1420"/>
                  </a:lnTo>
                  <a:lnTo>
                    <a:pt x="185" y="1447"/>
                  </a:lnTo>
                  <a:lnTo>
                    <a:pt x="247" y="1464"/>
                  </a:lnTo>
                  <a:lnTo>
                    <a:pt x="300" y="1473"/>
                  </a:lnTo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41" name="Freeform 33" hidden="0"/>
            <p:cNvSpPr>
              <a:spLocks noChangeArrowheads="1"/>
            </p:cNvSpPr>
            <p:nvPr isPhoto="0" userDrawn="0"/>
          </p:nvSpPr>
          <p:spPr bwMode="auto">
            <a:xfrm>
              <a:off x="3350418" y="1582738"/>
              <a:ext cx="1062038" cy="1624012"/>
            </a:xfrm>
            <a:custGeom>
              <a:avLst/>
              <a:gdLst>
                <a:gd name="T0" fmla="*/ 512 w 2948"/>
                <a:gd name="T1" fmla="*/ 1050 h 4509"/>
                <a:gd name="T2" fmla="*/ 291 w 2948"/>
                <a:gd name="T3" fmla="*/ 1235 h 4509"/>
                <a:gd name="T4" fmla="*/ 2100 w 2948"/>
                <a:gd name="T5" fmla="*/ 132 h 4509"/>
                <a:gd name="T6" fmla="*/ 2021 w 2948"/>
                <a:gd name="T7" fmla="*/ 26 h 4509"/>
                <a:gd name="T8" fmla="*/ 2947 w 2948"/>
                <a:gd name="T9" fmla="*/ 3493 h 4509"/>
                <a:gd name="T10" fmla="*/ 2639 w 2948"/>
                <a:gd name="T11" fmla="*/ 3326 h 4509"/>
                <a:gd name="T12" fmla="*/ 2489 w 2948"/>
                <a:gd name="T13" fmla="*/ 3317 h 4509"/>
                <a:gd name="T14" fmla="*/ 2462 w 2948"/>
                <a:gd name="T15" fmla="*/ 3150 h 4509"/>
                <a:gd name="T16" fmla="*/ 2365 w 2948"/>
                <a:gd name="T17" fmla="*/ 2877 h 4509"/>
                <a:gd name="T18" fmla="*/ 2074 w 2948"/>
                <a:gd name="T19" fmla="*/ 2585 h 4509"/>
                <a:gd name="T20" fmla="*/ 1888 w 2948"/>
                <a:gd name="T21" fmla="*/ 2197 h 4509"/>
                <a:gd name="T22" fmla="*/ 1562 w 2948"/>
                <a:gd name="T23" fmla="*/ 2074 h 4509"/>
                <a:gd name="T24" fmla="*/ 1606 w 2948"/>
                <a:gd name="T25" fmla="*/ 1888 h 4509"/>
                <a:gd name="T26" fmla="*/ 1836 w 2948"/>
                <a:gd name="T27" fmla="*/ 1368 h 4509"/>
                <a:gd name="T28" fmla="*/ 1280 w 2948"/>
                <a:gd name="T29" fmla="*/ 1341 h 4509"/>
                <a:gd name="T30" fmla="*/ 1183 w 2948"/>
                <a:gd name="T31" fmla="*/ 1244 h 4509"/>
                <a:gd name="T32" fmla="*/ 1421 w 2948"/>
                <a:gd name="T33" fmla="*/ 953 h 4509"/>
                <a:gd name="T34" fmla="*/ 1394 w 2948"/>
                <a:gd name="T35" fmla="*/ 829 h 4509"/>
                <a:gd name="T36" fmla="*/ 1094 w 2948"/>
                <a:gd name="T37" fmla="*/ 962 h 4509"/>
                <a:gd name="T38" fmla="*/ 812 w 2948"/>
                <a:gd name="T39" fmla="*/ 1200 h 4509"/>
                <a:gd name="T40" fmla="*/ 688 w 2948"/>
                <a:gd name="T41" fmla="*/ 1429 h 4509"/>
                <a:gd name="T42" fmla="*/ 574 w 2948"/>
                <a:gd name="T43" fmla="*/ 1447 h 4509"/>
                <a:gd name="T44" fmla="*/ 424 w 2948"/>
                <a:gd name="T45" fmla="*/ 1500 h 4509"/>
                <a:gd name="T46" fmla="*/ 680 w 2948"/>
                <a:gd name="T47" fmla="*/ 1615 h 4509"/>
                <a:gd name="T48" fmla="*/ 574 w 2948"/>
                <a:gd name="T49" fmla="*/ 1897 h 4509"/>
                <a:gd name="T50" fmla="*/ 618 w 2948"/>
                <a:gd name="T51" fmla="*/ 2047 h 4509"/>
                <a:gd name="T52" fmla="*/ 494 w 2948"/>
                <a:gd name="T53" fmla="*/ 2179 h 4509"/>
                <a:gd name="T54" fmla="*/ 706 w 2948"/>
                <a:gd name="T55" fmla="*/ 2241 h 4509"/>
                <a:gd name="T56" fmla="*/ 900 w 2948"/>
                <a:gd name="T57" fmla="*/ 2135 h 4509"/>
                <a:gd name="T58" fmla="*/ 962 w 2948"/>
                <a:gd name="T59" fmla="*/ 2197 h 4509"/>
                <a:gd name="T60" fmla="*/ 865 w 2948"/>
                <a:gd name="T61" fmla="*/ 2532 h 4509"/>
                <a:gd name="T62" fmla="*/ 1244 w 2948"/>
                <a:gd name="T63" fmla="*/ 2532 h 4509"/>
                <a:gd name="T64" fmla="*/ 1394 w 2948"/>
                <a:gd name="T65" fmla="*/ 2550 h 4509"/>
                <a:gd name="T66" fmla="*/ 1394 w 2948"/>
                <a:gd name="T67" fmla="*/ 2753 h 4509"/>
                <a:gd name="T68" fmla="*/ 1491 w 2948"/>
                <a:gd name="T69" fmla="*/ 2903 h 4509"/>
                <a:gd name="T70" fmla="*/ 1315 w 2948"/>
                <a:gd name="T71" fmla="*/ 3194 h 4509"/>
                <a:gd name="T72" fmla="*/ 1112 w 2948"/>
                <a:gd name="T73" fmla="*/ 3141 h 4509"/>
                <a:gd name="T74" fmla="*/ 1006 w 2948"/>
                <a:gd name="T75" fmla="*/ 3343 h 4509"/>
                <a:gd name="T76" fmla="*/ 1165 w 2948"/>
                <a:gd name="T77" fmla="*/ 3502 h 4509"/>
                <a:gd name="T78" fmla="*/ 830 w 2948"/>
                <a:gd name="T79" fmla="*/ 3731 h 4509"/>
                <a:gd name="T80" fmla="*/ 997 w 2948"/>
                <a:gd name="T81" fmla="*/ 3829 h 4509"/>
                <a:gd name="T82" fmla="*/ 1209 w 2948"/>
                <a:gd name="T83" fmla="*/ 3873 h 4509"/>
                <a:gd name="T84" fmla="*/ 1571 w 2948"/>
                <a:gd name="T85" fmla="*/ 3899 h 4509"/>
                <a:gd name="T86" fmla="*/ 1341 w 2948"/>
                <a:gd name="T87" fmla="*/ 4023 h 4509"/>
                <a:gd name="T88" fmla="*/ 865 w 2948"/>
                <a:gd name="T89" fmla="*/ 4331 h 4509"/>
                <a:gd name="T90" fmla="*/ 935 w 2948"/>
                <a:gd name="T91" fmla="*/ 4429 h 4509"/>
                <a:gd name="T92" fmla="*/ 1218 w 2948"/>
                <a:gd name="T93" fmla="*/ 4411 h 4509"/>
                <a:gd name="T94" fmla="*/ 1368 w 2948"/>
                <a:gd name="T95" fmla="*/ 4287 h 4509"/>
                <a:gd name="T96" fmla="*/ 1721 w 2948"/>
                <a:gd name="T97" fmla="*/ 4243 h 4509"/>
                <a:gd name="T98" fmla="*/ 2056 w 2948"/>
                <a:gd name="T99" fmla="*/ 4252 h 4509"/>
                <a:gd name="T100" fmla="*/ 2612 w 2948"/>
                <a:gd name="T101" fmla="*/ 4129 h 4509"/>
                <a:gd name="T102" fmla="*/ 2674 w 2948"/>
                <a:gd name="T103" fmla="*/ 3952 h 4509"/>
                <a:gd name="T104" fmla="*/ 2700 w 2948"/>
                <a:gd name="T105" fmla="*/ 3776 h 4509"/>
                <a:gd name="T106" fmla="*/ 538 w 2948"/>
                <a:gd name="T107" fmla="*/ 2400 h 4509"/>
                <a:gd name="T108" fmla="*/ 168 w 2948"/>
                <a:gd name="T109" fmla="*/ 2462 h 4509"/>
                <a:gd name="T110" fmla="*/ 0 w 2948"/>
                <a:gd name="T111" fmla="*/ 2779 h 4509"/>
                <a:gd name="T112" fmla="*/ 212 w 2948"/>
                <a:gd name="T113" fmla="*/ 2841 h 4509"/>
                <a:gd name="T114" fmla="*/ 380 w 2948"/>
                <a:gd name="T115" fmla="*/ 2788 h 4509"/>
                <a:gd name="T116" fmla="*/ 706 w 2948"/>
                <a:gd name="T117" fmla="*/ 2735 h 4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48" h="4509" fill="norm" stroke="1" extrusionOk="0">
                  <a:moveTo>
                    <a:pt x="300" y="1288"/>
                  </a:moveTo>
                  <a:lnTo>
                    <a:pt x="300" y="1288"/>
                  </a:lnTo>
                  <a:lnTo>
                    <a:pt x="353" y="1279"/>
                  </a:lnTo>
                  <a:lnTo>
                    <a:pt x="388" y="1253"/>
                  </a:lnTo>
                  <a:lnTo>
                    <a:pt x="432" y="1218"/>
                  </a:lnTo>
                  <a:lnTo>
                    <a:pt x="468" y="1173"/>
                  </a:lnTo>
                  <a:lnTo>
                    <a:pt x="494" y="1129"/>
                  </a:lnTo>
                  <a:lnTo>
                    <a:pt x="512" y="1085"/>
                  </a:lnTo>
                  <a:lnTo>
                    <a:pt x="512" y="1050"/>
                  </a:lnTo>
                  <a:lnTo>
                    <a:pt x="503" y="1023"/>
                  </a:lnTo>
                  <a:lnTo>
                    <a:pt x="503" y="1023"/>
                  </a:lnTo>
                  <a:lnTo>
                    <a:pt x="485" y="1015"/>
                  </a:lnTo>
                  <a:lnTo>
                    <a:pt x="477" y="1015"/>
                  </a:lnTo>
                  <a:lnTo>
                    <a:pt x="432" y="1041"/>
                  </a:lnTo>
                  <a:lnTo>
                    <a:pt x="388" y="1085"/>
                  </a:lnTo>
                  <a:lnTo>
                    <a:pt x="344" y="1138"/>
                  </a:lnTo>
                  <a:lnTo>
                    <a:pt x="309" y="1191"/>
                  </a:lnTo>
                  <a:lnTo>
                    <a:pt x="291" y="1235"/>
                  </a:lnTo>
                  <a:lnTo>
                    <a:pt x="282" y="1271"/>
                  </a:lnTo>
                  <a:lnTo>
                    <a:pt x="291" y="1279"/>
                  </a:lnTo>
                  <a:lnTo>
                    <a:pt x="300" y="1288"/>
                  </a:lnTo>
                  <a:close/>
                  <a:moveTo>
                    <a:pt x="2003" y="335"/>
                  </a:moveTo>
                  <a:lnTo>
                    <a:pt x="2003" y="335"/>
                  </a:lnTo>
                  <a:lnTo>
                    <a:pt x="2030" y="300"/>
                  </a:lnTo>
                  <a:lnTo>
                    <a:pt x="2056" y="247"/>
                  </a:lnTo>
                  <a:lnTo>
                    <a:pt x="2083" y="185"/>
                  </a:lnTo>
                  <a:lnTo>
                    <a:pt x="2100" y="132"/>
                  </a:lnTo>
                  <a:lnTo>
                    <a:pt x="2109" y="70"/>
                  </a:lnTo>
                  <a:lnTo>
                    <a:pt x="2100" y="35"/>
                  </a:lnTo>
                  <a:lnTo>
                    <a:pt x="2100" y="18"/>
                  </a:lnTo>
                  <a:lnTo>
                    <a:pt x="2091" y="9"/>
                  </a:lnTo>
                  <a:lnTo>
                    <a:pt x="2074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30" y="9"/>
                  </a:lnTo>
                  <a:lnTo>
                    <a:pt x="2021" y="26"/>
                  </a:lnTo>
                  <a:lnTo>
                    <a:pt x="1994" y="70"/>
                  </a:lnTo>
                  <a:lnTo>
                    <a:pt x="1977" y="132"/>
                  </a:lnTo>
                  <a:lnTo>
                    <a:pt x="1977" y="194"/>
                  </a:lnTo>
                  <a:lnTo>
                    <a:pt x="1977" y="247"/>
                  </a:lnTo>
                  <a:lnTo>
                    <a:pt x="1986" y="300"/>
                  </a:lnTo>
                  <a:lnTo>
                    <a:pt x="1994" y="326"/>
                  </a:lnTo>
                  <a:lnTo>
                    <a:pt x="2003" y="335"/>
                  </a:lnTo>
                  <a:close/>
                  <a:moveTo>
                    <a:pt x="2947" y="3493"/>
                  </a:moveTo>
                  <a:lnTo>
                    <a:pt x="2947" y="3493"/>
                  </a:lnTo>
                  <a:lnTo>
                    <a:pt x="2947" y="3467"/>
                  </a:lnTo>
                  <a:lnTo>
                    <a:pt x="2939" y="3449"/>
                  </a:lnTo>
                  <a:lnTo>
                    <a:pt x="2903" y="3405"/>
                  </a:lnTo>
                  <a:lnTo>
                    <a:pt x="2859" y="3370"/>
                  </a:lnTo>
                  <a:lnTo>
                    <a:pt x="2806" y="3343"/>
                  </a:lnTo>
                  <a:lnTo>
                    <a:pt x="2744" y="3326"/>
                  </a:lnTo>
                  <a:lnTo>
                    <a:pt x="2700" y="3317"/>
                  </a:lnTo>
                  <a:lnTo>
                    <a:pt x="2656" y="3317"/>
                  </a:lnTo>
                  <a:lnTo>
                    <a:pt x="2639" y="3326"/>
                  </a:lnTo>
                  <a:lnTo>
                    <a:pt x="2630" y="3334"/>
                  </a:lnTo>
                  <a:lnTo>
                    <a:pt x="2630" y="3334"/>
                  </a:lnTo>
                  <a:lnTo>
                    <a:pt x="2621" y="3361"/>
                  </a:lnTo>
                  <a:lnTo>
                    <a:pt x="2603" y="3378"/>
                  </a:lnTo>
                  <a:lnTo>
                    <a:pt x="2586" y="3387"/>
                  </a:lnTo>
                  <a:lnTo>
                    <a:pt x="2568" y="3387"/>
                  </a:lnTo>
                  <a:lnTo>
                    <a:pt x="2550" y="3378"/>
                  </a:lnTo>
                  <a:lnTo>
                    <a:pt x="2524" y="3370"/>
                  </a:lnTo>
                  <a:lnTo>
                    <a:pt x="2489" y="3317"/>
                  </a:lnTo>
                  <a:lnTo>
                    <a:pt x="2489" y="3317"/>
                  </a:lnTo>
                  <a:lnTo>
                    <a:pt x="2480" y="3290"/>
                  </a:lnTo>
                  <a:lnTo>
                    <a:pt x="2471" y="3264"/>
                  </a:lnTo>
                  <a:lnTo>
                    <a:pt x="2489" y="3211"/>
                  </a:lnTo>
                  <a:lnTo>
                    <a:pt x="2497" y="3177"/>
                  </a:lnTo>
                  <a:lnTo>
                    <a:pt x="2497" y="3168"/>
                  </a:lnTo>
                  <a:lnTo>
                    <a:pt x="2480" y="3159"/>
                  </a:lnTo>
                  <a:lnTo>
                    <a:pt x="2480" y="3159"/>
                  </a:lnTo>
                  <a:lnTo>
                    <a:pt x="2462" y="3150"/>
                  </a:lnTo>
                  <a:lnTo>
                    <a:pt x="2444" y="3132"/>
                  </a:lnTo>
                  <a:lnTo>
                    <a:pt x="2409" y="3088"/>
                  </a:lnTo>
                  <a:lnTo>
                    <a:pt x="2391" y="3035"/>
                  </a:lnTo>
                  <a:lnTo>
                    <a:pt x="2383" y="3018"/>
                  </a:lnTo>
                  <a:lnTo>
                    <a:pt x="2391" y="3000"/>
                  </a:lnTo>
                  <a:lnTo>
                    <a:pt x="2391" y="3000"/>
                  </a:lnTo>
                  <a:lnTo>
                    <a:pt x="2391" y="2974"/>
                  </a:lnTo>
                  <a:lnTo>
                    <a:pt x="2383" y="2929"/>
                  </a:lnTo>
                  <a:lnTo>
                    <a:pt x="2365" y="2877"/>
                  </a:lnTo>
                  <a:lnTo>
                    <a:pt x="2339" y="2815"/>
                  </a:lnTo>
                  <a:lnTo>
                    <a:pt x="2303" y="2753"/>
                  </a:lnTo>
                  <a:lnTo>
                    <a:pt x="2259" y="2700"/>
                  </a:lnTo>
                  <a:lnTo>
                    <a:pt x="2215" y="2656"/>
                  </a:lnTo>
                  <a:lnTo>
                    <a:pt x="2188" y="2647"/>
                  </a:lnTo>
                  <a:lnTo>
                    <a:pt x="2162" y="2638"/>
                  </a:lnTo>
                  <a:lnTo>
                    <a:pt x="2162" y="2638"/>
                  </a:lnTo>
                  <a:lnTo>
                    <a:pt x="2109" y="2612"/>
                  </a:lnTo>
                  <a:lnTo>
                    <a:pt x="2074" y="2585"/>
                  </a:lnTo>
                  <a:lnTo>
                    <a:pt x="2038" y="2541"/>
                  </a:lnTo>
                  <a:lnTo>
                    <a:pt x="2021" y="2488"/>
                  </a:lnTo>
                  <a:lnTo>
                    <a:pt x="1986" y="2374"/>
                  </a:lnTo>
                  <a:lnTo>
                    <a:pt x="1968" y="2276"/>
                  </a:lnTo>
                  <a:lnTo>
                    <a:pt x="1968" y="2276"/>
                  </a:lnTo>
                  <a:lnTo>
                    <a:pt x="1950" y="2241"/>
                  </a:lnTo>
                  <a:lnTo>
                    <a:pt x="1933" y="2215"/>
                  </a:lnTo>
                  <a:lnTo>
                    <a:pt x="1915" y="2206"/>
                  </a:lnTo>
                  <a:lnTo>
                    <a:pt x="1888" y="2197"/>
                  </a:lnTo>
                  <a:lnTo>
                    <a:pt x="1827" y="2171"/>
                  </a:lnTo>
                  <a:lnTo>
                    <a:pt x="1800" y="2153"/>
                  </a:lnTo>
                  <a:lnTo>
                    <a:pt x="1765" y="2126"/>
                  </a:lnTo>
                  <a:lnTo>
                    <a:pt x="1765" y="2126"/>
                  </a:lnTo>
                  <a:lnTo>
                    <a:pt x="1738" y="2100"/>
                  </a:lnTo>
                  <a:lnTo>
                    <a:pt x="1703" y="2082"/>
                  </a:lnTo>
                  <a:lnTo>
                    <a:pt x="1668" y="2065"/>
                  </a:lnTo>
                  <a:lnTo>
                    <a:pt x="1633" y="2065"/>
                  </a:lnTo>
                  <a:lnTo>
                    <a:pt x="1562" y="2074"/>
                  </a:lnTo>
                  <a:lnTo>
                    <a:pt x="1500" y="2082"/>
                  </a:lnTo>
                  <a:lnTo>
                    <a:pt x="1500" y="2082"/>
                  </a:lnTo>
                  <a:lnTo>
                    <a:pt x="1483" y="2082"/>
                  </a:lnTo>
                  <a:lnTo>
                    <a:pt x="1474" y="2065"/>
                  </a:lnTo>
                  <a:lnTo>
                    <a:pt x="1474" y="2038"/>
                  </a:lnTo>
                  <a:lnTo>
                    <a:pt x="1491" y="2012"/>
                  </a:lnTo>
                  <a:lnTo>
                    <a:pt x="1536" y="1950"/>
                  </a:lnTo>
                  <a:lnTo>
                    <a:pt x="1571" y="1915"/>
                  </a:lnTo>
                  <a:lnTo>
                    <a:pt x="1606" y="1888"/>
                  </a:lnTo>
                  <a:lnTo>
                    <a:pt x="1606" y="1888"/>
                  </a:lnTo>
                  <a:lnTo>
                    <a:pt x="1641" y="1853"/>
                  </a:lnTo>
                  <a:lnTo>
                    <a:pt x="1686" y="1791"/>
                  </a:lnTo>
                  <a:lnTo>
                    <a:pt x="1721" y="1712"/>
                  </a:lnTo>
                  <a:lnTo>
                    <a:pt x="1756" y="1632"/>
                  </a:lnTo>
                  <a:lnTo>
                    <a:pt x="1809" y="1473"/>
                  </a:lnTo>
                  <a:lnTo>
                    <a:pt x="1827" y="1412"/>
                  </a:lnTo>
                  <a:lnTo>
                    <a:pt x="1836" y="1368"/>
                  </a:lnTo>
                  <a:lnTo>
                    <a:pt x="1836" y="1368"/>
                  </a:lnTo>
                  <a:lnTo>
                    <a:pt x="1827" y="1359"/>
                  </a:lnTo>
                  <a:lnTo>
                    <a:pt x="1809" y="1350"/>
                  </a:lnTo>
                  <a:lnTo>
                    <a:pt x="1756" y="1332"/>
                  </a:lnTo>
                  <a:lnTo>
                    <a:pt x="1686" y="1315"/>
                  </a:lnTo>
                  <a:lnTo>
                    <a:pt x="1588" y="1315"/>
                  </a:lnTo>
                  <a:lnTo>
                    <a:pt x="1500" y="1315"/>
                  </a:lnTo>
                  <a:lnTo>
                    <a:pt x="1403" y="1315"/>
                  </a:lnTo>
                  <a:lnTo>
                    <a:pt x="1333" y="1332"/>
                  </a:lnTo>
                  <a:lnTo>
                    <a:pt x="1280" y="1341"/>
                  </a:lnTo>
                  <a:lnTo>
                    <a:pt x="1280" y="1341"/>
                  </a:lnTo>
                  <a:lnTo>
                    <a:pt x="1253" y="1350"/>
                  </a:lnTo>
                  <a:lnTo>
                    <a:pt x="1218" y="1350"/>
                  </a:lnTo>
                  <a:lnTo>
                    <a:pt x="1191" y="1341"/>
                  </a:lnTo>
                  <a:lnTo>
                    <a:pt x="1174" y="1323"/>
                  </a:lnTo>
                  <a:lnTo>
                    <a:pt x="1156" y="1306"/>
                  </a:lnTo>
                  <a:lnTo>
                    <a:pt x="1156" y="1279"/>
                  </a:lnTo>
                  <a:lnTo>
                    <a:pt x="1165" y="1262"/>
                  </a:lnTo>
                  <a:lnTo>
                    <a:pt x="1183" y="1244"/>
                  </a:lnTo>
                  <a:lnTo>
                    <a:pt x="1183" y="1244"/>
                  </a:lnTo>
                  <a:lnTo>
                    <a:pt x="1253" y="1200"/>
                  </a:lnTo>
                  <a:lnTo>
                    <a:pt x="1324" y="1138"/>
                  </a:lnTo>
                  <a:lnTo>
                    <a:pt x="1385" y="1059"/>
                  </a:lnTo>
                  <a:lnTo>
                    <a:pt x="1403" y="1032"/>
                  </a:lnTo>
                  <a:lnTo>
                    <a:pt x="1403" y="997"/>
                  </a:lnTo>
                  <a:lnTo>
                    <a:pt x="1403" y="997"/>
                  </a:lnTo>
                  <a:lnTo>
                    <a:pt x="1412" y="979"/>
                  </a:lnTo>
                  <a:lnTo>
                    <a:pt x="1421" y="953"/>
                  </a:lnTo>
                  <a:lnTo>
                    <a:pt x="1447" y="909"/>
                  </a:lnTo>
                  <a:lnTo>
                    <a:pt x="1465" y="891"/>
                  </a:lnTo>
                  <a:lnTo>
                    <a:pt x="1474" y="865"/>
                  </a:lnTo>
                  <a:lnTo>
                    <a:pt x="1465" y="847"/>
                  </a:lnTo>
                  <a:lnTo>
                    <a:pt x="1447" y="829"/>
                  </a:lnTo>
                  <a:lnTo>
                    <a:pt x="1447" y="829"/>
                  </a:lnTo>
                  <a:lnTo>
                    <a:pt x="1430" y="812"/>
                  </a:lnTo>
                  <a:lnTo>
                    <a:pt x="1412" y="812"/>
                  </a:lnTo>
                  <a:lnTo>
                    <a:pt x="1394" y="829"/>
                  </a:lnTo>
                  <a:lnTo>
                    <a:pt x="1385" y="847"/>
                  </a:lnTo>
                  <a:lnTo>
                    <a:pt x="1350" y="900"/>
                  </a:lnTo>
                  <a:lnTo>
                    <a:pt x="1341" y="926"/>
                  </a:lnTo>
                  <a:lnTo>
                    <a:pt x="1315" y="944"/>
                  </a:lnTo>
                  <a:lnTo>
                    <a:pt x="1315" y="944"/>
                  </a:lnTo>
                  <a:lnTo>
                    <a:pt x="1297" y="962"/>
                  </a:lnTo>
                  <a:lnTo>
                    <a:pt x="1262" y="971"/>
                  </a:lnTo>
                  <a:lnTo>
                    <a:pt x="1191" y="971"/>
                  </a:lnTo>
                  <a:lnTo>
                    <a:pt x="1094" y="962"/>
                  </a:lnTo>
                  <a:lnTo>
                    <a:pt x="997" y="944"/>
                  </a:lnTo>
                  <a:lnTo>
                    <a:pt x="997" y="944"/>
                  </a:lnTo>
                  <a:lnTo>
                    <a:pt x="953" y="944"/>
                  </a:lnTo>
                  <a:lnTo>
                    <a:pt x="909" y="962"/>
                  </a:lnTo>
                  <a:lnTo>
                    <a:pt x="883" y="997"/>
                  </a:lnTo>
                  <a:lnTo>
                    <a:pt x="856" y="1032"/>
                  </a:lnTo>
                  <a:lnTo>
                    <a:pt x="838" y="1076"/>
                  </a:lnTo>
                  <a:lnTo>
                    <a:pt x="821" y="1121"/>
                  </a:lnTo>
                  <a:lnTo>
                    <a:pt x="812" y="1200"/>
                  </a:lnTo>
                  <a:lnTo>
                    <a:pt x="812" y="1200"/>
                  </a:lnTo>
                  <a:lnTo>
                    <a:pt x="812" y="1226"/>
                  </a:lnTo>
                  <a:lnTo>
                    <a:pt x="794" y="1253"/>
                  </a:lnTo>
                  <a:lnTo>
                    <a:pt x="741" y="1306"/>
                  </a:lnTo>
                  <a:lnTo>
                    <a:pt x="688" y="1350"/>
                  </a:lnTo>
                  <a:lnTo>
                    <a:pt x="680" y="1376"/>
                  </a:lnTo>
                  <a:lnTo>
                    <a:pt x="680" y="1403"/>
                  </a:lnTo>
                  <a:lnTo>
                    <a:pt x="680" y="1403"/>
                  </a:lnTo>
                  <a:lnTo>
                    <a:pt x="688" y="1429"/>
                  </a:lnTo>
                  <a:lnTo>
                    <a:pt x="688" y="1447"/>
                  </a:lnTo>
                  <a:lnTo>
                    <a:pt x="680" y="1465"/>
                  </a:lnTo>
                  <a:lnTo>
                    <a:pt x="671" y="1482"/>
                  </a:lnTo>
                  <a:lnTo>
                    <a:pt x="653" y="1491"/>
                  </a:lnTo>
                  <a:lnTo>
                    <a:pt x="644" y="1500"/>
                  </a:lnTo>
                  <a:lnTo>
                    <a:pt x="627" y="1491"/>
                  </a:lnTo>
                  <a:lnTo>
                    <a:pt x="609" y="1482"/>
                  </a:lnTo>
                  <a:lnTo>
                    <a:pt x="609" y="1482"/>
                  </a:lnTo>
                  <a:lnTo>
                    <a:pt x="574" y="1447"/>
                  </a:lnTo>
                  <a:lnTo>
                    <a:pt x="530" y="1412"/>
                  </a:lnTo>
                  <a:lnTo>
                    <a:pt x="512" y="1394"/>
                  </a:lnTo>
                  <a:lnTo>
                    <a:pt x="485" y="1394"/>
                  </a:lnTo>
                  <a:lnTo>
                    <a:pt x="459" y="1403"/>
                  </a:lnTo>
                  <a:lnTo>
                    <a:pt x="424" y="1421"/>
                  </a:lnTo>
                  <a:lnTo>
                    <a:pt x="424" y="1421"/>
                  </a:lnTo>
                  <a:lnTo>
                    <a:pt x="406" y="1447"/>
                  </a:lnTo>
                  <a:lnTo>
                    <a:pt x="406" y="1473"/>
                  </a:lnTo>
                  <a:lnTo>
                    <a:pt x="424" y="1500"/>
                  </a:lnTo>
                  <a:lnTo>
                    <a:pt x="459" y="1526"/>
                  </a:lnTo>
                  <a:lnTo>
                    <a:pt x="503" y="1553"/>
                  </a:lnTo>
                  <a:lnTo>
                    <a:pt x="547" y="1571"/>
                  </a:lnTo>
                  <a:lnTo>
                    <a:pt x="600" y="1588"/>
                  </a:lnTo>
                  <a:lnTo>
                    <a:pt x="644" y="1597"/>
                  </a:lnTo>
                  <a:lnTo>
                    <a:pt x="644" y="1597"/>
                  </a:lnTo>
                  <a:lnTo>
                    <a:pt x="671" y="1606"/>
                  </a:lnTo>
                  <a:lnTo>
                    <a:pt x="680" y="1606"/>
                  </a:lnTo>
                  <a:lnTo>
                    <a:pt x="680" y="1615"/>
                  </a:lnTo>
                  <a:lnTo>
                    <a:pt x="662" y="1641"/>
                  </a:lnTo>
                  <a:lnTo>
                    <a:pt x="635" y="1659"/>
                  </a:lnTo>
                  <a:lnTo>
                    <a:pt x="574" y="1729"/>
                  </a:lnTo>
                  <a:lnTo>
                    <a:pt x="547" y="1773"/>
                  </a:lnTo>
                  <a:lnTo>
                    <a:pt x="530" y="1818"/>
                  </a:lnTo>
                  <a:lnTo>
                    <a:pt x="530" y="1818"/>
                  </a:lnTo>
                  <a:lnTo>
                    <a:pt x="530" y="1853"/>
                  </a:lnTo>
                  <a:lnTo>
                    <a:pt x="547" y="1879"/>
                  </a:lnTo>
                  <a:lnTo>
                    <a:pt x="574" y="1897"/>
                  </a:lnTo>
                  <a:lnTo>
                    <a:pt x="600" y="1906"/>
                  </a:lnTo>
                  <a:lnTo>
                    <a:pt x="662" y="1932"/>
                  </a:lnTo>
                  <a:lnTo>
                    <a:pt x="680" y="1941"/>
                  </a:lnTo>
                  <a:lnTo>
                    <a:pt x="688" y="1976"/>
                  </a:lnTo>
                  <a:lnTo>
                    <a:pt x="688" y="1976"/>
                  </a:lnTo>
                  <a:lnTo>
                    <a:pt x="688" y="1985"/>
                  </a:lnTo>
                  <a:lnTo>
                    <a:pt x="680" y="2003"/>
                  </a:lnTo>
                  <a:lnTo>
                    <a:pt x="653" y="2029"/>
                  </a:lnTo>
                  <a:lnTo>
                    <a:pt x="618" y="2047"/>
                  </a:lnTo>
                  <a:lnTo>
                    <a:pt x="574" y="2065"/>
                  </a:lnTo>
                  <a:lnTo>
                    <a:pt x="485" y="2109"/>
                  </a:lnTo>
                  <a:lnTo>
                    <a:pt x="459" y="2126"/>
                  </a:lnTo>
                  <a:lnTo>
                    <a:pt x="450" y="2144"/>
                  </a:lnTo>
                  <a:lnTo>
                    <a:pt x="441" y="2153"/>
                  </a:lnTo>
                  <a:lnTo>
                    <a:pt x="441" y="2153"/>
                  </a:lnTo>
                  <a:lnTo>
                    <a:pt x="450" y="2179"/>
                  </a:lnTo>
                  <a:lnTo>
                    <a:pt x="468" y="2188"/>
                  </a:lnTo>
                  <a:lnTo>
                    <a:pt x="494" y="2179"/>
                  </a:lnTo>
                  <a:lnTo>
                    <a:pt x="521" y="2162"/>
                  </a:lnTo>
                  <a:lnTo>
                    <a:pt x="653" y="2082"/>
                  </a:lnTo>
                  <a:lnTo>
                    <a:pt x="653" y="2082"/>
                  </a:lnTo>
                  <a:lnTo>
                    <a:pt x="662" y="2082"/>
                  </a:lnTo>
                  <a:lnTo>
                    <a:pt x="671" y="2082"/>
                  </a:lnTo>
                  <a:lnTo>
                    <a:pt x="680" y="2100"/>
                  </a:lnTo>
                  <a:lnTo>
                    <a:pt x="680" y="2171"/>
                  </a:lnTo>
                  <a:lnTo>
                    <a:pt x="688" y="2206"/>
                  </a:lnTo>
                  <a:lnTo>
                    <a:pt x="706" y="2241"/>
                  </a:lnTo>
                  <a:lnTo>
                    <a:pt x="715" y="2250"/>
                  </a:lnTo>
                  <a:lnTo>
                    <a:pt x="733" y="2259"/>
                  </a:lnTo>
                  <a:lnTo>
                    <a:pt x="750" y="2268"/>
                  </a:lnTo>
                  <a:lnTo>
                    <a:pt x="777" y="2259"/>
                  </a:lnTo>
                  <a:lnTo>
                    <a:pt x="777" y="2259"/>
                  </a:lnTo>
                  <a:lnTo>
                    <a:pt x="830" y="2241"/>
                  </a:lnTo>
                  <a:lnTo>
                    <a:pt x="865" y="2215"/>
                  </a:lnTo>
                  <a:lnTo>
                    <a:pt x="891" y="2171"/>
                  </a:lnTo>
                  <a:lnTo>
                    <a:pt x="900" y="2135"/>
                  </a:lnTo>
                  <a:lnTo>
                    <a:pt x="918" y="2056"/>
                  </a:lnTo>
                  <a:lnTo>
                    <a:pt x="935" y="2038"/>
                  </a:lnTo>
                  <a:lnTo>
                    <a:pt x="953" y="2029"/>
                  </a:lnTo>
                  <a:lnTo>
                    <a:pt x="953" y="2029"/>
                  </a:lnTo>
                  <a:lnTo>
                    <a:pt x="962" y="2038"/>
                  </a:lnTo>
                  <a:lnTo>
                    <a:pt x="971" y="2056"/>
                  </a:lnTo>
                  <a:lnTo>
                    <a:pt x="962" y="2100"/>
                  </a:lnTo>
                  <a:lnTo>
                    <a:pt x="953" y="2162"/>
                  </a:lnTo>
                  <a:lnTo>
                    <a:pt x="962" y="2197"/>
                  </a:lnTo>
                  <a:lnTo>
                    <a:pt x="971" y="2232"/>
                  </a:lnTo>
                  <a:lnTo>
                    <a:pt x="971" y="2232"/>
                  </a:lnTo>
                  <a:lnTo>
                    <a:pt x="980" y="2276"/>
                  </a:lnTo>
                  <a:lnTo>
                    <a:pt x="971" y="2312"/>
                  </a:lnTo>
                  <a:lnTo>
                    <a:pt x="953" y="2356"/>
                  </a:lnTo>
                  <a:lnTo>
                    <a:pt x="935" y="2391"/>
                  </a:lnTo>
                  <a:lnTo>
                    <a:pt x="883" y="2471"/>
                  </a:lnTo>
                  <a:lnTo>
                    <a:pt x="874" y="2506"/>
                  </a:lnTo>
                  <a:lnTo>
                    <a:pt x="865" y="2532"/>
                  </a:lnTo>
                  <a:lnTo>
                    <a:pt x="865" y="2532"/>
                  </a:lnTo>
                  <a:lnTo>
                    <a:pt x="874" y="2550"/>
                  </a:lnTo>
                  <a:lnTo>
                    <a:pt x="883" y="2559"/>
                  </a:lnTo>
                  <a:lnTo>
                    <a:pt x="927" y="2568"/>
                  </a:lnTo>
                  <a:lnTo>
                    <a:pt x="980" y="2576"/>
                  </a:lnTo>
                  <a:lnTo>
                    <a:pt x="1041" y="2576"/>
                  </a:lnTo>
                  <a:lnTo>
                    <a:pt x="1112" y="2568"/>
                  </a:lnTo>
                  <a:lnTo>
                    <a:pt x="1183" y="2559"/>
                  </a:lnTo>
                  <a:lnTo>
                    <a:pt x="1244" y="2532"/>
                  </a:lnTo>
                  <a:lnTo>
                    <a:pt x="1288" y="2497"/>
                  </a:lnTo>
                  <a:lnTo>
                    <a:pt x="1288" y="2497"/>
                  </a:lnTo>
                  <a:lnTo>
                    <a:pt x="1324" y="2462"/>
                  </a:lnTo>
                  <a:lnTo>
                    <a:pt x="1359" y="2453"/>
                  </a:lnTo>
                  <a:lnTo>
                    <a:pt x="1377" y="2453"/>
                  </a:lnTo>
                  <a:lnTo>
                    <a:pt x="1394" y="2471"/>
                  </a:lnTo>
                  <a:lnTo>
                    <a:pt x="1403" y="2497"/>
                  </a:lnTo>
                  <a:lnTo>
                    <a:pt x="1403" y="2524"/>
                  </a:lnTo>
                  <a:lnTo>
                    <a:pt x="1394" y="2550"/>
                  </a:lnTo>
                  <a:lnTo>
                    <a:pt x="1368" y="2585"/>
                  </a:lnTo>
                  <a:lnTo>
                    <a:pt x="1368" y="2585"/>
                  </a:lnTo>
                  <a:lnTo>
                    <a:pt x="1350" y="2612"/>
                  </a:lnTo>
                  <a:lnTo>
                    <a:pt x="1341" y="2638"/>
                  </a:lnTo>
                  <a:lnTo>
                    <a:pt x="1333" y="2665"/>
                  </a:lnTo>
                  <a:lnTo>
                    <a:pt x="1333" y="2691"/>
                  </a:lnTo>
                  <a:lnTo>
                    <a:pt x="1350" y="2718"/>
                  </a:lnTo>
                  <a:lnTo>
                    <a:pt x="1368" y="2735"/>
                  </a:lnTo>
                  <a:lnTo>
                    <a:pt x="1394" y="2753"/>
                  </a:lnTo>
                  <a:lnTo>
                    <a:pt x="1421" y="2771"/>
                  </a:lnTo>
                  <a:lnTo>
                    <a:pt x="1421" y="2771"/>
                  </a:lnTo>
                  <a:lnTo>
                    <a:pt x="1474" y="2788"/>
                  </a:lnTo>
                  <a:lnTo>
                    <a:pt x="1509" y="2806"/>
                  </a:lnTo>
                  <a:lnTo>
                    <a:pt x="1518" y="2824"/>
                  </a:lnTo>
                  <a:lnTo>
                    <a:pt x="1518" y="2832"/>
                  </a:lnTo>
                  <a:lnTo>
                    <a:pt x="1500" y="2877"/>
                  </a:lnTo>
                  <a:lnTo>
                    <a:pt x="1500" y="2877"/>
                  </a:lnTo>
                  <a:lnTo>
                    <a:pt x="1491" y="2903"/>
                  </a:lnTo>
                  <a:lnTo>
                    <a:pt x="1483" y="2938"/>
                  </a:lnTo>
                  <a:lnTo>
                    <a:pt x="1483" y="3018"/>
                  </a:lnTo>
                  <a:lnTo>
                    <a:pt x="1483" y="3088"/>
                  </a:lnTo>
                  <a:lnTo>
                    <a:pt x="1474" y="3150"/>
                  </a:lnTo>
                  <a:lnTo>
                    <a:pt x="1474" y="3150"/>
                  </a:lnTo>
                  <a:lnTo>
                    <a:pt x="1456" y="3168"/>
                  </a:lnTo>
                  <a:lnTo>
                    <a:pt x="1421" y="3185"/>
                  </a:lnTo>
                  <a:lnTo>
                    <a:pt x="1368" y="3194"/>
                  </a:lnTo>
                  <a:lnTo>
                    <a:pt x="1315" y="3194"/>
                  </a:lnTo>
                  <a:lnTo>
                    <a:pt x="1262" y="3194"/>
                  </a:lnTo>
                  <a:lnTo>
                    <a:pt x="1218" y="3185"/>
                  </a:lnTo>
                  <a:lnTo>
                    <a:pt x="1183" y="3177"/>
                  </a:lnTo>
                  <a:lnTo>
                    <a:pt x="1174" y="3159"/>
                  </a:lnTo>
                  <a:lnTo>
                    <a:pt x="1174" y="3159"/>
                  </a:lnTo>
                  <a:lnTo>
                    <a:pt x="1165" y="3150"/>
                  </a:lnTo>
                  <a:lnTo>
                    <a:pt x="1147" y="3141"/>
                  </a:lnTo>
                  <a:lnTo>
                    <a:pt x="1130" y="3141"/>
                  </a:lnTo>
                  <a:lnTo>
                    <a:pt x="1112" y="3141"/>
                  </a:lnTo>
                  <a:lnTo>
                    <a:pt x="1094" y="3150"/>
                  </a:lnTo>
                  <a:lnTo>
                    <a:pt x="1077" y="3168"/>
                  </a:lnTo>
                  <a:lnTo>
                    <a:pt x="1068" y="3185"/>
                  </a:lnTo>
                  <a:lnTo>
                    <a:pt x="1077" y="3211"/>
                  </a:lnTo>
                  <a:lnTo>
                    <a:pt x="1077" y="3211"/>
                  </a:lnTo>
                  <a:lnTo>
                    <a:pt x="1085" y="3228"/>
                  </a:lnTo>
                  <a:lnTo>
                    <a:pt x="1077" y="3255"/>
                  </a:lnTo>
                  <a:lnTo>
                    <a:pt x="1041" y="3299"/>
                  </a:lnTo>
                  <a:lnTo>
                    <a:pt x="1006" y="3343"/>
                  </a:lnTo>
                  <a:lnTo>
                    <a:pt x="988" y="3370"/>
                  </a:lnTo>
                  <a:lnTo>
                    <a:pt x="988" y="3387"/>
                  </a:lnTo>
                  <a:lnTo>
                    <a:pt x="988" y="3387"/>
                  </a:lnTo>
                  <a:lnTo>
                    <a:pt x="997" y="3414"/>
                  </a:lnTo>
                  <a:lnTo>
                    <a:pt x="1024" y="3423"/>
                  </a:lnTo>
                  <a:lnTo>
                    <a:pt x="1077" y="3440"/>
                  </a:lnTo>
                  <a:lnTo>
                    <a:pt x="1138" y="3467"/>
                  </a:lnTo>
                  <a:lnTo>
                    <a:pt x="1156" y="3484"/>
                  </a:lnTo>
                  <a:lnTo>
                    <a:pt x="1165" y="3502"/>
                  </a:lnTo>
                  <a:lnTo>
                    <a:pt x="1165" y="3502"/>
                  </a:lnTo>
                  <a:lnTo>
                    <a:pt x="1165" y="3528"/>
                  </a:lnTo>
                  <a:lnTo>
                    <a:pt x="1147" y="3564"/>
                  </a:lnTo>
                  <a:lnTo>
                    <a:pt x="1121" y="3590"/>
                  </a:lnTo>
                  <a:lnTo>
                    <a:pt x="1085" y="3617"/>
                  </a:lnTo>
                  <a:lnTo>
                    <a:pt x="997" y="3670"/>
                  </a:lnTo>
                  <a:lnTo>
                    <a:pt x="883" y="3705"/>
                  </a:lnTo>
                  <a:lnTo>
                    <a:pt x="883" y="3705"/>
                  </a:lnTo>
                  <a:lnTo>
                    <a:pt x="830" y="3731"/>
                  </a:lnTo>
                  <a:lnTo>
                    <a:pt x="821" y="3740"/>
                  </a:lnTo>
                  <a:lnTo>
                    <a:pt x="812" y="3758"/>
                  </a:lnTo>
                  <a:lnTo>
                    <a:pt x="821" y="3784"/>
                  </a:lnTo>
                  <a:lnTo>
                    <a:pt x="847" y="3811"/>
                  </a:lnTo>
                  <a:lnTo>
                    <a:pt x="883" y="3829"/>
                  </a:lnTo>
                  <a:lnTo>
                    <a:pt x="918" y="3846"/>
                  </a:lnTo>
                  <a:lnTo>
                    <a:pt x="962" y="3846"/>
                  </a:lnTo>
                  <a:lnTo>
                    <a:pt x="997" y="3829"/>
                  </a:lnTo>
                  <a:lnTo>
                    <a:pt x="997" y="3829"/>
                  </a:lnTo>
                  <a:lnTo>
                    <a:pt x="1024" y="3820"/>
                  </a:lnTo>
                  <a:lnTo>
                    <a:pt x="1041" y="3811"/>
                  </a:lnTo>
                  <a:lnTo>
                    <a:pt x="1050" y="3820"/>
                  </a:lnTo>
                  <a:lnTo>
                    <a:pt x="1068" y="3829"/>
                  </a:lnTo>
                  <a:lnTo>
                    <a:pt x="1103" y="3855"/>
                  </a:lnTo>
                  <a:lnTo>
                    <a:pt x="1130" y="3864"/>
                  </a:lnTo>
                  <a:lnTo>
                    <a:pt x="1174" y="3873"/>
                  </a:lnTo>
                  <a:lnTo>
                    <a:pt x="1174" y="3873"/>
                  </a:lnTo>
                  <a:lnTo>
                    <a:pt x="1209" y="3873"/>
                  </a:lnTo>
                  <a:lnTo>
                    <a:pt x="1253" y="3881"/>
                  </a:lnTo>
                  <a:lnTo>
                    <a:pt x="1324" y="3908"/>
                  </a:lnTo>
                  <a:lnTo>
                    <a:pt x="1359" y="3926"/>
                  </a:lnTo>
                  <a:lnTo>
                    <a:pt x="1394" y="3926"/>
                  </a:lnTo>
                  <a:lnTo>
                    <a:pt x="1438" y="3926"/>
                  </a:lnTo>
                  <a:lnTo>
                    <a:pt x="1483" y="3917"/>
                  </a:lnTo>
                  <a:lnTo>
                    <a:pt x="1483" y="3917"/>
                  </a:lnTo>
                  <a:lnTo>
                    <a:pt x="1553" y="3899"/>
                  </a:lnTo>
                  <a:lnTo>
                    <a:pt x="1571" y="3899"/>
                  </a:lnTo>
                  <a:lnTo>
                    <a:pt x="1580" y="3908"/>
                  </a:lnTo>
                  <a:lnTo>
                    <a:pt x="1580" y="3917"/>
                  </a:lnTo>
                  <a:lnTo>
                    <a:pt x="1562" y="3943"/>
                  </a:lnTo>
                  <a:lnTo>
                    <a:pt x="1509" y="3987"/>
                  </a:lnTo>
                  <a:lnTo>
                    <a:pt x="1509" y="3987"/>
                  </a:lnTo>
                  <a:lnTo>
                    <a:pt x="1474" y="4014"/>
                  </a:lnTo>
                  <a:lnTo>
                    <a:pt x="1430" y="4023"/>
                  </a:lnTo>
                  <a:lnTo>
                    <a:pt x="1385" y="4023"/>
                  </a:lnTo>
                  <a:lnTo>
                    <a:pt x="1341" y="4023"/>
                  </a:lnTo>
                  <a:lnTo>
                    <a:pt x="1253" y="4014"/>
                  </a:lnTo>
                  <a:lnTo>
                    <a:pt x="1218" y="4023"/>
                  </a:lnTo>
                  <a:lnTo>
                    <a:pt x="1183" y="4031"/>
                  </a:lnTo>
                  <a:lnTo>
                    <a:pt x="1183" y="4031"/>
                  </a:lnTo>
                  <a:lnTo>
                    <a:pt x="1138" y="4067"/>
                  </a:lnTo>
                  <a:lnTo>
                    <a:pt x="1077" y="4111"/>
                  </a:lnTo>
                  <a:lnTo>
                    <a:pt x="1006" y="4181"/>
                  </a:lnTo>
                  <a:lnTo>
                    <a:pt x="935" y="4252"/>
                  </a:lnTo>
                  <a:lnTo>
                    <a:pt x="865" y="4331"/>
                  </a:lnTo>
                  <a:lnTo>
                    <a:pt x="821" y="4402"/>
                  </a:lnTo>
                  <a:lnTo>
                    <a:pt x="794" y="4455"/>
                  </a:lnTo>
                  <a:lnTo>
                    <a:pt x="794" y="4481"/>
                  </a:lnTo>
                  <a:lnTo>
                    <a:pt x="803" y="4499"/>
                  </a:lnTo>
                  <a:lnTo>
                    <a:pt x="803" y="4499"/>
                  </a:lnTo>
                  <a:lnTo>
                    <a:pt x="812" y="4508"/>
                  </a:lnTo>
                  <a:lnTo>
                    <a:pt x="830" y="4508"/>
                  </a:lnTo>
                  <a:lnTo>
                    <a:pt x="874" y="4473"/>
                  </a:lnTo>
                  <a:lnTo>
                    <a:pt x="935" y="4429"/>
                  </a:lnTo>
                  <a:lnTo>
                    <a:pt x="980" y="4402"/>
                  </a:lnTo>
                  <a:lnTo>
                    <a:pt x="1024" y="4376"/>
                  </a:lnTo>
                  <a:lnTo>
                    <a:pt x="1024" y="4376"/>
                  </a:lnTo>
                  <a:lnTo>
                    <a:pt x="1059" y="4358"/>
                  </a:lnTo>
                  <a:lnTo>
                    <a:pt x="1094" y="4358"/>
                  </a:lnTo>
                  <a:lnTo>
                    <a:pt x="1130" y="4367"/>
                  </a:lnTo>
                  <a:lnTo>
                    <a:pt x="1147" y="4376"/>
                  </a:lnTo>
                  <a:lnTo>
                    <a:pt x="1191" y="4402"/>
                  </a:lnTo>
                  <a:lnTo>
                    <a:pt x="1218" y="4411"/>
                  </a:lnTo>
                  <a:lnTo>
                    <a:pt x="1244" y="4420"/>
                  </a:lnTo>
                  <a:lnTo>
                    <a:pt x="1244" y="4420"/>
                  </a:lnTo>
                  <a:lnTo>
                    <a:pt x="1262" y="4420"/>
                  </a:lnTo>
                  <a:lnTo>
                    <a:pt x="1280" y="4402"/>
                  </a:lnTo>
                  <a:lnTo>
                    <a:pt x="1315" y="4349"/>
                  </a:lnTo>
                  <a:lnTo>
                    <a:pt x="1341" y="4305"/>
                  </a:lnTo>
                  <a:lnTo>
                    <a:pt x="1350" y="4287"/>
                  </a:lnTo>
                  <a:lnTo>
                    <a:pt x="1368" y="4287"/>
                  </a:lnTo>
                  <a:lnTo>
                    <a:pt x="1368" y="4287"/>
                  </a:lnTo>
                  <a:lnTo>
                    <a:pt x="1394" y="4287"/>
                  </a:lnTo>
                  <a:lnTo>
                    <a:pt x="1412" y="4287"/>
                  </a:lnTo>
                  <a:lnTo>
                    <a:pt x="1465" y="4270"/>
                  </a:lnTo>
                  <a:lnTo>
                    <a:pt x="1518" y="4252"/>
                  </a:lnTo>
                  <a:lnTo>
                    <a:pt x="1553" y="4252"/>
                  </a:lnTo>
                  <a:lnTo>
                    <a:pt x="1588" y="4261"/>
                  </a:lnTo>
                  <a:lnTo>
                    <a:pt x="1588" y="4261"/>
                  </a:lnTo>
                  <a:lnTo>
                    <a:pt x="1659" y="4261"/>
                  </a:lnTo>
                  <a:lnTo>
                    <a:pt x="1721" y="4243"/>
                  </a:lnTo>
                  <a:lnTo>
                    <a:pt x="1774" y="4226"/>
                  </a:lnTo>
                  <a:lnTo>
                    <a:pt x="1818" y="4190"/>
                  </a:lnTo>
                  <a:lnTo>
                    <a:pt x="1818" y="4190"/>
                  </a:lnTo>
                  <a:lnTo>
                    <a:pt x="1844" y="4181"/>
                  </a:lnTo>
                  <a:lnTo>
                    <a:pt x="1871" y="4190"/>
                  </a:lnTo>
                  <a:lnTo>
                    <a:pt x="1941" y="4217"/>
                  </a:lnTo>
                  <a:lnTo>
                    <a:pt x="2012" y="4243"/>
                  </a:lnTo>
                  <a:lnTo>
                    <a:pt x="2038" y="4252"/>
                  </a:lnTo>
                  <a:lnTo>
                    <a:pt x="2056" y="4252"/>
                  </a:lnTo>
                  <a:lnTo>
                    <a:pt x="2056" y="4252"/>
                  </a:lnTo>
                  <a:lnTo>
                    <a:pt x="2118" y="4226"/>
                  </a:lnTo>
                  <a:lnTo>
                    <a:pt x="2206" y="4208"/>
                  </a:lnTo>
                  <a:lnTo>
                    <a:pt x="2303" y="4190"/>
                  </a:lnTo>
                  <a:lnTo>
                    <a:pt x="2391" y="4190"/>
                  </a:lnTo>
                  <a:lnTo>
                    <a:pt x="2391" y="4190"/>
                  </a:lnTo>
                  <a:lnTo>
                    <a:pt x="2436" y="4181"/>
                  </a:lnTo>
                  <a:lnTo>
                    <a:pt x="2489" y="4173"/>
                  </a:lnTo>
                  <a:lnTo>
                    <a:pt x="2612" y="4129"/>
                  </a:lnTo>
                  <a:lnTo>
                    <a:pt x="2727" y="4067"/>
                  </a:lnTo>
                  <a:lnTo>
                    <a:pt x="2806" y="4014"/>
                  </a:lnTo>
                  <a:lnTo>
                    <a:pt x="2806" y="4014"/>
                  </a:lnTo>
                  <a:lnTo>
                    <a:pt x="2824" y="3996"/>
                  </a:lnTo>
                  <a:lnTo>
                    <a:pt x="2824" y="3979"/>
                  </a:lnTo>
                  <a:lnTo>
                    <a:pt x="2815" y="3970"/>
                  </a:lnTo>
                  <a:lnTo>
                    <a:pt x="2797" y="3961"/>
                  </a:lnTo>
                  <a:lnTo>
                    <a:pt x="2744" y="3952"/>
                  </a:lnTo>
                  <a:lnTo>
                    <a:pt x="2674" y="3952"/>
                  </a:lnTo>
                  <a:lnTo>
                    <a:pt x="2674" y="3952"/>
                  </a:lnTo>
                  <a:lnTo>
                    <a:pt x="2647" y="3952"/>
                  </a:lnTo>
                  <a:lnTo>
                    <a:pt x="2630" y="3943"/>
                  </a:lnTo>
                  <a:lnTo>
                    <a:pt x="2621" y="3926"/>
                  </a:lnTo>
                  <a:lnTo>
                    <a:pt x="2621" y="3908"/>
                  </a:lnTo>
                  <a:lnTo>
                    <a:pt x="2630" y="3873"/>
                  </a:lnTo>
                  <a:lnTo>
                    <a:pt x="2647" y="3846"/>
                  </a:lnTo>
                  <a:lnTo>
                    <a:pt x="2665" y="3811"/>
                  </a:lnTo>
                  <a:lnTo>
                    <a:pt x="2700" y="3776"/>
                  </a:lnTo>
                  <a:lnTo>
                    <a:pt x="2700" y="3776"/>
                  </a:lnTo>
                  <a:lnTo>
                    <a:pt x="2780" y="3714"/>
                  </a:lnTo>
                  <a:lnTo>
                    <a:pt x="2850" y="3652"/>
                  </a:lnTo>
                  <a:lnTo>
                    <a:pt x="2886" y="3617"/>
                  </a:lnTo>
                  <a:lnTo>
                    <a:pt x="2912" y="3581"/>
                  </a:lnTo>
                  <a:lnTo>
                    <a:pt x="2939" y="3537"/>
                  </a:lnTo>
                  <a:lnTo>
                    <a:pt x="2947" y="3493"/>
                  </a:lnTo>
                  <a:close/>
                  <a:moveTo>
                    <a:pt x="538" y="2400"/>
                  </a:moveTo>
                  <a:lnTo>
                    <a:pt x="538" y="2400"/>
                  </a:lnTo>
                  <a:lnTo>
                    <a:pt x="521" y="2382"/>
                  </a:lnTo>
                  <a:lnTo>
                    <a:pt x="494" y="2374"/>
                  </a:lnTo>
                  <a:lnTo>
                    <a:pt x="450" y="2365"/>
                  </a:lnTo>
                  <a:lnTo>
                    <a:pt x="406" y="2374"/>
                  </a:lnTo>
                  <a:lnTo>
                    <a:pt x="362" y="2391"/>
                  </a:lnTo>
                  <a:lnTo>
                    <a:pt x="265" y="2435"/>
                  </a:lnTo>
                  <a:lnTo>
                    <a:pt x="212" y="2453"/>
                  </a:lnTo>
                  <a:lnTo>
                    <a:pt x="168" y="2462"/>
                  </a:lnTo>
                  <a:lnTo>
                    <a:pt x="168" y="2462"/>
                  </a:lnTo>
                  <a:lnTo>
                    <a:pt x="150" y="2524"/>
                  </a:lnTo>
                  <a:lnTo>
                    <a:pt x="132" y="2568"/>
                  </a:lnTo>
                  <a:lnTo>
                    <a:pt x="115" y="2612"/>
                  </a:lnTo>
                  <a:lnTo>
                    <a:pt x="88" y="2629"/>
                  </a:lnTo>
                  <a:lnTo>
                    <a:pt x="88" y="2629"/>
                  </a:lnTo>
                  <a:lnTo>
                    <a:pt x="53" y="2674"/>
                  </a:lnTo>
                  <a:lnTo>
                    <a:pt x="9" y="2726"/>
                  </a:lnTo>
                  <a:lnTo>
                    <a:pt x="0" y="2753"/>
                  </a:lnTo>
                  <a:lnTo>
                    <a:pt x="0" y="2779"/>
                  </a:lnTo>
                  <a:lnTo>
                    <a:pt x="0" y="2797"/>
                  </a:lnTo>
                  <a:lnTo>
                    <a:pt x="18" y="2806"/>
                  </a:lnTo>
                  <a:lnTo>
                    <a:pt x="18" y="2806"/>
                  </a:lnTo>
                  <a:lnTo>
                    <a:pt x="80" y="2824"/>
                  </a:lnTo>
                  <a:lnTo>
                    <a:pt x="132" y="2859"/>
                  </a:lnTo>
                  <a:lnTo>
                    <a:pt x="159" y="2868"/>
                  </a:lnTo>
                  <a:lnTo>
                    <a:pt x="185" y="2877"/>
                  </a:lnTo>
                  <a:lnTo>
                    <a:pt x="194" y="2868"/>
                  </a:lnTo>
                  <a:lnTo>
                    <a:pt x="212" y="2841"/>
                  </a:lnTo>
                  <a:lnTo>
                    <a:pt x="212" y="2841"/>
                  </a:lnTo>
                  <a:lnTo>
                    <a:pt x="221" y="2779"/>
                  </a:lnTo>
                  <a:lnTo>
                    <a:pt x="238" y="2762"/>
                  </a:lnTo>
                  <a:lnTo>
                    <a:pt x="256" y="2735"/>
                  </a:lnTo>
                  <a:lnTo>
                    <a:pt x="282" y="2726"/>
                  </a:lnTo>
                  <a:lnTo>
                    <a:pt x="309" y="2735"/>
                  </a:lnTo>
                  <a:lnTo>
                    <a:pt x="344" y="2753"/>
                  </a:lnTo>
                  <a:lnTo>
                    <a:pt x="380" y="2788"/>
                  </a:lnTo>
                  <a:lnTo>
                    <a:pt x="380" y="2788"/>
                  </a:lnTo>
                  <a:lnTo>
                    <a:pt x="424" y="2841"/>
                  </a:lnTo>
                  <a:lnTo>
                    <a:pt x="477" y="2877"/>
                  </a:lnTo>
                  <a:lnTo>
                    <a:pt x="477" y="2877"/>
                  </a:lnTo>
                  <a:lnTo>
                    <a:pt x="494" y="2859"/>
                  </a:lnTo>
                  <a:lnTo>
                    <a:pt x="512" y="2841"/>
                  </a:lnTo>
                  <a:lnTo>
                    <a:pt x="574" y="2815"/>
                  </a:lnTo>
                  <a:lnTo>
                    <a:pt x="644" y="2779"/>
                  </a:lnTo>
                  <a:lnTo>
                    <a:pt x="680" y="2762"/>
                  </a:lnTo>
                  <a:lnTo>
                    <a:pt x="706" y="2735"/>
                  </a:lnTo>
                  <a:lnTo>
                    <a:pt x="706" y="2735"/>
                  </a:lnTo>
                  <a:lnTo>
                    <a:pt x="733" y="2700"/>
                  </a:lnTo>
                  <a:lnTo>
                    <a:pt x="733" y="2665"/>
                  </a:lnTo>
                  <a:lnTo>
                    <a:pt x="724" y="2621"/>
                  </a:lnTo>
                  <a:lnTo>
                    <a:pt x="706" y="2585"/>
                  </a:lnTo>
                  <a:lnTo>
                    <a:pt x="671" y="2541"/>
                  </a:lnTo>
                  <a:lnTo>
                    <a:pt x="635" y="2497"/>
                  </a:lnTo>
                  <a:lnTo>
                    <a:pt x="538" y="2400"/>
                  </a:lnTo>
                  <a:close/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42" name="Freeform 34" hidden="0"/>
            <p:cNvSpPr>
              <a:spLocks noChangeArrowheads="1"/>
            </p:cNvSpPr>
            <p:nvPr isPhoto="0" userDrawn="0"/>
          </p:nvSpPr>
          <p:spPr bwMode="auto">
            <a:xfrm>
              <a:off x="5085556" y="2060575"/>
              <a:ext cx="492125" cy="473075"/>
            </a:xfrm>
            <a:custGeom>
              <a:avLst/>
              <a:gdLst>
                <a:gd name="T0" fmla="*/ 671 w 1369"/>
                <a:gd name="T1" fmla="*/ 442 h 1316"/>
                <a:gd name="T2" fmla="*/ 671 w 1369"/>
                <a:gd name="T3" fmla="*/ 292 h 1316"/>
                <a:gd name="T4" fmla="*/ 724 w 1369"/>
                <a:gd name="T5" fmla="*/ 221 h 1316"/>
                <a:gd name="T6" fmla="*/ 724 w 1369"/>
                <a:gd name="T7" fmla="*/ 18 h 1316"/>
                <a:gd name="T8" fmla="*/ 635 w 1369"/>
                <a:gd name="T9" fmla="*/ 0 h 1316"/>
                <a:gd name="T10" fmla="*/ 521 w 1369"/>
                <a:gd name="T11" fmla="*/ 98 h 1316"/>
                <a:gd name="T12" fmla="*/ 477 w 1369"/>
                <a:gd name="T13" fmla="*/ 195 h 1316"/>
                <a:gd name="T14" fmla="*/ 344 w 1369"/>
                <a:gd name="T15" fmla="*/ 221 h 1316"/>
                <a:gd name="T16" fmla="*/ 327 w 1369"/>
                <a:gd name="T17" fmla="*/ 248 h 1316"/>
                <a:gd name="T18" fmla="*/ 362 w 1369"/>
                <a:gd name="T19" fmla="*/ 336 h 1316"/>
                <a:gd name="T20" fmla="*/ 309 w 1369"/>
                <a:gd name="T21" fmla="*/ 371 h 1316"/>
                <a:gd name="T22" fmla="*/ 203 w 1369"/>
                <a:gd name="T23" fmla="*/ 283 h 1316"/>
                <a:gd name="T24" fmla="*/ 115 w 1369"/>
                <a:gd name="T25" fmla="*/ 292 h 1316"/>
                <a:gd name="T26" fmla="*/ 27 w 1369"/>
                <a:gd name="T27" fmla="*/ 486 h 1316"/>
                <a:gd name="T28" fmla="*/ 0 w 1369"/>
                <a:gd name="T29" fmla="*/ 645 h 1316"/>
                <a:gd name="T30" fmla="*/ 35 w 1369"/>
                <a:gd name="T31" fmla="*/ 865 h 1316"/>
                <a:gd name="T32" fmla="*/ 132 w 1369"/>
                <a:gd name="T33" fmla="*/ 1024 h 1316"/>
                <a:gd name="T34" fmla="*/ 132 w 1369"/>
                <a:gd name="T35" fmla="*/ 1112 h 1316"/>
                <a:gd name="T36" fmla="*/ 344 w 1369"/>
                <a:gd name="T37" fmla="*/ 1227 h 1316"/>
                <a:gd name="T38" fmla="*/ 494 w 1369"/>
                <a:gd name="T39" fmla="*/ 1245 h 1316"/>
                <a:gd name="T40" fmla="*/ 485 w 1369"/>
                <a:gd name="T41" fmla="*/ 1156 h 1316"/>
                <a:gd name="T42" fmla="*/ 441 w 1369"/>
                <a:gd name="T43" fmla="*/ 1077 h 1316"/>
                <a:gd name="T44" fmla="*/ 503 w 1369"/>
                <a:gd name="T45" fmla="*/ 1051 h 1316"/>
                <a:gd name="T46" fmla="*/ 627 w 1369"/>
                <a:gd name="T47" fmla="*/ 1130 h 1316"/>
                <a:gd name="T48" fmla="*/ 777 w 1369"/>
                <a:gd name="T49" fmla="*/ 1139 h 1316"/>
                <a:gd name="T50" fmla="*/ 812 w 1369"/>
                <a:gd name="T51" fmla="*/ 1051 h 1316"/>
                <a:gd name="T52" fmla="*/ 732 w 1369"/>
                <a:gd name="T53" fmla="*/ 918 h 1316"/>
                <a:gd name="T54" fmla="*/ 618 w 1369"/>
                <a:gd name="T55" fmla="*/ 945 h 1316"/>
                <a:gd name="T56" fmla="*/ 565 w 1369"/>
                <a:gd name="T57" fmla="*/ 883 h 1316"/>
                <a:gd name="T58" fmla="*/ 653 w 1369"/>
                <a:gd name="T59" fmla="*/ 724 h 1316"/>
                <a:gd name="T60" fmla="*/ 741 w 1369"/>
                <a:gd name="T61" fmla="*/ 662 h 1316"/>
                <a:gd name="T62" fmla="*/ 838 w 1369"/>
                <a:gd name="T63" fmla="*/ 618 h 1316"/>
                <a:gd name="T64" fmla="*/ 794 w 1369"/>
                <a:gd name="T65" fmla="*/ 539 h 1316"/>
                <a:gd name="T66" fmla="*/ 1359 w 1369"/>
                <a:gd name="T67" fmla="*/ 751 h 1316"/>
                <a:gd name="T68" fmla="*/ 1288 w 1369"/>
                <a:gd name="T69" fmla="*/ 795 h 1316"/>
                <a:gd name="T70" fmla="*/ 1235 w 1369"/>
                <a:gd name="T71" fmla="*/ 795 h 1316"/>
                <a:gd name="T72" fmla="*/ 1165 w 1369"/>
                <a:gd name="T73" fmla="*/ 724 h 1316"/>
                <a:gd name="T74" fmla="*/ 1138 w 1369"/>
                <a:gd name="T75" fmla="*/ 786 h 1316"/>
                <a:gd name="T76" fmla="*/ 1033 w 1369"/>
                <a:gd name="T77" fmla="*/ 777 h 1316"/>
                <a:gd name="T78" fmla="*/ 944 w 1369"/>
                <a:gd name="T79" fmla="*/ 874 h 1316"/>
                <a:gd name="T80" fmla="*/ 997 w 1369"/>
                <a:gd name="T81" fmla="*/ 1033 h 1316"/>
                <a:gd name="T82" fmla="*/ 1103 w 1369"/>
                <a:gd name="T83" fmla="*/ 1121 h 1316"/>
                <a:gd name="T84" fmla="*/ 1077 w 1369"/>
                <a:gd name="T85" fmla="*/ 1174 h 1316"/>
                <a:gd name="T86" fmla="*/ 997 w 1369"/>
                <a:gd name="T87" fmla="*/ 1183 h 1316"/>
                <a:gd name="T88" fmla="*/ 971 w 1369"/>
                <a:gd name="T89" fmla="*/ 1236 h 1316"/>
                <a:gd name="T90" fmla="*/ 1077 w 1369"/>
                <a:gd name="T91" fmla="*/ 1315 h 1316"/>
                <a:gd name="T92" fmla="*/ 1200 w 1369"/>
                <a:gd name="T93" fmla="*/ 1253 h 1316"/>
                <a:gd name="T94" fmla="*/ 1288 w 1369"/>
                <a:gd name="T95" fmla="*/ 1095 h 1316"/>
                <a:gd name="T96" fmla="*/ 1306 w 1369"/>
                <a:gd name="T97" fmla="*/ 998 h 1316"/>
                <a:gd name="T98" fmla="*/ 1359 w 1369"/>
                <a:gd name="T99" fmla="*/ 751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69" h="1316" fill="norm" stroke="1" extrusionOk="0">
                  <a:moveTo>
                    <a:pt x="697" y="477"/>
                  </a:moveTo>
                  <a:lnTo>
                    <a:pt x="697" y="477"/>
                  </a:lnTo>
                  <a:lnTo>
                    <a:pt x="688" y="468"/>
                  </a:lnTo>
                  <a:lnTo>
                    <a:pt x="671" y="442"/>
                  </a:lnTo>
                  <a:lnTo>
                    <a:pt x="662" y="380"/>
                  </a:lnTo>
                  <a:lnTo>
                    <a:pt x="662" y="353"/>
                  </a:lnTo>
                  <a:lnTo>
                    <a:pt x="662" y="318"/>
                  </a:lnTo>
                  <a:lnTo>
                    <a:pt x="671" y="292"/>
                  </a:lnTo>
                  <a:lnTo>
                    <a:pt x="688" y="274"/>
                  </a:lnTo>
                  <a:lnTo>
                    <a:pt x="688" y="274"/>
                  </a:lnTo>
                  <a:lnTo>
                    <a:pt x="706" y="248"/>
                  </a:lnTo>
                  <a:lnTo>
                    <a:pt x="724" y="221"/>
                  </a:lnTo>
                  <a:lnTo>
                    <a:pt x="741" y="142"/>
                  </a:lnTo>
                  <a:lnTo>
                    <a:pt x="741" y="71"/>
                  </a:lnTo>
                  <a:lnTo>
                    <a:pt x="732" y="36"/>
                  </a:lnTo>
                  <a:lnTo>
                    <a:pt x="724" y="18"/>
                  </a:lnTo>
                  <a:lnTo>
                    <a:pt x="724" y="18"/>
                  </a:lnTo>
                  <a:lnTo>
                    <a:pt x="697" y="0"/>
                  </a:lnTo>
                  <a:lnTo>
                    <a:pt x="671" y="0"/>
                  </a:lnTo>
                  <a:lnTo>
                    <a:pt x="635" y="0"/>
                  </a:lnTo>
                  <a:lnTo>
                    <a:pt x="600" y="18"/>
                  </a:lnTo>
                  <a:lnTo>
                    <a:pt x="565" y="36"/>
                  </a:lnTo>
                  <a:lnTo>
                    <a:pt x="538" y="62"/>
                  </a:lnTo>
                  <a:lnTo>
                    <a:pt x="521" y="98"/>
                  </a:lnTo>
                  <a:lnTo>
                    <a:pt x="503" y="133"/>
                  </a:lnTo>
                  <a:lnTo>
                    <a:pt x="503" y="133"/>
                  </a:lnTo>
                  <a:lnTo>
                    <a:pt x="494" y="168"/>
                  </a:lnTo>
                  <a:lnTo>
                    <a:pt x="477" y="195"/>
                  </a:lnTo>
                  <a:lnTo>
                    <a:pt x="450" y="212"/>
                  </a:lnTo>
                  <a:lnTo>
                    <a:pt x="424" y="212"/>
                  </a:lnTo>
                  <a:lnTo>
                    <a:pt x="371" y="221"/>
                  </a:lnTo>
                  <a:lnTo>
                    <a:pt x="344" y="221"/>
                  </a:lnTo>
                  <a:lnTo>
                    <a:pt x="327" y="230"/>
                  </a:lnTo>
                  <a:lnTo>
                    <a:pt x="327" y="230"/>
                  </a:lnTo>
                  <a:lnTo>
                    <a:pt x="327" y="239"/>
                  </a:lnTo>
                  <a:lnTo>
                    <a:pt x="327" y="248"/>
                  </a:lnTo>
                  <a:lnTo>
                    <a:pt x="344" y="283"/>
                  </a:lnTo>
                  <a:lnTo>
                    <a:pt x="353" y="300"/>
                  </a:lnTo>
                  <a:lnTo>
                    <a:pt x="362" y="318"/>
                  </a:lnTo>
                  <a:lnTo>
                    <a:pt x="362" y="336"/>
                  </a:lnTo>
                  <a:lnTo>
                    <a:pt x="344" y="362"/>
                  </a:lnTo>
                  <a:lnTo>
                    <a:pt x="344" y="362"/>
                  </a:lnTo>
                  <a:lnTo>
                    <a:pt x="327" y="371"/>
                  </a:lnTo>
                  <a:lnTo>
                    <a:pt x="309" y="371"/>
                  </a:lnTo>
                  <a:lnTo>
                    <a:pt x="291" y="353"/>
                  </a:lnTo>
                  <a:lnTo>
                    <a:pt x="274" y="336"/>
                  </a:lnTo>
                  <a:lnTo>
                    <a:pt x="230" y="300"/>
                  </a:lnTo>
                  <a:lnTo>
                    <a:pt x="203" y="283"/>
                  </a:lnTo>
                  <a:lnTo>
                    <a:pt x="168" y="274"/>
                  </a:lnTo>
                  <a:lnTo>
                    <a:pt x="168" y="274"/>
                  </a:lnTo>
                  <a:lnTo>
                    <a:pt x="141" y="274"/>
                  </a:lnTo>
                  <a:lnTo>
                    <a:pt x="115" y="292"/>
                  </a:lnTo>
                  <a:lnTo>
                    <a:pt x="97" y="318"/>
                  </a:lnTo>
                  <a:lnTo>
                    <a:pt x="80" y="345"/>
                  </a:lnTo>
                  <a:lnTo>
                    <a:pt x="53" y="424"/>
                  </a:lnTo>
                  <a:lnTo>
                    <a:pt x="27" y="486"/>
                  </a:lnTo>
                  <a:lnTo>
                    <a:pt x="27" y="486"/>
                  </a:lnTo>
                  <a:lnTo>
                    <a:pt x="9" y="521"/>
                  </a:lnTo>
                  <a:lnTo>
                    <a:pt x="0" y="556"/>
                  </a:lnTo>
                  <a:lnTo>
                    <a:pt x="0" y="645"/>
                  </a:lnTo>
                  <a:lnTo>
                    <a:pt x="9" y="742"/>
                  </a:lnTo>
                  <a:lnTo>
                    <a:pt x="27" y="821"/>
                  </a:lnTo>
                  <a:lnTo>
                    <a:pt x="27" y="821"/>
                  </a:lnTo>
                  <a:lnTo>
                    <a:pt x="35" y="865"/>
                  </a:lnTo>
                  <a:lnTo>
                    <a:pt x="53" y="901"/>
                  </a:lnTo>
                  <a:lnTo>
                    <a:pt x="97" y="962"/>
                  </a:lnTo>
                  <a:lnTo>
                    <a:pt x="115" y="989"/>
                  </a:lnTo>
                  <a:lnTo>
                    <a:pt x="132" y="1024"/>
                  </a:lnTo>
                  <a:lnTo>
                    <a:pt x="141" y="1051"/>
                  </a:lnTo>
                  <a:lnTo>
                    <a:pt x="132" y="1086"/>
                  </a:lnTo>
                  <a:lnTo>
                    <a:pt x="132" y="1086"/>
                  </a:lnTo>
                  <a:lnTo>
                    <a:pt x="132" y="1112"/>
                  </a:lnTo>
                  <a:lnTo>
                    <a:pt x="141" y="1148"/>
                  </a:lnTo>
                  <a:lnTo>
                    <a:pt x="185" y="1218"/>
                  </a:lnTo>
                  <a:lnTo>
                    <a:pt x="185" y="1218"/>
                  </a:lnTo>
                  <a:lnTo>
                    <a:pt x="344" y="1227"/>
                  </a:lnTo>
                  <a:lnTo>
                    <a:pt x="406" y="1236"/>
                  </a:lnTo>
                  <a:lnTo>
                    <a:pt x="450" y="1245"/>
                  </a:lnTo>
                  <a:lnTo>
                    <a:pt x="450" y="1245"/>
                  </a:lnTo>
                  <a:lnTo>
                    <a:pt x="494" y="1245"/>
                  </a:lnTo>
                  <a:lnTo>
                    <a:pt x="565" y="1245"/>
                  </a:lnTo>
                  <a:lnTo>
                    <a:pt x="565" y="1245"/>
                  </a:lnTo>
                  <a:lnTo>
                    <a:pt x="530" y="1192"/>
                  </a:lnTo>
                  <a:lnTo>
                    <a:pt x="485" y="1156"/>
                  </a:lnTo>
                  <a:lnTo>
                    <a:pt x="459" y="1112"/>
                  </a:lnTo>
                  <a:lnTo>
                    <a:pt x="450" y="1095"/>
                  </a:lnTo>
                  <a:lnTo>
                    <a:pt x="441" y="1077"/>
                  </a:lnTo>
                  <a:lnTo>
                    <a:pt x="441" y="1077"/>
                  </a:lnTo>
                  <a:lnTo>
                    <a:pt x="450" y="1059"/>
                  </a:lnTo>
                  <a:lnTo>
                    <a:pt x="459" y="1051"/>
                  </a:lnTo>
                  <a:lnTo>
                    <a:pt x="477" y="1051"/>
                  </a:lnTo>
                  <a:lnTo>
                    <a:pt x="503" y="1051"/>
                  </a:lnTo>
                  <a:lnTo>
                    <a:pt x="547" y="1077"/>
                  </a:lnTo>
                  <a:lnTo>
                    <a:pt x="600" y="1112"/>
                  </a:lnTo>
                  <a:lnTo>
                    <a:pt x="600" y="1112"/>
                  </a:lnTo>
                  <a:lnTo>
                    <a:pt x="627" y="1130"/>
                  </a:lnTo>
                  <a:lnTo>
                    <a:pt x="653" y="1139"/>
                  </a:lnTo>
                  <a:lnTo>
                    <a:pt x="724" y="1156"/>
                  </a:lnTo>
                  <a:lnTo>
                    <a:pt x="750" y="1148"/>
                  </a:lnTo>
                  <a:lnTo>
                    <a:pt x="777" y="1139"/>
                  </a:lnTo>
                  <a:lnTo>
                    <a:pt x="794" y="1130"/>
                  </a:lnTo>
                  <a:lnTo>
                    <a:pt x="812" y="1103"/>
                  </a:lnTo>
                  <a:lnTo>
                    <a:pt x="812" y="1103"/>
                  </a:lnTo>
                  <a:lnTo>
                    <a:pt x="812" y="1051"/>
                  </a:lnTo>
                  <a:lnTo>
                    <a:pt x="794" y="980"/>
                  </a:lnTo>
                  <a:lnTo>
                    <a:pt x="777" y="953"/>
                  </a:lnTo>
                  <a:lnTo>
                    <a:pt x="759" y="927"/>
                  </a:lnTo>
                  <a:lnTo>
                    <a:pt x="732" y="918"/>
                  </a:lnTo>
                  <a:lnTo>
                    <a:pt x="706" y="918"/>
                  </a:lnTo>
                  <a:lnTo>
                    <a:pt x="706" y="918"/>
                  </a:lnTo>
                  <a:lnTo>
                    <a:pt x="653" y="945"/>
                  </a:lnTo>
                  <a:lnTo>
                    <a:pt x="618" y="945"/>
                  </a:lnTo>
                  <a:lnTo>
                    <a:pt x="591" y="936"/>
                  </a:lnTo>
                  <a:lnTo>
                    <a:pt x="565" y="901"/>
                  </a:lnTo>
                  <a:lnTo>
                    <a:pt x="565" y="901"/>
                  </a:lnTo>
                  <a:lnTo>
                    <a:pt x="565" y="883"/>
                  </a:lnTo>
                  <a:lnTo>
                    <a:pt x="565" y="865"/>
                  </a:lnTo>
                  <a:lnTo>
                    <a:pt x="591" y="821"/>
                  </a:lnTo>
                  <a:lnTo>
                    <a:pt x="627" y="768"/>
                  </a:lnTo>
                  <a:lnTo>
                    <a:pt x="653" y="724"/>
                  </a:lnTo>
                  <a:lnTo>
                    <a:pt x="653" y="724"/>
                  </a:lnTo>
                  <a:lnTo>
                    <a:pt x="662" y="698"/>
                  </a:lnTo>
                  <a:lnTo>
                    <a:pt x="688" y="680"/>
                  </a:lnTo>
                  <a:lnTo>
                    <a:pt x="741" y="662"/>
                  </a:lnTo>
                  <a:lnTo>
                    <a:pt x="803" y="645"/>
                  </a:lnTo>
                  <a:lnTo>
                    <a:pt x="830" y="636"/>
                  </a:lnTo>
                  <a:lnTo>
                    <a:pt x="838" y="618"/>
                  </a:lnTo>
                  <a:lnTo>
                    <a:pt x="838" y="618"/>
                  </a:lnTo>
                  <a:lnTo>
                    <a:pt x="838" y="601"/>
                  </a:lnTo>
                  <a:lnTo>
                    <a:pt x="830" y="574"/>
                  </a:lnTo>
                  <a:lnTo>
                    <a:pt x="821" y="556"/>
                  </a:lnTo>
                  <a:lnTo>
                    <a:pt x="794" y="539"/>
                  </a:lnTo>
                  <a:lnTo>
                    <a:pt x="741" y="503"/>
                  </a:lnTo>
                  <a:lnTo>
                    <a:pt x="697" y="477"/>
                  </a:lnTo>
                  <a:close/>
                  <a:moveTo>
                    <a:pt x="1359" y="751"/>
                  </a:moveTo>
                  <a:lnTo>
                    <a:pt x="1359" y="751"/>
                  </a:lnTo>
                  <a:lnTo>
                    <a:pt x="1350" y="742"/>
                  </a:lnTo>
                  <a:lnTo>
                    <a:pt x="1341" y="751"/>
                  </a:lnTo>
                  <a:lnTo>
                    <a:pt x="1315" y="768"/>
                  </a:lnTo>
                  <a:lnTo>
                    <a:pt x="1288" y="795"/>
                  </a:lnTo>
                  <a:lnTo>
                    <a:pt x="1262" y="812"/>
                  </a:lnTo>
                  <a:lnTo>
                    <a:pt x="1262" y="812"/>
                  </a:lnTo>
                  <a:lnTo>
                    <a:pt x="1244" y="812"/>
                  </a:lnTo>
                  <a:lnTo>
                    <a:pt x="1235" y="795"/>
                  </a:lnTo>
                  <a:lnTo>
                    <a:pt x="1200" y="751"/>
                  </a:lnTo>
                  <a:lnTo>
                    <a:pt x="1191" y="724"/>
                  </a:lnTo>
                  <a:lnTo>
                    <a:pt x="1183" y="715"/>
                  </a:lnTo>
                  <a:lnTo>
                    <a:pt x="1165" y="724"/>
                  </a:lnTo>
                  <a:lnTo>
                    <a:pt x="1165" y="751"/>
                  </a:lnTo>
                  <a:lnTo>
                    <a:pt x="1165" y="751"/>
                  </a:lnTo>
                  <a:lnTo>
                    <a:pt x="1147" y="768"/>
                  </a:lnTo>
                  <a:lnTo>
                    <a:pt x="1138" y="786"/>
                  </a:lnTo>
                  <a:lnTo>
                    <a:pt x="1112" y="786"/>
                  </a:lnTo>
                  <a:lnTo>
                    <a:pt x="1094" y="777"/>
                  </a:lnTo>
                  <a:lnTo>
                    <a:pt x="1059" y="777"/>
                  </a:lnTo>
                  <a:lnTo>
                    <a:pt x="1033" y="777"/>
                  </a:lnTo>
                  <a:lnTo>
                    <a:pt x="997" y="795"/>
                  </a:lnTo>
                  <a:lnTo>
                    <a:pt x="971" y="830"/>
                  </a:lnTo>
                  <a:lnTo>
                    <a:pt x="971" y="830"/>
                  </a:lnTo>
                  <a:lnTo>
                    <a:pt x="944" y="874"/>
                  </a:lnTo>
                  <a:lnTo>
                    <a:pt x="935" y="918"/>
                  </a:lnTo>
                  <a:lnTo>
                    <a:pt x="944" y="962"/>
                  </a:lnTo>
                  <a:lnTo>
                    <a:pt x="971" y="998"/>
                  </a:lnTo>
                  <a:lnTo>
                    <a:pt x="997" y="1033"/>
                  </a:lnTo>
                  <a:lnTo>
                    <a:pt x="1024" y="1059"/>
                  </a:lnTo>
                  <a:lnTo>
                    <a:pt x="1085" y="1103"/>
                  </a:lnTo>
                  <a:lnTo>
                    <a:pt x="1085" y="1103"/>
                  </a:lnTo>
                  <a:lnTo>
                    <a:pt x="1103" y="1121"/>
                  </a:lnTo>
                  <a:lnTo>
                    <a:pt x="1103" y="1130"/>
                  </a:lnTo>
                  <a:lnTo>
                    <a:pt x="1103" y="1148"/>
                  </a:lnTo>
                  <a:lnTo>
                    <a:pt x="1094" y="1165"/>
                  </a:lnTo>
                  <a:lnTo>
                    <a:pt x="1077" y="1174"/>
                  </a:lnTo>
                  <a:lnTo>
                    <a:pt x="1050" y="1183"/>
                  </a:lnTo>
                  <a:lnTo>
                    <a:pt x="1024" y="1183"/>
                  </a:lnTo>
                  <a:lnTo>
                    <a:pt x="997" y="1183"/>
                  </a:lnTo>
                  <a:lnTo>
                    <a:pt x="997" y="1183"/>
                  </a:lnTo>
                  <a:lnTo>
                    <a:pt x="971" y="1183"/>
                  </a:lnTo>
                  <a:lnTo>
                    <a:pt x="962" y="1192"/>
                  </a:lnTo>
                  <a:lnTo>
                    <a:pt x="962" y="1209"/>
                  </a:lnTo>
                  <a:lnTo>
                    <a:pt x="971" y="1236"/>
                  </a:lnTo>
                  <a:lnTo>
                    <a:pt x="980" y="1262"/>
                  </a:lnTo>
                  <a:lnTo>
                    <a:pt x="1006" y="1280"/>
                  </a:lnTo>
                  <a:lnTo>
                    <a:pt x="1041" y="1298"/>
                  </a:lnTo>
                  <a:lnTo>
                    <a:pt x="1077" y="1315"/>
                  </a:lnTo>
                  <a:lnTo>
                    <a:pt x="1077" y="1315"/>
                  </a:lnTo>
                  <a:lnTo>
                    <a:pt x="1121" y="1306"/>
                  </a:lnTo>
                  <a:lnTo>
                    <a:pt x="1156" y="1289"/>
                  </a:lnTo>
                  <a:lnTo>
                    <a:pt x="1200" y="1253"/>
                  </a:lnTo>
                  <a:lnTo>
                    <a:pt x="1227" y="1218"/>
                  </a:lnTo>
                  <a:lnTo>
                    <a:pt x="1262" y="1174"/>
                  </a:lnTo>
                  <a:lnTo>
                    <a:pt x="1280" y="1130"/>
                  </a:lnTo>
                  <a:lnTo>
                    <a:pt x="1288" y="1095"/>
                  </a:lnTo>
                  <a:lnTo>
                    <a:pt x="1288" y="1068"/>
                  </a:lnTo>
                  <a:lnTo>
                    <a:pt x="1288" y="1068"/>
                  </a:lnTo>
                  <a:lnTo>
                    <a:pt x="1297" y="1042"/>
                  </a:lnTo>
                  <a:lnTo>
                    <a:pt x="1306" y="998"/>
                  </a:lnTo>
                  <a:lnTo>
                    <a:pt x="1341" y="901"/>
                  </a:lnTo>
                  <a:lnTo>
                    <a:pt x="1368" y="803"/>
                  </a:lnTo>
                  <a:lnTo>
                    <a:pt x="1368" y="768"/>
                  </a:lnTo>
                  <a:lnTo>
                    <a:pt x="1359" y="751"/>
                  </a:lnTo>
                  <a:close/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43" name="Freeform 35" hidden="0"/>
            <p:cNvSpPr>
              <a:spLocks noChangeArrowheads="1"/>
            </p:cNvSpPr>
            <p:nvPr isPhoto="0" userDrawn="0"/>
          </p:nvSpPr>
          <p:spPr bwMode="auto">
            <a:xfrm>
              <a:off x="5428456" y="109538"/>
              <a:ext cx="1333500" cy="2309812"/>
            </a:xfrm>
            <a:custGeom>
              <a:avLst/>
              <a:gdLst>
                <a:gd name="T0" fmla="*/ 1993 w 3706"/>
                <a:gd name="T1" fmla="*/ 5533 h 6417"/>
                <a:gd name="T2" fmla="*/ 2046 w 3706"/>
                <a:gd name="T3" fmla="*/ 5701 h 6417"/>
                <a:gd name="T4" fmla="*/ 2179 w 3706"/>
                <a:gd name="T5" fmla="*/ 5357 h 6417"/>
                <a:gd name="T6" fmla="*/ 3608 w 3706"/>
                <a:gd name="T7" fmla="*/ 1333 h 6417"/>
                <a:gd name="T8" fmla="*/ 3643 w 3706"/>
                <a:gd name="T9" fmla="*/ 1103 h 6417"/>
                <a:gd name="T10" fmla="*/ 3573 w 3706"/>
                <a:gd name="T11" fmla="*/ 830 h 6417"/>
                <a:gd name="T12" fmla="*/ 3538 w 3706"/>
                <a:gd name="T13" fmla="*/ 530 h 6417"/>
                <a:gd name="T14" fmla="*/ 3114 w 3706"/>
                <a:gd name="T15" fmla="*/ 274 h 6417"/>
                <a:gd name="T16" fmla="*/ 2717 w 3706"/>
                <a:gd name="T17" fmla="*/ 0 h 6417"/>
                <a:gd name="T18" fmla="*/ 2585 w 3706"/>
                <a:gd name="T19" fmla="*/ 283 h 6417"/>
                <a:gd name="T20" fmla="*/ 2390 w 3706"/>
                <a:gd name="T21" fmla="*/ 301 h 6417"/>
                <a:gd name="T22" fmla="*/ 2037 w 3706"/>
                <a:gd name="T23" fmla="*/ 239 h 6417"/>
                <a:gd name="T24" fmla="*/ 1985 w 3706"/>
                <a:gd name="T25" fmla="*/ 503 h 6417"/>
                <a:gd name="T26" fmla="*/ 1677 w 3706"/>
                <a:gd name="T27" fmla="*/ 574 h 6417"/>
                <a:gd name="T28" fmla="*/ 1536 w 3706"/>
                <a:gd name="T29" fmla="*/ 777 h 6417"/>
                <a:gd name="T30" fmla="*/ 1483 w 3706"/>
                <a:gd name="T31" fmla="*/ 989 h 6417"/>
                <a:gd name="T32" fmla="*/ 1244 w 3706"/>
                <a:gd name="T33" fmla="*/ 1306 h 6417"/>
                <a:gd name="T34" fmla="*/ 1191 w 3706"/>
                <a:gd name="T35" fmla="*/ 1474 h 6417"/>
                <a:gd name="T36" fmla="*/ 962 w 3706"/>
                <a:gd name="T37" fmla="*/ 1527 h 6417"/>
                <a:gd name="T38" fmla="*/ 927 w 3706"/>
                <a:gd name="T39" fmla="*/ 1898 h 6417"/>
                <a:gd name="T40" fmla="*/ 741 w 3706"/>
                <a:gd name="T41" fmla="*/ 2295 h 6417"/>
                <a:gd name="T42" fmla="*/ 847 w 3706"/>
                <a:gd name="T43" fmla="*/ 2445 h 6417"/>
                <a:gd name="T44" fmla="*/ 627 w 3706"/>
                <a:gd name="T45" fmla="*/ 2515 h 6417"/>
                <a:gd name="T46" fmla="*/ 362 w 3706"/>
                <a:gd name="T47" fmla="*/ 2665 h 6417"/>
                <a:gd name="T48" fmla="*/ 300 w 3706"/>
                <a:gd name="T49" fmla="*/ 3009 h 6417"/>
                <a:gd name="T50" fmla="*/ 300 w 3706"/>
                <a:gd name="T51" fmla="*/ 3310 h 6417"/>
                <a:gd name="T52" fmla="*/ 291 w 3706"/>
                <a:gd name="T53" fmla="*/ 3592 h 6417"/>
                <a:gd name="T54" fmla="*/ 477 w 3706"/>
                <a:gd name="T55" fmla="*/ 3768 h 6417"/>
                <a:gd name="T56" fmla="*/ 415 w 3706"/>
                <a:gd name="T57" fmla="*/ 3954 h 6417"/>
                <a:gd name="T58" fmla="*/ 371 w 3706"/>
                <a:gd name="T59" fmla="*/ 4086 h 6417"/>
                <a:gd name="T60" fmla="*/ 397 w 3706"/>
                <a:gd name="T61" fmla="*/ 4386 h 6417"/>
                <a:gd name="T62" fmla="*/ 203 w 3706"/>
                <a:gd name="T63" fmla="*/ 4457 h 6417"/>
                <a:gd name="T64" fmla="*/ 159 w 3706"/>
                <a:gd name="T65" fmla="*/ 4757 h 6417"/>
                <a:gd name="T66" fmla="*/ 44 w 3706"/>
                <a:gd name="T67" fmla="*/ 4880 h 6417"/>
                <a:gd name="T68" fmla="*/ 97 w 3706"/>
                <a:gd name="T69" fmla="*/ 5171 h 6417"/>
                <a:gd name="T70" fmla="*/ 212 w 3706"/>
                <a:gd name="T71" fmla="*/ 5471 h 6417"/>
                <a:gd name="T72" fmla="*/ 380 w 3706"/>
                <a:gd name="T73" fmla="*/ 5780 h 6417"/>
                <a:gd name="T74" fmla="*/ 441 w 3706"/>
                <a:gd name="T75" fmla="*/ 6010 h 6417"/>
                <a:gd name="T76" fmla="*/ 530 w 3706"/>
                <a:gd name="T77" fmla="*/ 6142 h 6417"/>
                <a:gd name="T78" fmla="*/ 565 w 3706"/>
                <a:gd name="T79" fmla="*/ 6416 h 6417"/>
                <a:gd name="T80" fmla="*/ 865 w 3706"/>
                <a:gd name="T81" fmla="*/ 6354 h 6417"/>
                <a:gd name="T82" fmla="*/ 918 w 3706"/>
                <a:gd name="T83" fmla="*/ 6151 h 6417"/>
                <a:gd name="T84" fmla="*/ 1059 w 3706"/>
                <a:gd name="T85" fmla="*/ 6071 h 6417"/>
                <a:gd name="T86" fmla="*/ 1333 w 3706"/>
                <a:gd name="T87" fmla="*/ 6080 h 6417"/>
                <a:gd name="T88" fmla="*/ 1430 w 3706"/>
                <a:gd name="T89" fmla="*/ 5930 h 6417"/>
                <a:gd name="T90" fmla="*/ 1659 w 3706"/>
                <a:gd name="T91" fmla="*/ 5718 h 6417"/>
                <a:gd name="T92" fmla="*/ 1518 w 3706"/>
                <a:gd name="T93" fmla="*/ 5763 h 6417"/>
                <a:gd name="T94" fmla="*/ 1562 w 3706"/>
                <a:gd name="T95" fmla="*/ 5489 h 6417"/>
                <a:gd name="T96" fmla="*/ 1659 w 3706"/>
                <a:gd name="T97" fmla="*/ 4977 h 6417"/>
                <a:gd name="T98" fmla="*/ 1958 w 3706"/>
                <a:gd name="T99" fmla="*/ 4818 h 6417"/>
                <a:gd name="T100" fmla="*/ 2108 w 3706"/>
                <a:gd name="T101" fmla="*/ 4554 h 6417"/>
                <a:gd name="T102" fmla="*/ 2002 w 3706"/>
                <a:gd name="T103" fmla="*/ 4183 h 6417"/>
                <a:gd name="T104" fmla="*/ 1712 w 3706"/>
                <a:gd name="T105" fmla="*/ 4068 h 6417"/>
                <a:gd name="T106" fmla="*/ 1730 w 3706"/>
                <a:gd name="T107" fmla="*/ 3583 h 6417"/>
                <a:gd name="T108" fmla="*/ 1818 w 3706"/>
                <a:gd name="T109" fmla="*/ 3248 h 6417"/>
                <a:gd name="T110" fmla="*/ 1949 w 3706"/>
                <a:gd name="T111" fmla="*/ 3107 h 6417"/>
                <a:gd name="T112" fmla="*/ 2126 w 3706"/>
                <a:gd name="T113" fmla="*/ 2930 h 6417"/>
                <a:gd name="T114" fmla="*/ 2496 w 3706"/>
                <a:gd name="T115" fmla="*/ 2683 h 6417"/>
                <a:gd name="T116" fmla="*/ 2964 w 3706"/>
                <a:gd name="T117" fmla="*/ 2304 h 6417"/>
                <a:gd name="T118" fmla="*/ 2920 w 3706"/>
                <a:gd name="T119" fmla="*/ 2056 h 6417"/>
                <a:gd name="T120" fmla="*/ 3035 w 3706"/>
                <a:gd name="T121" fmla="*/ 1809 h 6417"/>
                <a:gd name="T122" fmla="*/ 3317 w 3706"/>
                <a:gd name="T123" fmla="*/ 1624 h 6417"/>
                <a:gd name="T124" fmla="*/ 3705 w 3706"/>
                <a:gd name="T125" fmla="*/ 1633 h 6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706" h="6417" fill="norm" stroke="1" extrusionOk="0">
                  <a:moveTo>
                    <a:pt x="2179" y="5357"/>
                  </a:moveTo>
                  <a:lnTo>
                    <a:pt x="2179" y="5357"/>
                  </a:lnTo>
                  <a:lnTo>
                    <a:pt x="2143" y="5357"/>
                  </a:lnTo>
                  <a:lnTo>
                    <a:pt x="2117" y="5374"/>
                  </a:lnTo>
                  <a:lnTo>
                    <a:pt x="2090" y="5392"/>
                  </a:lnTo>
                  <a:lnTo>
                    <a:pt x="2064" y="5410"/>
                  </a:lnTo>
                  <a:lnTo>
                    <a:pt x="2029" y="5463"/>
                  </a:lnTo>
                  <a:lnTo>
                    <a:pt x="1993" y="5533"/>
                  </a:lnTo>
                  <a:lnTo>
                    <a:pt x="1976" y="5595"/>
                  </a:lnTo>
                  <a:lnTo>
                    <a:pt x="1967" y="5657"/>
                  </a:lnTo>
                  <a:lnTo>
                    <a:pt x="1967" y="5710"/>
                  </a:lnTo>
                  <a:lnTo>
                    <a:pt x="1976" y="5745"/>
                  </a:lnTo>
                  <a:lnTo>
                    <a:pt x="1976" y="5745"/>
                  </a:lnTo>
                  <a:lnTo>
                    <a:pt x="1985" y="5745"/>
                  </a:lnTo>
                  <a:lnTo>
                    <a:pt x="2002" y="5736"/>
                  </a:lnTo>
                  <a:lnTo>
                    <a:pt x="2046" y="5701"/>
                  </a:lnTo>
                  <a:lnTo>
                    <a:pt x="2099" y="5639"/>
                  </a:lnTo>
                  <a:lnTo>
                    <a:pt x="2152" y="5560"/>
                  </a:lnTo>
                  <a:lnTo>
                    <a:pt x="2196" y="5489"/>
                  </a:lnTo>
                  <a:lnTo>
                    <a:pt x="2223" y="5418"/>
                  </a:lnTo>
                  <a:lnTo>
                    <a:pt x="2223" y="5392"/>
                  </a:lnTo>
                  <a:lnTo>
                    <a:pt x="2214" y="5374"/>
                  </a:lnTo>
                  <a:lnTo>
                    <a:pt x="2205" y="5357"/>
                  </a:lnTo>
                  <a:lnTo>
                    <a:pt x="2179" y="5357"/>
                  </a:lnTo>
                  <a:close/>
                  <a:moveTo>
                    <a:pt x="3661" y="1492"/>
                  </a:moveTo>
                  <a:lnTo>
                    <a:pt x="3661" y="1492"/>
                  </a:lnTo>
                  <a:lnTo>
                    <a:pt x="3626" y="1448"/>
                  </a:lnTo>
                  <a:lnTo>
                    <a:pt x="3591" y="1395"/>
                  </a:lnTo>
                  <a:lnTo>
                    <a:pt x="3582" y="1368"/>
                  </a:lnTo>
                  <a:lnTo>
                    <a:pt x="3582" y="1351"/>
                  </a:lnTo>
                  <a:lnTo>
                    <a:pt x="3582" y="1342"/>
                  </a:lnTo>
                  <a:lnTo>
                    <a:pt x="3608" y="1333"/>
                  </a:lnTo>
                  <a:lnTo>
                    <a:pt x="3608" y="1333"/>
                  </a:lnTo>
                  <a:lnTo>
                    <a:pt x="3626" y="1324"/>
                  </a:lnTo>
                  <a:lnTo>
                    <a:pt x="3652" y="1298"/>
                  </a:lnTo>
                  <a:lnTo>
                    <a:pt x="3661" y="1262"/>
                  </a:lnTo>
                  <a:lnTo>
                    <a:pt x="3670" y="1218"/>
                  </a:lnTo>
                  <a:lnTo>
                    <a:pt x="3670" y="1174"/>
                  </a:lnTo>
                  <a:lnTo>
                    <a:pt x="3661" y="1139"/>
                  </a:lnTo>
                  <a:lnTo>
                    <a:pt x="3643" y="1103"/>
                  </a:lnTo>
                  <a:lnTo>
                    <a:pt x="3617" y="1077"/>
                  </a:lnTo>
                  <a:lnTo>
                    <a:pt x="3617" y="1077"/>
                  </a:lnTo>
                  <a:lnTo>
                    <a:pt x="3599" y="1059"/>
                  </a:lnTo>
                  <a:lnTo>
                    <a:pt x="3582" y="1024"/>
                  </a:lnTo>
                  <a:lnTo>
                    <a:pt x="3582" y="989"/>
                  </a:lnTo>
                  <a:lnTo>
                    <a:pt x="3582" y="945"/>
                  </a:lnTo>
                  <a:lnTo>
                    <a:pt x="3582" y="865"/>
                  </a:lnTo>
                  <a:lnTo>
                    <a:pt x="3573" y="830"/>
                  </a:lnTo>
                  <a:lnTo>
                    <a:pt x="3546" y="812"/>
                  </a:lnTo>
                  <a:lnTo>
                    <a:pt x="3546" y="812"/>
                  </a:lnTo>
                  <a:lnTo>
                    <a:pt x="3529" y="786"/>
                  </a:lnTo>
                  <a:lnTo>
                    <a:pt x="3511" y="759"/>
                  </a:lnTo>
                  <a:lnTo>
                    <a:pt x="3511" y="733"/>
                  </a:lnTo>
                  <a:lnTo>
                    <a:pt x="3511" y="689"/>
                  </a:lnTo>
                  <a:lnTo>
                    <a:pt x="3520" y="609"/>
                  </a:lnTo>
                  <a:lnTo>
                    <a:pt x="3538" y="530"/>
                  </a:lnTo>
                  <a:lnTo>
                    <a:pt x="3538" y="530"/>
                  </a:lnTo>
                  <a:lnTo>
                    <a:pt x="3538" y="512"/>
                  </a:lnTo>
                  <a:lnTo>
                    <a:pt x="3529" y="495"/>
                  </a:lnTo>
                  <a:lnTo>
                    <a:pt x="3493" y="459"/>
                  </a:lnTo>
                  <a:lnTo>
                    <a:pt x="3449" y="424"/>
                  </a:lnTo>
                  <a:lnTo>
                    <a:pt x="3388" y="389"/>
                  </a:lnTo>
                  <a:lnTo>
                    <a:pt x="3246" y="327"/>
                  </a:lnTo>
                  <a:lnTo>
                    <a:pt x="3114" y="274"/>
                  </a:lnTo>
                  <a:lnTo>
                    <a:pt x="3114" y="274"/>
                  </a:lnTo>
                  <a:lnTo>
                    <a:pt x="3061" y="248"/>
                  </a:lnTo>
                  <a:lnTo>
                    <a:pt x="3008" y="212"/>
                  </a:lnTo>
                  <a:lnTo>
                    <a:pt x="2920" y="150"/>
                  </a:lnTo>
                  <a:lnTo>
                    <a:pt x="2849" y="80"/>
                  </a:lnTo>
                  <a:lnTo>
                    <a:pt x="2761" y="18"/>
                  </a:lnTo>
                  <a:lnTo>
                    <a:pt x="2761" y="18"/>
                  </a:lnTo>
                  <a:lnTo>
                    <a:pt x="2717" y="0"/>
                  </a:lnTo>
                  <a:lnTo>
                    <a:pt x="2682" y="9"/>
                  </a:lnTo>
                  <a:lnTo>
                    <a:pt x="2646" y="27"/>
                  </a:lnTo>
                  <a:lnTo>
                    <a:pt x="2629" y="62"/>
                  </a:lnTo>
                  <a:lnTo>
                    <a:pt x="2611" y="106"/>
                  </a:lnTo>
                  <a:lnTo>
                    <a:pt x="2593" y="150"/>
                  </a:lnTo>
                  <a:lnTo>
                    <a:pt x="2585" y="248"/>
                  </a:lnTo>
                  <a:lnTo>
                    <a:pt x="2585" y="248"/>
                  </a:lnTo>
                  <a:lnTo>
                    <a:pt x="2585" y="283"/>
                  </a:lnTo>
                  <a:lnTo>
                    <a:pt x="2567" y="309"/>
                  </a:lnTo>
                  <a:lnTo>
                    <a:pt x="2549" y="336"/>
                  </a:lnTo>
                  <a:lnTo>
                    <a:pt x="2523" y="345"/>
                  </a:lnTo>
                  <a:lnTo>
                    <a:pt x="2488" y="345"/>
                  </a:lnTo>
                  <a:lnTo>
                    <a:pt x="2461" y="336"/>
                  </a:lnTo>
                  <a:lnTo>
                    <a:pt x="2426" y="327"/>
                  </a:lnTo>
                  <a:lnTo>
                    <a:pt x="2390" y="301"/>
                  </a:lnTo>
                  <a:lnTo>
                    <a:pt x="2390" y="301"/>
                  </a:lnTo>
                  <a:lnTo>
                    <a:pt x="2355" y="283"/>
                  </a:lnTo>
                  <a:lnTo>
                    <a:pt x="2329" y="274"/>
                  </a:lnTo>
                  <a:lnTo>
                    <a:pt x="2249" y="265"/>
                  </a:lnTo>
                  <a:lnTo>
                    <a:pt x="2170" y="265"/>
                  </a:lnTo>
                  <a:lnTo>
                    <a:pt x="2126" y="265"/>
                  </a:lnTo>
                  <a:lnTo>
                    <a:pt x="2082" y="248"/>
                  </a:lnTo>
                  <a:lnTo>
                    <a:pt x="2082" y="248"/>
                  </a:lnTo>
                  <a:lnTo>
                    <a:pt x="2037" y="239"/>
                  </a:lnTo>
                  <a:lnTo>
                    <a:pt x="2020" y="239"/>
                  </a:lnTo>
                  <a:lnTo>
                    <a:pt x="2002" y="265"/>
                  </a:lnTo>
                  <a:lnTo>
                    <a:pt x="1993" y="301"/>
                  </a:lnTo>
                  <a:lnTo>
                    <a:pt x="2002" y="380"/>
                  </a:lnTo>
                  <a:lnTo>
                    <a:pt x="2011" y="459"/>
                  </a:lnTo>
                  <a:lnTo>
                    <a:pt x="2011" y="459"/>
                  </a:lnTo>
                  <a:lnTo>
                    <a:pt x="2002" y="486"/>
                  </a:lnTo>
                  <a:lnTo>
                    <a:pt x="1985" y="503"/>
                  </a:lnTo>
                  <a:lnTo>
                    <a:pt x="1958" y="521"/>
                  </a:lnTo>
                  <a:lnTo>
                    <a:pt x="1933" y="530"/>
                  </a:lnTo>
                  <a:lnTo>
                    <a:pt x="1853" y="539"/>
                  </a:lnTo>
                  <a:lnTo>
                    <a:pt x="1783" y="539"/>
                  </a:lnTo>
                  <a:lnTo>
                    <a:pt x="1783" y="539"/>
                  </a:lnTo>
                  <a:lnTo>
                    <a:pt x="1747" y="548"/>
                  </a:lnTo>
                  <a:lnTo>
                    <a:pt x="1712" y="556"/>
                  </a:lnTo>
                  <a:lnTo>
                    <a:pt x="1677" y="574"/>
                  </a:lnTo>
                  <a:lnTo>
                    <a:pt x="1641" y="592"/>
                  </a:lnTo>
                  <a:lnTo>
                    <a:pt x="1606" y="618"/>
                  </a:lnTo>
                  <a:lnTo>
                    <a:pt x="1580" y="645"/>
                  </a:lnTo>
                  <a:lnTo>
                    <a:pt x="1562" y="680"/>
                  </a:lnTo>
                  <a:lnTo>
                    <a:pt x="1562" y="715"/>
                  </a:lnTo>
                  <a:lnTo>
                    <a:pt x="1562" y="715"/>
                  </a:lnTo>
                  <a:lnTo>
                    <a:pt x="1553" y="751"/>
                  </a:lnTo>
                  <a:lnTo>
                    <a:pt x="1536" y="777"/>
                  </a:lnTo>
                  <a:lnTo>
                    <a:pt x="1500" y="830"/>
                  </a:lnTo>
                  <a:lnTo>
                    <a:pt x="1465" y="883"/>
                  </a:lnTo>
                  <a:lnTo>
                    <a:pt x="1465" y="901"/>
                  </a:lnTo>
                  <a:lnTo>
                    <a:pt x="1474" y="927"/>
                  </a:lnTo>
                  <a:lnTo>
                    <a:pt x="1474" y="927"/>
                  </a:lnTo>
                  <a:lnTo>
                    <a:pt x="1483" y="945"/>
                  </a:lnTo>
                  <a:lnTo>
                    <a:pt x="1491" y="962"/>
                  </a:lnTo>
                  <a:lnTo>
                    <a:pt x="1483" y="989"/>
                  </a:lnTo>
                  <a:lnTo>
                    <a:pt x="1474" y="1006"/>
                  </a:lnTo>
                  <a:lnTo>
                    <a:pt x="1447" y="1042"/>
                  </a:lnTo>
                  <a:lnTo>
                    <a:pt x="1403" y="1077"/>
                  </a:lnTo>
                  <a:lnTo>
                    <a:pt x="1403" y="1077"/>
                  </a:lnTo>
                  <a:lnTo>
                    <a:pt x="1359" y="1130"/>
                  </a:lnTo>
                  <a:lnTo>
                    <a:pt x="1324" y="1192"/>
                  </a:lnTo>
                  <a:lnTo>
                    <a:pt x="1280" y="1254"/>
                  </a:lnTo>
                  <a:lnTo>
                    <a:pt x="1244" y="1306"/>
                  </a:lnTo>
                  <a:lnTo>
                    <a:pt x="1244" y="1306"/>
                  </a:lnTo>
                  <a:lnTo>
                    <a:pt x="1235" y="1324"/>
                  </a:lnTo>
                  <a:lnTo>
                    <a:pt x="1235" y="1342"/>
                  </a:lnTo>
                  <a:lnTo>
                    <a:pt x="1235" y="1386"/>
                  </a:lnTo>
                  <a:lnTo>
                    <a:pt x="1235" y="1404"/>
                  </a:lnTo>
                  <a:lnTo>
                    <a:pt x="1227" y="1430"/>
                  </a:lnTo>
                  <a:lnTo>
                    <a:pt x="1218" y="1456"/>
                  </a:lnTo>
                  <a:lnTo>
                    <a:pt x="1191" y="1474"/>
                  </a:lnTo>
                  <a:lnTo>
                    <a:pt x="1191" y="1474"/>
                  </a:lnTo>
                  <a:lnTo>
                    <a:pt x="1156" y="1492"/>
                  </a:lnTo>
                  <a:lnTo>
                    <a:pt x="1130" y="1501"/>
                  </a:lnTo>
                  <a:lnTo>
                    <a:pt x="1059" y="1509"/>
                  </a:lnTo>
                  <a:lnTo>
                    <a:pt x="1006" y="1509"/>
                  </a:lnTo>
                  <a:lnTo>
                    <a:pt x="980" y="1518"/>
                  </a:lnTo>
                  <a:lnTo>
                    <a:pt x="962" y="1527"/>
                  </a:lnTo>
                  <a:lnTo>
                    <a:pt x="962" y="1527"/>
                  </a:lnTo>
                  <a:lnTo>
                    <a:pt x="953" y="1554"/>
                  </a:lnTo>
                  <a:lnTo>
                    <a:pt x="944" y="1571"/>
                  </a:lnTo>
                  <a:lnTo>
                    <a:pt x="944" y="1633"/>
                  </a:lnTo>
                  <a:lnTo>
                    <a:pt x="953" y="1712"/>
                  </a:lnTo>
                  <a:lnTo>
                    <a:pt x="953" y="1801"/>
                  </a:lnTo>
                  <a:lnTo>
                    <a:pt x="953" y="1801"/>
                  </a:lnTo>
                  <a:lnTo>
                    <a:pt x="944" y="1845"/>
                  </a:lnTo>
                  <a:lnTo>
                    <a:pt x="927" y="1898"/>
                  </a:lnTo>
                  <a:lnTo>
                    <a:pt x="883" y="1995"/>
                  </a:lnTo>
                  <a:lnTo>
                    <a:pt x="821" y="2092"/>
                  </a:lnTo>
                  <a:lnTo>
                    <a:pt x="750" y="2180"/>
                  </a:lnTo>
                  <a:lnTo>
                    <a:pt x="750" y="2180"/>
                  </a:lnTo>
                  <a:lnTo>
                    <a:pt x="733" y="2215"/>
                  </a:lnTo>
                  <a:lnTo>
                    <a:pt x="724" y="2251"/>
                  </a:lnTo>
                  <a:lnTo>
                    <a:pt x="724" y="2277"/>
                  </a:lnTo>
                  <a:lnTo>
                    <a:pt x="741" y="2295"/>
                  </a:lnTo>
                  <a:lnTo>
                    <a:pt x="759" y="2312"/>
                  </a:lnTo>
                  <a:lnTo>
                    <a:pt x="785" y="2321"/>
                  </a:lnTo>
                  <a:lnTo>
                    <a:pt x="821" y="2339"/>
                  </a:lnTo>
                  <a:lnTo>
                    <a:pt x="821" y="2339"/>
                  </a:lnTo>
                  <a:lnTo>
                    <a:pt x="838" y="2348"/>
                  </a:lnTo>
                  <a:lnTo>
                    <a:pt x="847" y="2357"/>
                  </a:lnTo>
                  <a:lnTo>
                    <a:pt x="856" y="2392"/>
                  </a:lnTo>
                  <a:lnTo>
                    <a:pt x="847" y="2445"/>
                  </a:lnTo>
                  <a:lnTo>
                    <a:pt x="821" y="2507"/>
                  </a:lnTo>
                  <a:lnTo>
                    <a:pt x="821" y="2507"/>
                  </a:lnTo>
                  <a:lnTo>
                    <a:pt x="803" y="2533"/>
                  </a:lnTo>
                  <a:lnTo>
                    <a:pt x="785" y="2542"/>
                  </a:lnTo>
                  <a:lnTo>
                    <a:pt x="759" y="2551"/>
                  </a:lnTo>
                  <a:lnTo>
                    <a:pt x="733" y="2551"/>
                  </a:lnTo>
                  <a:lnTo>
                    <a:pt x="680" y="2533"/>
                  </a:lnTo>
                  <a:lnTo>
                    <a:pt x="627" y="2515"/>
                  </a:lnTo>
                  <a:lnTo>
                    <a:pt x="627" y="2515"/>
                  </a:lnTo>
                  <a:lnTo>
                    <a:pt x="600" y="2515"/>
                  </a:lnTo>
                  <a:lnTo>
                    <a:pt x="565" y="2524"/>
                  </a:lnTo>
                  <a:lnTo>
                    <a:pt x="530" y="2542"/>
                  </a:lnTo>
                  <a:lnTo>
                    <a:pt x="485" y="2559"/>
                  </a:lnTo>
                  <a:lnTo>
                    <a:pt x="450" y="2586"/>
                  </a:lnTo>
                  <a:lnTo>
                    <a:pt x="406" y="2621"/>
                  </a:lnTo>
                  <a:lnTo>
                    <a:pt x="362" y="2665"/>
                  </a:lnTo>
                  <a:lnTo>
                    <a:pt x="327" y="2718"/>
                  </a:lnTo>
                  <a:lnTo>
                    <a:pt x="327" y="2718"/>
                  </a:lnTo>
                  <a:lnTo>
                    <a:pt x="300" y="2771"/>
                  </a:lnTo>
                  <a:lnTo>
                    <a:pt x="282" y="2815"/>
                  </a:lnTo>
                  <a:lnTo>
                    <a:pt x="274" y="2851"/>
                  </a:lnTo>
                  <a:lnTo>
                    <a:pt x="274" y="2895"/>
                  </a:lnTo>
                  <a:lnTo>
                    <a:pt x="282" y="2957"/>
                  </a:lnTo>
                  <a:lnTo>
                    <a:pt x="300" y="3009"/>
                  </a:lnTo>
                  <a:lnTo>
                    <a:pt x="300" y="3009"/>
                  </a:lnTo>
                  <a:lnTo>
                    <a:pt x="309" y="3045"/>
                  </a:lnTo>
                  <a:lnTo>
                    <a:pt x="300" y="3071"/>
                  </a:lnTo>
                  <a:lnTo>
                    <a:pt x="282" y="3133"/>
                  </a:lnTo>
                  <a:lnTo>
                    <a:pt x="274" y="3177"/>
                  </a:lnTo>
                  <a:lnTo>
                    <a:pt x="274" y="3212"/>
                  </a:lnTo>
                  <a:lnTo>
                    <a:pt x="282" y="3257"/>
                  </a:lnTo>
                  <a:lnTo>
                    <a:pt x="300" y="3310"/>
                  </a:lnTo>
                  <a:lnTo>
                    <a:pt x="300" y="3310"/>
                  </a:lnTo>
                  <a:lnTo>
                    <a:pt x="318" y="3362"/>
                  </a:lnTo>
                  <a:lnTo>
                    <a:pt x="327" y="3398"/>
                  </a:lnTo>
                  <a:lnTo>
                    <a:pt x="327" y="3433"/>
                  </a:lnTo>
                  <a:lnTo>
                    <a:pt x="318" y="3460"/>
                  </a:lnTo>
                  <a:lnTo>
                    <a:pt x="291" y="3521"/>
                  </a:lnTo>
                  <a:lnTo>
                    <a:pt x="291" y="3557"/>
                  </a:lnTo>
                  <a:lnTo>
                    <a:pt x="291" y="3592"/>
                  </a:lnTo>
                  <a:lnTo>
                    <a:pt x="291" y="3592"/>
                  </a:lnTo>
                  <a:lnTo>
                    <a:pt x="300" y="3627"/>
                  </a:lnTo>
                  <a:lnTo>
                    <a:pt x="327" y="3654"/>
                  </a:lnTo>
                  <a:lnTo>
                    <a:pt x="353" y="3680"/>
                  </a:lnTo>
                  <a:lnTo>
                    <a:pt x="388" y="3698"/>
                  </a:lnTo>
                  <a:lnTo>
                    <a:pt x="424" y="3715"/>
                  </a:lnTo>
                  <a:lnTo>
                    <a:pt x="450" y="3742"/>
                  </a:lnTo>
                  <a:lnTo>
                    <a:pt x="477" y="3768"/>
                  </a:lnTo>
                  <a:lnTo>
                    <a:pt x="485" y="3804"/>
                  </a:lnTo>
                  <a:lnTo>
                    <a:pt x="485" y="3804"/>
                  </a:lnTo>
                  <a:lnTo>
                    <a:pt x="485" y="3848"/>
                  </a:lnTo>
                  <a:lnTo>
                    <a:pt x="485" y="3874"/>
                  </a:lnTo>
                  <a:lnTo>
                    <a:pt x="468" y="3901"/>
                  </a:lnTo>
                  <a:lnTo>
                    <a:pt x="459" y="3927"/>
                  </a:lnTo>
                  <a:lnTo>
                    <a:pt x="432" y="3945"/>
                  </a:lnTo>
                  <a:lnTo>
                    <a:pt x="415" y="3954"/>
                  </a:lnTo>
                  <a:lnTo>
                    <a:pt x="371" y="3962"/>
                  </a:lnTo>
                  <a:lnTo>
                    <a:pt x="371" y="3962"/>
                  </a:lnTo>
                  <a:lnTo>
                    <a:pt x="353" y="3962"/>
                  </a:lnTo>
                  <a:lnTo>
                    <a:pt x="344" y="3980"/>
                  </a:lnTo>
                  <a:lnTo>
                    <a:pt x="335" y="3998"/>
                  </a:lnTo>
                  <a:lnTo>
                    <a:pt x="335" y="4024"/>
                  </a:lnTo>
                  <a:lnTo>
                    <a:pt x="353" y="4068"/>
                  </a:lnTo>
                  <a:lnTo>
                    <a:pt x="371" y="4086"/>
                  </a:lnTo>
                  <a:lnTo>
                    <a:pt x="388" y="4104"/>
                  </a:lnTo>
                  <a:lnTo>
                    <a:pt x="388" y="4104"/>
                  </a:lnTo>
                  <a:lnTo>
                    <a:pt x="406" y="4121"/>
                  </a:lnTo>
                  <a:lnTo>
                    <a:pt x="415" y="4148"/>
                  </a:lnTo>
                  <a:lnTo>
                    <a:pt x="424" y="4192"/>
                  </a:lnTo>
                  <a:lnTo>
                    <a:pt x="424" y="4236"/>
                  </a:lnTo>
                  <a:lnTo>
                    <a:pt x="415" y="4315"/>
                  </a:lnTo>
                  <a:lnTo>
                    <a:pt x="397" y="4386"/>
                  </a:lnTo>
                  <a:lnTo>
                    <a:pt x="397" y="4386"/>
                  </a:lnTo>
                  <a:lnTo>
                    <a:pt x="380" y="4404"/>
                  </a:lnTo>
                  <a:lnTo>
                    <a:pt x="353" y="4413"/>
                  </a:lnTo>
                  <a:lnTo>
                    <a:pt x="282" y="4413"/>
                  </a:lnTo>
                  <a:lnTo>
                    <a:pt x="247" y="4413"/>
                  </a:lnTo>
                  <a:lnTo>
                    <a:pt x="221" y="4421"/>
                  </a:lnTo>
                  <a:lnTo>
                    <a:pt x="203" y="4430"/>
                  </a:lnTo>
                  <a:lnTo>
                    <a:pt x="203" y="4457"/>
                  </a:lnTo>
                  <a:lnTo>
                    <a:pt x="203" y="4457"/>
                  </a:lnTo>
                  <a:lnTo>
                    <a:pt x="203" y="4483"/>
                  </a:lnTo>
                  <a:lnTo>
                    <a:pt x="203" y="4510"/>
                  </a:lnTo>
                  <a:lnTo>
                    <a:pt x="185" y="4580"/>
                  </a:lnTo>
                  <a:lnTo>
                    <a:pt x="168" y="4642"/>
                  </a:lnTo>
                  <a:lnTo>
                    <a:pt x="159" y="4695"/>
                  </a:lnTo>
                  <a:lnTo>
                    <a:pt x="159" y="4695"/>
                  </a:lnTo>
                  <a:lnTo>
                    <a:pt x="159" y="4757"/>
                  </a:lnTo>
                  <a:lnTo>
                    <a:pt x="150" y="4827"/>
                  </a:lnTo>
                  <a:lnTo>
                    <a:pt x="132" y="4863"/>
                  </a:lnTo>
                  <a:lnTo>
                    <a:pt x="124" y="4889"/>
                  </a:lnTo>
                  <a:lnTo>
                    <a:pt x="106" y="4898"/>
                  </a:lnTo>
                  <a:lnTo>
                    <a:pt x="88" y="4889"/>
                  </a:lnTo>
                  <a:lnTo>
                    <a:pt x="88" y="4889"/>
                  </a:lnTo>
                  <a:lnTo>
                    <a:pt x="71" y="4880"/>
                  </a:lnTo>
                  <a:lnTo>
                    <a:pt x="44" y="4880"/>
                  </a:lnTo>
                  <a:lnTo>
                    <a:pt x="0" y="4880"/>
                  </a:lnTo>
                  <a:lnTo>
                    <a:pt x="0" y="4880"/>
                  </a:lnTo>
                  <a:lnTo>
                    <a:pt x="0" y="4907"/>
                  </a:lnTo>
                  <a:lnTo>
                    <a:pt x="0" y="4907"/>
                  </a:lnTo>
                  <a:lnTo>
                    <a:pt x="0" y="4986"/>
                  </a:lnTo>
                  <a:lnTo>
                    <a:pt x="27" y="5066"/>
                  </a:lnTo>
                  <a:lnTo>
                    <a:pt x="71" y="5145"/>
                  </a:lnTo>
                  <a:lnTo>
                    <a:pt x="97" y="5171"/>
                  </a:lnTo>
                  <a:lnTo>
                    <a:pt x="132" y="5207"/>
                  </a:lnTo>
                  <a:lnTo>
                    <a:pt x="132" y="5207"/>
                  </a:lnTo>
                  <a:lnTo>
                    <a:pt x="159" y="5233"/>
                  </a:lnTo>
                  <a:lnTo>
                    <a:pt x="177" y="5268"/>
                  </a:lnTo>
                  <a:lnTo>
                    <a:pt x="185" y="5313"/>
                  </a:lnTo>
                  <a:lnTo>
                    <a:pt x="185" y="5348"/>
                  </a:lnTo>
                  <a:lnTo>
                    <a:pt x="194" y="5427"/>
                  </a:lnTo>
                  <a:lnTo>
                    <a:pt x="212" y="5471"/>
                  </a:lnTo>
                  <a:lnTo>
                    <a:pt x="238" y="5516"/>
                  </a:lnTo>
                  <a:lnTo>
                    <a:pt x="238" y="5516"/>
                  </a:lnTo>
                  <a:lnTo>
                    <a:pt x="265" y="5551"/>
                  </a:lnTo>
                  <a:lnTo>
                    <a:pt x="282" y="5595"/>
                  </a:lnTo>
                  <a:lnTo>
                    <a:pt x="309" y="5657"/>
                  </a:lnTo>
                  <a:lnTo>
                    <a:pt x="335" y="5718"/>
                  </a:lnTo>
                  <a:lnTo>
                    <a:pt x="353" y="5754"/>
                  </a:lnTo>
                  <a:lnTo>
                    <a:pt x="380" y="5780"/>
                  </a:lnTo>
                  <a:lnTo>
                    <a:pt x="380" y="5780"/>
                  </a:lnTo>
                  <a:lnTo>
                    <a:pt x="441" y="5833"/>
                  </a:lnTo>
                  <a:lnTo>
                    <a:pt x="450" y="5860"/>
                  </a:lnTo>
                  <a:lnTo>
                    <a:pt x="468" y="5886"/>
                  </a:lnTo>
                  <a:lnTo>
                    <a:pt x="468" y="5913"/>
                  </a:lnTo>
                  <a:lnTo>
                    <a:pt x="468" y="5939"/>
                  </a:lnTo>
                  <a:lnTo>
                    <a:pt x="441" y="6010"/>
                  </a:lnTo>
                  <a:lnTo>
                    <a:pt x="441" y="6010"/>
                  </a:lnTo>
                  <a:lnTo>
                    <a:pt x="441" y="6036"/>
                  </a:lnTo>
                  <a:lnTo>
                    <a:pt x="441" y="6063"/>
                  </a:lnTo>
                  <a:lnTo>
                    <a:pt x="450" y="6080"/>
                  </a:lnTo>
                  <a:lnTo>
                    <a:pt x="468" y="6089"/>
                  </a:lnTo>
                  <a:lnTo>
                    <a:pt x="512" y="6107"/>
                  </a:lnTo>
                  <a:lnTo>
                    <a:pt x="521" y="6124"/>
                  </a:lnTo>
                  <a:lnTo>
                    <a:pt x="530" y="6142"/>
                  </a:lnTo>
                  <a:lnTo>
                    <a:pt x="530" y="6142"/>
                  </a:lnTo>
                  <a:lnTo>
                    <a:pt x="530" y="6195"/>
                  </a:lnTo>
                  <a:lnTo>
                    <a:pt x="521" y="6266"/>
                  </a:lnTo>
                  <a:lnTo>
                    <a:pt x="521" y="6336"/>
                  </a:lnTo>
                  <a:lnTo>
                    <a:pt x="521" y="6363"/>
                  </a:lnTo>
                  <a:lnTo>
                    <a:pt x="530" y="6389"/>
                  </a:lnTo>
                  <a:lnTo>
                    <a:pt x="530" y="6389"/>
                  </a:lnTo>
                  <a:lnTo>
                    <a:pt x="547" y="6407"/>
                  </a:lnTo>
                  <a:lnTo>
                    <a:pt x="565" y="6416"/>
                  </a:lnTo>
                  <a:lnTo>
                    <a:pt x="582" y="6416"/>
                  </a:lnTo>
                  <a:lnTo>
                    <a:pt x="609" y="6416"/>
                  </a:lnTo>
                  <a:lnTo>
                    <a:pt x="671" y="6398"/>
                  </a:lnTo>
                  <a:lnTo>
                    <a:pt x="768" y="6389"/>
                  </a:lnTo>
                  <a:lnTo>
                    <a:pt x="768" y="6389"/>
                  </a:lnTo>
                  <a:lnTo>
                    <a:pt x="812" y="6380"/>
                  </a:lnTo>
                  <a:lnTo>
                    <a:pt x="838" y="6371"/>
                  </a:lnTo>
                  <a:lnTo>
                    <a:pt x="865" y="6354"/>
                  </a:lnTo>
                  <a:lnTo>
                    <a:pt x="874" y="6327"/>
                  </a:lnTo>
                  <a:lnTo>
                    <a:pt x="874" y="6274"/>
                  </a:lnTo>
                  <a:lnTo>
                    <a:pt x="874" y="6213"/>
                  </a:lnTo>
                  <a:lnTo>
                    <a:pt x="874" y="6213"/>
                  </a:lnTo>
                  <a:lnTo>
                    <a:pt x="883" y="6186"/>
                  </a:lnTo>
                  <a:lnTo>
                    <a:pt x="891" y="6169"/>
                  </a:lnTo>
                  <a:lnTo>
                    <a:pt x="900" y="6160"/>
                  </a:lnTo>
                  <a:lnTo>
                    <a:pt x="918" y="6151"/>
                  </a:lnTo>
                  <a:lnTo>
                    <a:pt x="944" y="6142"/>
                  </a:lnTo>
                  <a:lnTo>
                    <a:pt x="962" y="6133"/>
                  </a:lnTo>
                  <a:lnTo>
                    <a:pt x="971" y="6116"/>
                  </a:lnTo>
                  <a:lnTo>
                    <a:pt x="971" y="6116"/>
                  </a:lnTo>
                  <a:lnTo>
                    <a:pt x="980" y="6098"/>
                  </a:lnTo>
                  <a:lnTo>
                    <a:pt x="997" y="6080"/>
                  </a:lnTo>
                  <a:lnTo>
                    <a:pt x="1024" y="6071"/>
                  </a:lnTo>
                  <a:lnTo>
                    <a:pt x="1059" y="6071"/>
                  </a:lnTo>
                  <a:lnTo>
                    <a:pt x="1138" y="6071"/>
                  </a:lnTo>
                  <a:lnTo>
                    <a:pt x="1174" y="6080"/>
                  </a:lnTo>
                  <a:lnTo>
                    <a:pt x="1218" y="6098"/>
                  </a:lnTo>
                  <a:lnTo>
                    <a:pt x="1218" y="6098"/>
                  </a:lnTo>
                  <a:lnTo>
                    <a:pt x="1253" y="6107"/>
                  </a:lnTo>
                  <a:lnTo>
                    <a:pt x="1280" y="6107"/>
                  </a:lnTo>
                  <a:lnTo>
                    <a:pt x="1306" y="6098"/>
                  </a:lnTo>
                  <a:lnTo>
                    <a:pt x="1333" y="6080"/>
                  </a:lnTo>
                  <a:lnTo>
                    <a:pt x="1350" y="6063"/>
                  </a:lnTo>
                  <a:lnTo>
                    <a:pt x="1368" y="6027"/>
                  </a:lnTo>
                  <a:lnTo>
                    <a:pt x="1385" y="5957"/>
                  </a:lnTo>
                  <a:lnTo>
                    <a:pt x="1385" y="5957"/>
                  </a:lnTo>
                  <a:lnTo>
                    <a:pt x="1394" y="5930"/>
                  </a:lnTo>
                  <a:lnTo>
                    <a:pt x="1403" y="5913"/>
                  </a:lnTo>
                  <a:lnTo>
                    <a:pt x="1421" y="5921"/>
                  </a:lnTo>
                  <a:lnTo>
                    <a:pt x="1430" y="5930"/>
                  </a:lnTo>
                  <a:lnTo>
                    <a:pt x="1465" y="5974"/>
                  </a:lnTo>
                  <a:lnTo>
                    <a:pt x="1491" y="6001"/>
                  </a:lnTo>
                  <a:lnTo>
                    <a:pt x="1491" y="6001"/>
                  </a:lnTo>
                  <a:lnTo>
                    <a:pt x="1509" y="6001"/>
                  </a:lnTo>
                  <a:lnTo>
                    <a:pt x="1527" y="5983"/>
                  </a:lnTo>
                  <a:lnTo>
                    <a:pt x="1571" y="5913"/>
                  </a:lnTo>
                  <a:lnTo>
                    <a:pt x="1615" y="5816"/>
                  </a:lnTo>
                  <a:lnTo>
                    <a:pt x="1659" y="5718"/>
                  </a:lnTo>
                  <a:lnTo>
                    <a:pt x="1659" y="5718"/>
                  </a:lnTo>
                  <a:lnTo>
                    <a:pt x="1677" y="5657"/>
                  </a:lnTo>
                  <a:lnTo>
                    <a:pt x="1668" y="5639"/>
                  </a:lnTo>
                  <a:lnTo>
                    <a:pt x="1659" y="5639"/>
                  </a:lnTo>
                  <a:lnTo>
                    <a:pt x="1615" y="5674"/>
                  </a:lnTo>
                  <a:lnTo>
                    <a:pt x="1553" y="5736"/>
                  </a:lnTo>
                  <a:lnTo>
                    <a:pt x="1553" y="5736"/>
                  </a:lnTo>
                  <a:lnTo>
                    <a:pt x="1518" y="5763"/>
                  </a:lnTo>
                  <a:lnTo>
                    <a:pt x="1509" y="5771"/>
                  </a:lnTo>
                  <a:lnTo>
                    <a:pt x="1500" y="5763"/>
                  </a:lnTo>
                  <a:lnTo>
                    <a:pt x="1500" y="5745"/>
                  </a:lnTo>
                  <a:lnTo>
                    <a:pt x="1500" y="5710"/>
                  </a:lnTo>
                  <a:lnTo>
                    <a:pt x="1518" y="5621"/>
                  </a:lnTo>
                  <a:lnTo>
                    <a:pt x="1544" y="5533"/>
                  </a:lnTo>
                  <a:lnTo>
                    <a:pt x="1544" y="5533"/>
                  </a:lnTo>
                  <a:lnTo>
                    <a:pt x="1562" y="5489"/>
                  </a:lnTo>
                  <a:lnTo>
                    <a:pt x="1571" y="5436"/>
                  </a:lnTo>
                  <a:lnTo>
                    <a:pt x="1580" y="5313"/>
                  </a:lnTo>
                  <a:lnTo>
                    <a:pt x="1588" y="5189"/>
                  </a:lnTo>
                  <a:lnTo>
                    <a:pt x="1597" y="5110"/>
                  </a:lnTo>
                  <a:lnTo>
                    <a:pt x="1597" y="5110"/>
                  </a:lnTo>
                  <a:lnTo>
                    <a:pt x="1606" y="5057"/>
                  </a:lnTo>
                  <a:lnTo>
                    <a:pt x="1641" y="5004"/>
                  </a:lnTo>
                  <a:lnTo>
                    <a:pt x="1659" y="4977"/>
                  </a:lnTo>
                  <a:lnTo>
                    <a:pt x="1686" y="4960"/>
                  </a:lnTo>
                  <a:lnTo>
                    <a:pt x="1721" y="4942"/>
                  </a:lnTo>
                  <a:lnTo>
                    <a:pt x="1765" y="4933"/>
                  </a:lnTo>
                  <a:lnTo>
                    <a:pt x="1765" y="4933"/>
                  </a:lnTo>
                  <a:lnTo>
                    <a:pt x="1809" y="4915"/>
                  </a:lnTo>
                  <a:lnTo>
                    <a:pt x="1862" y="4889"/>
                  </a:lnTo>
                  <a:lnTo>
                    <a:pt x="1915" y="4854"/>
                  </a:lnTo>
                  <a:lnTo>
                    <a:pt x="1958" y="4818"/>
                  </a:lnTo>
                  <a:lnTo>
                    <a:pt x="1993" y="4783"/>
                  </a:lnTo>
                  <a:lnTo>
                    <a:pt x="2020" y="4739"/>
                  </a:lnTo>
                  <a:lnTo>
                    <a:pt x="2029" y="4704"/>
                  </a:lnTo>
                  <a:lnTo>
                    <a:pt x="2029" y="4677"/>
                  </a:lnTo>
                  <a:lnTo>
                    <a:pt x="2029" y="4677"/>
                  </a:lnTo>
                  <a:lnTo>
                    <a:pt x="2029" y="4651"/>
                  </a:lnTo>
                  <a:lnTo>
                    <a:pt x="2046" y="4624"/>
                  </a:lnTo>
                  <a:lnTo>
                    <a:pt x="2108" y="4554"/>
                  </a:lnTo>
                  <a:lnTo>
                    <a:pt x="2179" y="4492"/>
                  </a:lnTo>
                  <a:lnTo>
                    <a:pt x="2196" y="4465"/>
                  </a:lnTo>
                  <a:lnTo>
                    <a:pt x="2205" y="4439"/>
                  </a:lnTo>
                  <a:lnTo>
                    <a:pt x="2205" y="4439"/>
                  </a:lnTo>
                  <a:lnTo>
                    <a:pt x="2196" y="4404"/>
                  </a:lnTo>
                  <a:lnTo>
                    <a:pt x="2170" y="4368"/>
                  </a:lnTo>
                  <a:lnTo>
                    <a:pt x="2090" y="4271"/>
                  </a:lnTo>
                  <a:lnTo>
                    <a:pt x="2002" y="4183"/>
                  </a:lnTo>
                  <a:lnTo>
                    <a:pt x="1924" y="4121"/>
                  </a:lnTo>
                  <a:lnTo>
                    <a:pt x="1924" y="4121"/>
                  </a:lnTo>
                  <a:lnTo>
                    <a:pt x="1897" y="4113"/>
                  </a:lnTo>
                  <a:lnTo>
                    <a:pt x="1862" y="4104"/>
                  </a:lnTo>
                  <a:lnTo>
                    <a:pt x="1791" y="4095"/>
                  </a:lnTo>
                  <a:lnTo>
                    <a:pt x="1730" y="4095"/>
                  </a:lnTo>
                  <a:lnTo>
                    <a:pt x="1721" y="4086"/>
                  </a:lnTo>
                  <a:lnTo>
                    <a:pt x="1712" y="4068"/>
                  </a:lnTo>
                  <a:lnTo>
                    <a:pt x="1712" y="4068"/>
                  </a:lnTo>
                  <a:lnTo>
                    <a:pt x="1721" y="4007"/>
                  </a:lnTo>
                  <a:lnTo>
                    <a:pt x="1712" y="3918"/>
                  </a:lnTo>
                  <a:lnTo>
                    <a:pt x="1677" y="3733"/>
                  </a:lnTo>
                  <a:lnTo>
                    <a:pt x="1677" y="3733"/>
                  </a:lnTo>
                  <a:lnTo>
                    <a:pt x="1677" y="3698"/>
                  </a:lnTo>
                  <a:lnTo>
                    <a:pt x="1694" y="3662"/>
                  </a:lnTo>
                  <a:lnTo>
                    <a:pt x="1730" y="3583"/>
                  </a:lnTo>
                  <a:lnTo>
                    <a:pt x="1774" y="3512"/>
                  </a:lnTo>
                  <a:lnTo>
                    <a:pt x="1783" y="3477"/>
                  </a:lnTo>
                  <a:lnTo>
                    <a:pt x="1791" y="3442"/>
                  </a:lnTo>
                  <a:lnTo>
                    <a:pt x="1791" y="3442"/>
                  </a:lnTo>
                  <a:lnTo>
                    <a:pt x="1791" y="3371"/>
                  </a:lnTo>
                  <a:lnTo>
                    <a:pt x="1800" y="3310"/>
                  </a:lnTo>
                  <a:lnTo>
                    <a:pt x="1809" y="3274"/>
                  </a:lnTo>
                  <a:lnTo>
                    <a:pt x="1818" y="3248"/>
                  </a:lnTo>
                  <a:lnTo>
                    <a:pt x="1844" y="3230"/>
                  </a:lnTo>
                  <a:lnTo>
                    <a:pt x="1871" y="3212"/>
                  </a:lnTo>
                  <a:lnTo>
                    <a:pt x="1871" y="3212"/>
                  </a:lnTo>
                  <a:lnTo>
                    <a:pt x="1897" y="3204"/>
                  </a:lnTo>
                  <a:lnTo>
                    <a:pt x="1915" y="3186"/>
                  </a:lnTo>
                  <a:lnTo>
                    <a:pt x="1933" y="3142"/>
                  </a:lnTo>
                  <a:lnTo>
                    <a:pt x="1940" y="3124"/>
                  </a:lnTo>
                  <a:lnTo>
                    <a:pt x="1949" y="3107"/>
                  </a:lnTo>
                  <a:lnTo>
                    <a:pt x="1976" y="3089"/>
                  </a:lnTo>
                  <a:lnTo>
                    <a:pt x="2011" y="3080"/>
                  </a:lnTo>
                  <a:lnTo>
                    <a:pt x="2011" y="3080"/>
                  </a:lnTo>
                  <a:lnTo>
                    <a:pt x="2046" y="3062"/>
                  </a:lnTo>
                  <a:lnTo>
                    <a:pt x="2073" y="3036"/>
                  </a:lnTo>
                  <a:lnTo>
                    <a:pt x="2090" y="3009"/>
                  </a:lnTo>
                  <a:lnTo>
                    <a:pt x="2108" y="2974"/>
                  </a:lnTo>
                  <a:lnTo>
                    <a:pt x="2126" y="2930"/>
                  </a:lnTo>
                  <a:lnTo>
                    <a:pt x="2152" y="2895"/>
                  </a:lnTo>
                  <a:lnTo>
                    <a:pt x="2179" y="2868"/>
                  </a:lnTo>
                  <a:lnTo>
                    <a:pt x="2214" y="2842"/>
                  </a:lnTo>
                  <a:lnTo>
                    <a:pt x="2214" y="2842"/>
                  </a:lnTo>
                  <a:lnTo>
                    <a:pt x="2285" y="2807"/>
                  </a:lnTo>
                  <a:lnTo>
                    <a:pt x="2346" y="2771"/>
                  </a:lnTo>
                  <a:lnTo>
                    <a:pt x="2408" y="2736"/>
                  </a:lnTo>
                  <a:lnTo>
                    <a:pt x="2496" y="2683"/>
                  </a:lnTo>
                  <a:lnTo>
                    <a:pt x="2496" y="2683"/>
                  </a:lnTo>
                  <a:lnTo>
                    <a:pt x="2629" y="2612"/>
                  </a:lnTo>
                  <a:lnTo>
                    <a:pt x="2770" y="2515"/>
                  </a:lnTo>
                  <a:lnTo>
                    <a:pt x="2885" y="2418"/>
                  </a:lnTo>
                  <a:lnTo>
                    <a:pt x="2929" y="2374"/>
                  </a:lnTo>
                  <a:lnTo>
                    <a:pt x="2955" y="2339"/>
                  </a:lnTo>
                  <a:lnTo>
                    <a:pt x="2955" y="2339"/>
                  </a:lnTo>
                  <a:lnTo>
                    <a:pt x="2964" y="2304"/>
                  </a:lnTo>
                  <a:lnTo>
                    <a:pt x="2946" y="2268"/>
                  </a:lnTo>
                  <a:lnTo>
                    <a:pt x="2911" y="2198"/>
                  </a:lnTo>
                  <a:lnTo>
                    <a:pt x="2885" y="2162"/>
                  </a:lnTo>
                  <a:lnTo>
                    <a:pt x="2885" y="2127"/>
                  </a:lnTo>
                  <a:lnTo>
                    <a:pt x="2885" y="2109"/>
                  </a:lnTo>
                  <a:lnTo>
                    <a:pt x="2893" y="2092"/>
                  </a:lnTo>
                  <a:lnTo>
                    <a:pt x="2920" y="2056"/>
                  </a:lnTo>
                  <a:lnTo>
                    <a:pt x="2920" y="2056"/>
                  </a:lnTo>
                  <a:lnTo>
                    <a:pt x="2964" y="2021"/>
                  </a:lnTo>
                  <a:lnTo>
                    <a:pt x="2982" y="1977"/>
                  </a:lnTo>
                  <a:lnTo>
                    <a:pt x="2990" y="1942"/>
                  </a:lnTo>
                  <a:lnTo>
                    <a:pt x="2990" y="1906"/>
                  </a:lnTo>
                  <a:lnTo>
                    <a:pt x="2990" y="1880"/>
                  </a:lnTo>
                  <a:lnTo>
                    <a:pt x="2999" y="1854"/>
                  </a:lnTo>
                  <a:lnTo>
                    <a:pt x="3008" y="1827"/>
                  </a:lnTo>
                  <a:lnTo>
                    <a:pt x="3035" y="1809"/>
                  </a:lnTo>
                  <a:lnTo>
                    <a:pt x="3035" y="1809"/>
                  </a:lnTo>
                  <a:lnTo>
                    <a:pt x="3096" y="1783"/>
                  </a:lnTo>
                  <a:lnTo>
                    <a:pt x="3140" y="1748"/>
                  </a:lnTo>
                  <a:lnTo>
                    <a:pt x="3229" y="1659"/>
                  </a:lnTo>
                  <a:lnTo>
                    <a:pt x="3229" y="1659"/>
                  </a:lnTo>
                  <a:lnTo>
                    <a:pt x="3255" y="1642"/>
                  </a:lnTo>
                  <a:lnTo>
                    <a:pt x="3282" y="1624"/>
                  </a:lnTo>
                  <a:lnTo>
                    <a:pt x="3317" y="1624"/>
                  </a:lnTo>
                  <a:lnTo>
                    <a:pt x="3352" y="1624"/>
                  </a:lnTo>
                  <a:lnTo>
                    <a:pt x="3441" y="1633"/>
                  </a:lnTo>
                  <a:lnTo>
                    <a:pt x="3485" y="1633"/>
                  </a:lnTo>
                  <a:lnTo>
                    <a:pt x="3546" y="1624"/>
                  </a:lnTo>
                  <a:lnTo>
                    <a:pt x="3546" y="1624"/>
                  </a:lnTo>
                  <a:lnTo>
                    <a:pt x="3626" y="1624"/>
                  </a:lnTo>
                  <a:lnTo>
                    <a:pt x="3705" y="1633"/>
                  </a:lnTo>
                  <a:lnTo>
                    <a:pt x="3705" y="1633"/>
                  </a:lnTo>
                  <a:lnTo>
                    <a:pt x="3688" y="1545"/>
                  </a:lnTo>
                  <a:lnTo>
                    <a:pt x="3679" y="1509"/>
                  </a:lnTo>
                  <a:lnTo>
                    <a:pt x="3661" y="1492"/>
                  </a:lnTo>
                  <a:close/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44" name="Freeform 36" hidden="0"/>
            <p:cNvSpPr>
              <a:spLocks noChangeArrowheads="1"/>
            </p:cNvSpPr>
            <p:nvPr isPhoto="0" userDrawn="0"/>
          </p:nvSpPr>
          <p:spPr bwMode="auto">
            <a:xfrm>
              <a:off x="6536531" y="1754188"/>
              <a:ext cx="644525" cy="317500"/>
            </a:xfrm>
            <a:custGeom>
              <a:avLst/>
              <a:gdLst>
                <a:gd name="T0" fmla="*/ 97 w 1792"/>
                <a:gd name="T1" fmla="*/ 459 h 884"/>
                <a:gd name="T2" fmla="*/ 9 w 1792"/>
                <a:gd name="T3" fmla="*/ 583 h 884"/>
                <a:gd name="T4" fmla="*/ 9 w 1792"/>
                <a:gd name="T5" fmla="*/ 689 h 884"/>
                <a:gd name="T6" fmla="*/ 61 w 1792"/>
                <a:gd name="T7" fmla="*/ 689 h 884"/>
                <a:gd name="T8" fmla="*/ 282 w 1792"/>
                <a:gd name="T9" fmla="*/ 547 h 884"/>
                <a:gd name="T10" fmla="*/ 353 w 1792"/>
                <a:gd name="T11" fmla="*/ 477 h 884"/>
                <a:gd name="T12" fmla="*/ 317 w 1792"/>
                <a:gd name="T13" fmla="*/ 433 h 884"/>
                <a:gd name="T14" fmla="*/ 203 w 1792"/>
                <a:gd name="T15" fmla="*/ 424 h 884"/>
                <a:gd name="T16" fmla="*/ 282 w 1792"/>
                <a:gd name="T17" fmla="*/ 309 h 884"/>
                <a:gd name="T18" fmla="*/ 256 w 1792"/>
                <a:gd name="T19" fmla="*/ 274 h 884"/>
                <a:gd name="T20" fmla="*/ 132 w 1792"/>
                <a:gd name="T21" fmla="*/ 283 h 884"/>
                <a:gd name="T22" fmla="*/ 79 w 1792"/>
                <a:gd name="T23" fmla="*/ 318 h 884"/>
                <a:gd name="T24" fmla="*/ 114 w 1792"/>
                <a:gd name="T25" fmla="*/ 344 h 884"/>
                <a:gd name="T26" fmla="*/ 220 w 1792"/>
                <a:gd name="T27" fmla="*/ 353 h 884"/>
                <a:gd name="T28" fmla="*/ 282 w 1792"/>
                <a:gd name="T29" fmla="*/ 309 h 884"/>
                <a:gd name="T30" fmla="*/ 1720 w 1792"/>
                <a:gd name="T31" fmla="*/ 194 h 884"/>
                <a:gd name="T32" fmla="*/ 1782 w 1792"/>
                <a:gd name="T33" fmla="*/ 115 h 884"/>
                <a:gd name="T34" fmla="*/ 1765 w 1792"/>
                <a:gd name="T35" fmla="*/ 27 h 884"/>
                <a:gd name="T36" fmla="*/ 1703 w 1792"/>
                <a:gd name="T37" fmla="*/ 62 h 884"/>
                <a:gd name="T38" fmla="*/ 1579 w 1792"/>
                <a:gd name="T39" fmla="*/ 62 h 884"/>
                <a:gd name="T40" fmla="*/ 1200 w 1792"/>
                <a:gd name="T41" fmla="*/ 0 h 884"/>
                <a:gd name="T42" fmla="*/ 997 w 1792"/>
                <a:gd name="T43" fmla="*/ 18 h 884"/>
                <a:gd name="T44" fmla="*/ 679 w 1792"/>
                <a:gd name="T45" fmla="*/ 62 h 884"/>
                <a:gd name="T46" fmla="*/ 582 w 1792"/>
                <a:gd name="T47" fmla="*/ 115 h 884"/>
                <a:gd name="T48" fmla="*/ 432 w 1792"/>
                <a:gd name="T49" fmla="*/ 203 h 884"/>
                <a:gd name="T50" fmla="*/ 379 w 1792"/>
                <a:gd name="T51" fmla="*/ 256 h 884"/>
                <a:gd name="T52" fmla="*/ 423 w 1792"/>
                <a:gd name="T53" fmla="*/ 309 h 884"/>
                <a:gd name="T54" fmla="*/ 441 w 1792"/>
                <a:gd name="T55" fmla="*/ 371 h 884"/>
                <a:gd name="T56" fmla="*/ 467 w 1792"/>
                <a:gd name="T57" fmla="*/ 468 h 884"/>
                <a:gd name="T58" fmla="*/ 547 w 1792"/>
                <a:gd name="T59" fmla="*/ 565 h 884"/>
                <a:gd name="T60" fmla="*/ 644 w 1792"/>
                <a:gd name="T61" fmla="*/ 574 h 884"/>
                <a:gd name="T62" fmla="*/ 697 w 1792"/>
                <a:gd name="T63" fmla="*/ 574 h 884"/>
                <a:gd name="T64" fmla="*/ 741 w 1792"/>
                <a:gd name="T65" fmla="*/ 609 h 884"/>
                <a:gd name="T66" fmla="*/ 706 w 1792"/>
                <a:gd name="T67" fmla="*/ 689 h 884"/>
                <a:gd name="T68" fmla="*/ 697 w 1792"/>
                <a:gd name="T69" fmla="*/ 697 h 884"/>
                <a:gd name="T70" fmla="*/ 1015 w 1792"/>
                <a:gd name="T71" fmla="*/ 689 h 884"/>
                <a:gd name="T72" fmla="*/ 1253 w 1792"/>
                <a:gd name="T73" fmla="*/ 847 h 884"/>
                <a:gd name="T74" fmla="*/ 1315 w 1792"/>
                <a:gd name="T75" fmla="*/ 865 h 884"/>
                <a:gd name="T76" fmla="*/ 1597 w 1792"/>
                <a:gd name="T77" fmla="*/ 883 h 884"/>
                <a:gd name="T78" fmla="*/ 1597 w 1792"/>
                <a:gd name="T79" fmla="*/ 839 h 884"/>
                <a:gd name="T80" fmla="*/ 1615 w 1792"/>
                <a:gd name="T81" fmla="*/ 803 h 884"/>
                <a:gd name="T82" fmla="*/ 1694 w 1792"/>
                <a:gd name="T83" fmla="*/ 759 h 884"/>
                <a:gd name="T84" fmla="*/ 1694 w 1792"/>
                <a:gd name="T85" fmla="*/ 706 h 884"/>
                <a:gd name="T86" fmla="*/ 1632 w 1792"/>
                <a:gd name="T87" fmla="*/ 592 h 884"/>
                <a:gd name="T88" fmla="*/ 1606 w 1792"/>
                <a:gd name="T89" fmla="*/ 450 h 884"/>
                <a:gd name="T90" fmla="*/ 1606 w 1792"/>
                <a:gd name="T91" fmla="*/ 380 h 884"/>
                <a:gd name="T92" fmla="*/ 1676 w 1792"/>
                <a:gd name="T93" fmla="*/ 274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92" h="884" fill="norm" stroke="1" extrusionOk="0">
                  <a:moveTo>
                    <a:pt x="150" y="433"/>
                  </a:moveTo>
                  <a:lnTo>
                    <a:pt x="150" y="433"/>
                  </a:lnTo>
                  <a:lnTo>
                    <a:pt x="97" y="459"/>
                  </a:lnTo>
                  <a:lnTo>
                    <a:pt x="53" y="495"/>
                  </a:lnTo>
                  <a:lnTo>
                    <a:pt x="26" y="539"/>
                  </a:lnTo>
                  <a:lnTo>
                    <a:pt x="9" y="583"/>
                  </a:lnTo>
                  <a:lnTo>
                    <a:pt x="0" y="627"/>
                  </a:lnTo>
                  <a:lnTo>
                    <a:pt x="0" y="662"/>
                  </a:lnTo>
                  <a:lnTo>
                    <a:pt x="9" y="689"/>
                  </a:lnTo>
                  <a:lnTo>
                    <a:pt x="26" y="697"/>
                  </a:lnTo>
                  <a:lnTo>
                    <a:pt x="26" y="697"/>
                  </a:lnTo>
                  <a:lnTo>
                    <a:pt x="61" y="689"/>
                  </a:lnTo>
                  <a:lnTo>
                    <a:pt x="106" y="671"/>
                  </a:lnTo>
                  <a:lnTo>
                    <a:pt x="194" y="609"/>
                  </a:lnTo>
                  <a:lnTo>
                    <a:pt x="282" y="547"/>
                  </a:lnTo>
                  <a:lnTo>
                    <a:pt x="335" y="495"/>
                  </a:lnTo>
                  <a:lnTo>
                    <a:pt x="335" y="495"/>
                  </a:lnTo>
                  <a:lnTo>
                    <a:pt x="353" y="477"/>
                  </a:lnTo>
                  <a:lnTo>
                    <a:pt x="353" y="459"/>
                  </a:lnTo>
                  <a:lnTo>
                    <a:pt x="344" y="442"/>
                  </a:lnTo>
                  <a:lnTo>
                    <a:pt x="317" y="433"/>
                  </a:lnTo>
                  <a:lnTo>
                    <a:pt x="291" y="424"/>
                  </a:lnTo>
                  <a:lnTo>
                    <a:pt x="247" y="424"/>
                  </a:lnTo>
                  <a:lnTo>
                    <a:pt x="203" y="424"/>
                  </a:lnTo>
                  <a:lnTo>
                    <a:pt x="150" y="433"/>
                  </a:lnTo>
                  <a:close/>
                  <a:moveTo>
                    <a:pt x="282" y="309"/>
                  </a:moveTo>
                  <a:lnTo>
                    <a:pt x="282" y="309"/>
                  </a:lnTo>
                  <a:lnTo>
                    <a:pt x="282" y="300"/>
                  </a:lnTo>
                  <a:lnTo>
                    <a:pt x="282" y="292"/>
                  </a:lnTo>
                  <a:lnTo>
                    <a:pt x="256" y="274"/>
                  </a:lnTo>
                  <a:lnTo>
                    <a:pt x="220" y="274"/>
                  </a:lnTo>
                  <a:lnTo>
                    <a:pt x="176" y="274"/>
                  </a:lnTo>
                  <a:lnTo>
                    <a:pt x="132" y="283"/>
                  </a:lnTo>
                  <a:lnTo>
                    <a:pt x="97" y="292"/>
                  </a:lnTo>
                  <a:lnTo>
                    <a:pt x="79" y="309"/>
                  </a:lnTo>
                  <a:lnTo>
                    <a:pt x="79" y="318"/>
                  </a:lnTo>
                  <a:lnTo>
                    <a:pt x="88" y="336"/>
                  </a:lnTo>
                  <a:lnTo>
                    <a:pt x="88" y="336"/>
                  </a:lnTo>
                  <a:lnTo>
                    <a:pt x="114" y="344"/>
                  </a:lnTo>
                  <a:lnTo>
                    <a:pt x="132" y="353"/>
                  </a:lnTo>
                  <a:lnTo>
                    <a:pt x="194" y="362"/>
                  </a:lnTo>
                  <a:lnTo>
                    <a:pt x="220" y="353"/>
                  </a:lnTo>
                  <a:lnTo>
                    <a:pt x="238" y="344"/>
                  </a:lnTo>
                  <a:lnTo>
                    <a:pt x="264" y="327"/>
                  </a:lnTo>
                  <a:lnTo>
                    <a:pt x="282" y="309"/>
                  </a:lnTo>
                  <a:close/>
                  <a:moveTo>
                    <a:pt x="1703" y="221"/>
                  </a:moveTo>
                  <a:lnTo>
                    <a:pt x="1703" y="221"/>
                  </a:lnTo>
                  <a:lnTo>
                    <a:pt x="1720" y="194"/>
                  </a:lnTo>
                  <a:lnTo>
                    <a:pt x="1738" y="177"/>
                  </a:lnTo>
                  <a:lnTo>
                    <a:pt x="1773" y="133"/>
                  </a:lnTo>
                  <a:lnTo>
                    <a:pt x="1782" y="115"/>
                  </a:lnTo>
                  <a:lnTo>
                    <a:pt x="1791" y="89"/>
                  </a:lnTo>
                  <a:lnTo>
                    <a:pt x="1782" y="62"/>
                  </a:lnTo>
                  <a:lnTo>
                    <a:pt x="1765" y="27"/>
                  </a:lnTo>
                  <a:lnTo>
                    <a:pt x="1765" y="27"/>
                  </a:lnTo>
                  <a:lnTo>
                    <a:pt x="1738" y="44"/>
                  </a:lnTo>
                  <a:lnTo>
                    <a:pt x="1703" y="62"/>
                  </a:lnTo>
                  <a:lnTo>
                    <a:pt x="1703" y="62"/>
                  </a:lnTo>
                  <a:lnTo>
                    <a:pt x="1641" y="62"/>
                  </a:lnTo>
                  <a:lnTo>
                    <a:pt x="1579" y="62"/>
                  </a:lnTo>
                  <a:lnTo>
                    <a:pt x="1429" y="36"/>
                  </a:lnTo>
                  <a:lnTo>
                    <a:pt x="1270" y="0"/>
                  </a:lnTo>
                  <a:lnTo>
                    <a:pt x="1200" y="0"/>
                  </a:lnTo>
                  <a:lnTo>
                    <a:pt x="1138" y="0"/>
                  </a:lnTo>
                  <a:lnTo>
                    <a:pt x="1138" y="0"/>
                  </a:lnTo>
                  <a:lnTo>
                    <a:pt x="997" y="18"/>
                  </a:lnTo>
                  <a:lnTo>
                    <a:pt x="829" y="36"/>
                  </a:lnTo>
                  <a:lnTo>
                    <a:pt x="750" y="53"/>
                  </a:lnTo>
                  <a:lnTo>
                    <a:pt x="679" y="62"/>
                  </a:lnTo>
                  <a:lnTo>
                    <a:pt x="617" y="89"/>
                  </a:lnTo>
                  <a:lnTo>
                    <a:pt x="582" y="115"/>
                  </a:lnTo>
                  <a:lnTo>
                    <a:pt x="582" y="115"/>
                  </a:lnTo>
                  <a:lnTo>
                    <a:pt x="547" y="142"/>
                  </a:lnTo>
                  <a:lnTo>
                    <a:pt x="512" y="159"/>
                  </a:lnTo>
                  <a:lnTo>
                    <a:pt x="432" y="203"/>
                  </a:lnTo>
                  <a:lnTo>
                    <a:pt x="406" y="221"/>
                  </a:lnTo>
                  <a:lnTo>
                    <a:pt x="388" y="239"/>
                  </a:lnTo>
                  <a:lnTo>
                    <a:pt x="379" y="256"/>
                  </a:lnTo>
                  <a:lnTo>
                    <a:pt x="406" y="283"/>
                  </a:lnTo>
                  <a:lnTo>
                    <a:pt x="406" y="283"/>
                  </a:lnTo>
                  <a:lnTo>
                    <a:pt x="423" y="309"/>
                  </a:lnTo>
                  <a:lnTo>
                    <a:pt x="441" y="327"/>
                  </a:lnTo>
                  <a:lnTo>
                    <a:pt x="441" y="353"/>
                  </a:lnTo>
                  <a:lnTo>
                    <a:pt x="441" y="371"/>
                  </a:lnTo>
                  <a:lnTo>
                    <a:pt x="441" y="415"/>
                  </a:lnTo>
                  <a:lnTo>
                    <a:pt x="450" y="442"/>
                  </a:lnTo>
                  <a:lnTo>
                    <a:pt x="467" y="468"/>
                  </a:lnTo>
                  <a:lnTo>
                    <a:pt x="467" y="468"/>
                  </a:lnTo>
                  <a:lnTo>
                    <a:pt x="503" y="530"/>
                  </a:lnTo>
                  <a:lnTo>
                    <a:pt x="547" y="565"/>
                  </a:lnTo>
                  <a:lnTo>
                    <a:pt x="564" y="574"/>
                  </a:lnTo>
                  <a:lnTo>
                    <a:pt x="582" y="574"/>
                  </a:lnTo>
                  <a:lnTo>
                    <a:pt x="644" y="574"/>
                  </a:lnTo>
                  <a:lnTo>
                    <a:pt x="644" y="574"/>
                  </a:lnTo>
                  <a:lnTo>
                    <a:pt x="670" y="574"/>
                  </a:lnTo>
                  <a:lnTo>
                    <a:pt x="697" y="574"/>
                  </a:lnTo>
                  <a:lnTo>
                    <a:pt x="723" y="583"/>
                  </a:lnTo>
                  <a:lnTo>
                    <a:pt x="732" y="592"/>
                  </a:lnTo>
                  <a:lnTo>
                    <a:pt x="741" y="609"/>
                  </a:lnTo>
                  <a:lnTo>
                    <a:pt x="741" y="636"/>
                  </a:lnTo>
                  <a:lnTo>
                    <a:pt x="723" y="662"/>
                  </a:lnTo>
                  <a:lnTo>
                    <a:pt x="706" y="689"/>
                  </a:lnTo>
                  <a:lnTo>
                    <a:pt x="706" y="689"/>
                  </a:lnTo>
                  <a:lnTo>
                    <a:pt x="697" y="697"/>
                  </a:lnTo>
                  <a:lnTo>
                    <a:pt x="697" y="697"/>
                  </a:lnTo>
                  <a:lnTo>
                    <a:pt x="900" y="680"/>
                  </a:lnTo>
                  <a:lnTo>
                    <a:pt x="979" y="680"/>
                  </a:lnTo>
                  <a:lnTo>
                    <a:pt x="1015" y="689"/>
                  </a:lnTo>
                  <a:lnTo>
                    <a:pt x="1015" y="689"/>
                  </a:lnTo>
                  <a:lnTo>
                    <a:pt x="1165" y="795"/>
                  </a:lnTo>
                  <a:lnTo>
                    <a:pt x="1253" y="847"/>
                  </a:lnTo>
                  <a:lnTo>
                    <a:pt x="1288" y="865"/>
                  </a:lnTo>
                  <a:lnTo>
                    <a:pt x="1315" y="865"/>
                  </a:lnTo>
                  <a:lnTo>
                    <a:pt x="1315" y="865"/>
                  </a:lnTo>
                  <a:lnTo>
                    <a:pt x="1359" y="865"/>
                  </a:lnTo>
                  <a:lnTo>
                    <a:pt x="1429" y="865"/>
                  </a:lnTo>
                  <a:lnTo>
                    <a:pt x="1597" y="883"/>
                  </a:lnTo>
                  <a:lnTo>
                    <a:pt x="1597" y="883"/>
                  </a:lnTo>
                  <a:lnTo>
                    <a:pt x="1597" y="865"/>
                  </a:lnTo>
                  <a:lnTo>
                    <a:pt x="1597" y="839"/>
                  </a:lnTo>
                  <a:lnTo>
                    <a:pt x="1597" y="821"/>
                  </a:lnTo>
                  <a:lnTo>
                    <a:pt x="1615" y="803"/>
                  </a:lnTo>
                  <a:lnTo>
                    <a:pt x="1615" y="803"/>
                  </a:lnTo>
                  <a:lnTo>
                    <a:pt x="1650" y="786"/>
                  </a:lnTo>
                  <a:lnTo>
                    <a:pt x="1685" y="768"/>
                  </a:lnTo>
                  <a:lnTo>
                    <a:pt x="1694" y="759"/>
                  </a:lnTo>
                  <a:lnTo>
                    <a:pt x="1703" y="742"/>
                  </a:lnTo>
                  <a:lnTo>
                    <a:pt x="1703" y="724"/>
                  </a:lnTo>
                  <a:lnTo>
                    <a:pt x="1694" y="706"/>
                  </a:lnTo>
                  <a:lnTo>
                    <a:pt x="1694" y="706"/>
                  </a:lnTo>
                  <a:lnTo>
                    <a:pt x="1641" y="627"/>
                  </a:lnTo>
                  <a:lnTo>
                    <a:pt x="1632" y="592"/>
                  </a:lnTo>
                  <a:lnTo>
                    <a:pt x="1623" y="547"/>
                  </a:lnTo>
                  <a:lnTo>
                    <a:pt x="1623" y="547"/>
                  </a:lnTo>
                  <a:lnTo>
                    <a:pt x="1606" y="450"/>
                  </a:lnTo>
                  <a:lnTo>
                    <a:pt x="1606" y="415"/>
                  </a:lnTo>
                  <a:lnTo>
                    <a:pt x="1606" y="380"/>
                  </a:lnTo>
                  <a:lnTo>
                    <a:pt x="1606" y="380"/>
                  </a:lnTo>
                  <a:lnTo>
                    <a:pt x="1615" y="344"/>
                  </a:lnTo>
                  <a:lnTo>
                    <a:pt x="1641" y="309"/>
                  </a:lnTo>
                  <a:lnTo>
                    <a:pt x="1676" y="274"/>
                  </a:lnTo>
                  <a:lnTo>
                    <a:pt x="1703" y="221"/>
                  </a:lnTo>
                  <a:close/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45" name="Freeform 37" hidden="0"/>
            <p:cNvSpPr>
              <a:spLocks noChangeArrowheads="1"/>
            </p:cNvSpPr>
            <p:nvPr isPhoto="0" userDrawn="0"/>
          </p:nvSpPr>
          <p:spPr bwMode="auto">
            <a:xfrm>
              <a:off x="4756942" y="-296862"/>
              <a:ext cx="2751138" cy="2297112"/>
            </a:xfrm>
            <a:custGeom>
              <a:avLst/>
              <a:gdLst>
                <a:gd name="T0" fmla="*/ 9 w 7642"/>
                <a:gd name="T1" fmla="*/ 5153 h 6381"/>
                <a:gd name="T2" fmla="*/ 194 w 7642"/>
                <a:gd name="T3" fmla="*/ 5489 h 6381"/>
                <a:gd name="T4" fmla="*/ 291 w 7642"/>
                <a:gd name="T5" fmla="*/ 5577 h 6381"/>
                <a:gd name="T6" fmla="*/ 71 w 7642"/>
                <a:gd name="T7" fmla="*/ 5656 h 6381"/>
                <a:gd name="T8" fmla="*/ 274 w 7642"/>
                <a:gd name="T9" fmla="*/ 5762 h 6381"/>
                <a:gd name="T10" fmla="*/ 194 w 7642"/>
                <a:gd name="T11" fmla="*/ 6018 h 6381"/>
                <a:gd name="T12" fmla="*/ 1077 w 7642"/>
                <a:gd name="T13" fmla="*/ 6256 h 6381"/>
                <a:gd name="T14" fmla="*/ 1703 w 7642"/>
                <a:gd name="T15" fmla="*/ 5727 h 6381"/>
                <a:gd name="T16" fmla="*/ 2021 w 7642"/>
                <a:gd name="T17" fmla="*/ 5824 h 6381"/>
                <a:gd name="T18" fmla="*/ 2268 w 7642"/>
                <a:gd name="T19" fmla="*/ 5250 h 6381"/>
                <a:gd name="T20" fmla="*/ 2312 w 7642"/>
                <a:gd name="T21" fmla="*/ 4871 h 6381"/>
                <a:gd name="T22" fmla="*/ 2162 w 7642"/>
                <a:gd name="T23" fmla="*/ 4200 h 6381"/>
                <a:gd name="T24" fmla="*/ 2542 w 7642"/>
                <a:gd name="T25" fmla="*/ 3662 h 6381"/>
                <a:gd name="T26" fmla="*/ 2612 w 7642"/>
                <a:gd name="T27" fmla="*/ 3309 h 6381"/>
                <a:gd name="T28" fmla="*/ 3080 w 7642"/>
                <a:gd name="T29" fmla="*/ 2585 h 6381"/>
                <a:gd name="T30" fmla="*/ 3327 w 7642"/>
                <a:gd name="T31" fmla="*/ 2030 h 6381"/>
                <a:gd name="T32" fmla="*/ 3864 w 7642"/>
                <a:gd name="T33" fmla="*/ 1615 h 6381"/>
                <a:gd name="T34" fmla="*/ 4385 w 7642"/>
                <a:gd name="T35" fmla="*/ 1474 h 6381"/>
                <a:gd name="T36" fmla="*/ 4844 w 7642"/>
                <a:gd name="T37" fmla="*/ 1024 h 6381"/>
                <a:gd name="T38" fmla="*/ 5594 w 7642"/>
                <a:gd name="T39" fmla="*/ 1271 h 6381"/>
                <a:gd name="T40" fmla="*/ 6017 w 7642"/>
                <a:gd name="T41" fmla="*/ 1165 h 6381"/>
                <a:gd name="T42" fmla="*/ 6388 w 7642"/>
                <a:gd name="T43" fmla="*/ 662 h 6381"/>
                <a:gd name="T44" fmla="*/ 7103 w 7642"/>
                <a:gd name="T45" fmla="*/ 856 h 6381"/>
                <a:gd name="T46" fmla="*/ 7614 w 7642"/>
                <a:gd name="T47" fmla="*/ 794 h 6381"/>
                <a:gd name="T48" fmla="*/ 7279 w 7642"/>
                <a:gd name="T49" fmla="*/ 706 h 6381"/>
                <a:gd name="T50" fmla="*/ 7500 w 7642"/>
                <a:gd name="T51" fmla="*/ 494 h 6381"/>
                <a:gd name="T52" fmla="*/ 7138 w 7642"/>
                <a:gd name="T53" fmla="*/ 185 h 6381"/>
                <a:gd name="T54" fmla="*/ 6803 w 7642"/>
                <a:gd name="T55" fmla="*/ 335 h 6381"/>
                <a:gd name="T56" fmla="*/ 6573 w 7642"/>
                <a:gd name="T57" fmla="*/ 35 h 6381"/>
                <a:gd name="T58" fmla="*/ 6353 w 7642"/>
                <a:gd name="T59" fmla="*/ 229 h 6381"/>
                <a:gd name="T60" fmla="*/ 5867 w 7642"/>
                <a:gd name="T61" fmla="*/ 397 h 6381"/>
                <a:gd name="T62" fmla="*/ 6061 w 7642"/>
                <a:gd name="T63" fmla="*/ 0 h 6381"/>
                <a:gd name="T64" fmla="*/ 5673 w 7642"/>
                <a:gd name="T65" fmla="*/ 221 h 6381"/>
                <a:gd name="T66" fmla="*/ 5355 w 7642"/>
                <a:gd name="T67" fmla="*/ 388 h 6381"/>
                <a:gd name="T68" fmla="*/ 5214 w 7642"/>
                <a:gd name="T69" fmla="*/ 450 h 6381"/>
                <a:gd name="T70" fmla="*/ 5408 w 7642"/>
                <a:gd name="T71" fmla="*/ 159 h 6381"/>
                <a:gd name="T72" fmla="*/ 4985 w 7642"/>
                <a:gd name="T73" fmla="*/ 274 h 6381"/>
                <a:gd name="T74" fmla="*/ 4764 w 7642"/>
                <a:gd name="T75" fmla="*/ 494 h 6381"/>
                <a:gd name="T76" fmla="*/ 4685 w 7642"/>
                <a:gd name="T77" fmla="*/ 600 h 6381"/>
                <a:gd name="T78" fmla="*/ 4614 w 7642"/>
                <a:gd name="T79" fmla="*/ 715 h 6381"/>
                <a:gd name="T80" fmla="*/ 4305 w 7642"/>
                <a:gd name="T81" fmla="*/ 715 h 6381"/>
                <a:gd name="T82" fmla="*/ 4049 w 7642"/>
                <a:gd name="T83" fmla="*/ 662 h 6381"/>
                <a:gd name="T84" fmla="*/ 3820 w 7642"/>
                <a:gd name="T85" fmla="*/ 891 h 6381"/>
                <a:gd name="T86" fmla="*/ 3468 w 7642"/>
                <a:gd name="T87" fmla="*/ 1112 h 6381"/>
                <a:gd name="T88" fmla="*/ 3671 w 7642"/>
                <a:gd name="T89" fmla="*/ 1271 h 6381"/>
                <a:gd name="T90" fmla="*/ 3300 w 7642"/>
                <a:gd name="T91" fmla="*/ 1200 h 6381"/>
                <a:gd name="T92" fmla="*/ 3053 w 7642"/>
                <a:gd name="T93" fmla="*/ 1200 h 6381"/>
                <a:gd name="T94" fmla="*/ 2409 w 7642"/>
                <a:gd name="T95" fmla="*/ 1677 h 6381"/>
                <a:gd name="T96" fmla="*/ 3027 w 7642"/>
                <a:gd name="T97" fmla="*/ 1465 h 6381"/>
                <a:gd name="T98" fmla="*/ 3353 w 7642"/>
                <a:gd name="T99" fmla="*/ 1518 h 6381"/>
                <a:gd name="T100" fmla="*/ 3168 w 7642"/>
                <a:gd name="T101" fmla="*/ 1562 h 6381"/>
                <a:gd name="T102" fmla="*/ 2806 w 7642"/>
                <a:gd name="T103" fmla="*/ 1968 h 6381"/>
                <a:gd name="T104" fmla="*/ 2383 w 7642"/>
                <a:gd name="T105" fmla="*/ 2638 h 6381"/>
                <a:gd name="T106" fmla="*/ 2189 w 7642"/>
                <a:gd name="T107" fmla="*/ 3133 h 6381"/>
                <a:gd name="T108" fmla="*/ 1986 w 7642"/>
                <a:gd name="T109" fmla="*/ 3415 h 6381"/>
                <a:gd name="T110" fmla="*/ 1500 w 7642"/>
                <a:gd name="T111" fmla="*/ 3680 h 6381"/>
                <a:gd name="T112" fmla="*/ 1121 w 7642"/>
                <a:gd name="T113" fmla="*/ 3821 h 6381"/>
                <a:gd name="T114" fmla="*/ 777 w 7642"/>
                <a:gd name="T115" fmla="*/ 4147 h 6381"/>
                <a:gd name="T116" fmla="*/ 512 w 7642"/>
                <a:gd name="T117" fmla="*/ 4324 h 6381"/>
                <a:gd name="T118" fmla="*/ 256 w 7642"/>
                <a:gd name="T119" fmla="*/ 4615 h 6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642" h="6381" fill="norm" stroke="1" extrusionOk="0">
                  <a:moveTo>
                    <a:pt x="115" y="4880"/>
                  </a:moveTo>
                  <a:lnTo>
                    <a:pt x="115" y="4880"/>
                  </a:lnTo>
                  <a:lnTo>
                    <a:pt x="106" y="4889"/>
                  </a:lnTo>
                  <a:lnTo>
                    <a:pt x="97" y="4906"/>
                  </a:lnTo>
                  <a:lnTo>
                    <a:pt x="62" y="4933"/>
                  </a:lnTo>
                  <a:lnTo>
                    <a:pt x="53" y="4950"/>
                  </a:lnTo>
                  <a:lnTo>
                    <a:pt x="53" y="4968"/>
                  </a:lnTo>
                  <a:lnTo>
                    <a:pt x="53" y="4977"/>
                  </a:lnTo>
                  <a:lnTo>
                    <a:pt x="80" y="4986"/>
                  </a:lnTo>
                  <a:lnTo>
                    <a:pt x="80" y="4986"/>
                  </a:lnTo>
                  <a:lnTo>
                    <a:pt x="106" y="4994"/>
                  </a:lnTo>
                  <a:lnTo>
                    <a:pt x="115" y="5003"/>
                  </a:lnTo>
                  <a:lnTo>
                    <a:pt x="115" y="5021"/>
                  </a:lnTo>
                  <a:lnTo>
                    <a:pt x="115" y="5039"/>
                  </a:lnTo>
                  <a:lnTo>
                    <a:pt x="88" y="5074"/>
                  </a:lnTo>
                  <a:lnTo>
                    <a:pt x="44" y="5091"/>
                  </a:lnTo>
                  <a:lnTo>
                    <a:pt x="44" y="5091"/>
                  </a:lnTo>
                  <a:lnTo>
                    <a:pt x="18" y="5118"/>
                  </a:lnTo>
                  <a:lnTo>
                    <a:pt x="9" y="5136"/>
                  </a:lnTo>
                  <a:lnTo>
                    <a:pt x="9" y="5153"/>
                  </a:lnTo>
                  <a:lnTo>
                    <a:pt x="18" y="5189"/>
                  </a:lnTo>
                  <a:lnTo>
                    <a:pt x="44" y="5233"/>
                  </a:lnTo>
                  <a:lnTo>
                    <a:pt x="44" y="5233"/>
                  </a:lnTo>
                  <a:lnTo>
                    <a:pt x="62" y="5259"/>
                  </a:lnTo>
                  <a:lnTo>
                    <a:pt x="53" y="5277"/>
                  </a:lnTo>
                  <a:lnTo>
                    <a:pt x="27" y="5312"/>
                  </a:lnTo>
                  <a:lnTo>
                    <a:pt x="18" y="5330"/>
                  </a:lnTo>
                  <a:lnTo>
                    <a:pt x="9" y="5356"/>
                  </a:lnTo>
                  <a:lnTo>
                    <a:pt x="9" y="5383"/>
                  </a:lnTo>
                  <a:lnTo>
                    <a:pt x="27" y="5418"/>
                  </a:lnTo>
                  <a:lnTo>
                    <a:pt x="27" y="5418"/>
                  </a:lnTo>
                  <a:lnTo>
                    <a:pt x="53" y="5444"/>
                  </a:lnTo>
                  <a:lnTo>
                    <a:pt x="71" y="5453"/>
                  </a:lnTo>
                  <a:lnTo>
                    <a:pt x="97" y="5453"/>
                  </a:lnTo>
                  <a:lnTo>
                    <a:pt x="115" y="5453"/>
                  </a:lnTo>
                  <a:lnTo>
                    <a:pt x="150" y="5436"/>
                  </a:lnTo>
                  <a:lnTo>
                    <a:pt x="168" y="5444"/>
                  </a:lnTo>
                  <a:lnTo>
                    <a:pt x="177" y="5462"/>
                  </a:lnTo>
                  <a:lnTo>
                    <a:pt x="177" y="5462"/>
                  </a:lnTo>
                  <a:lnTo>
                    <a:pt x="194" y="5489"/>
                  </a:lnTo>
                  <a:lnTo>
                    <a:pt x="212" y="5497"/>
                  </a:lnTo>
                  <a:lnTo>
                    <a:pt x="238" y="5497"/>
                  </a:lnTo>
                  <a:lnTo>
                    <a:pt x="256" y="5489"/>
                  </a:lnTo>
                  <a:lnTo>
                    <a:pt x="318" y="5444"/>
                  </a:lnTo>
                  <a:lnTo>
                    <a:pt x="388" y="5383"/>
                  </a:lnTo>
                  <a:lnTo>
                    <a:pt x="388" y="5383"/>
                  </a:lnTo>
                  <a:lnTo>
                    <a:pt x="424" y="5365"/>
                  </a:lnTo>
                  <a:lnTo>
                    <a:pt x="450" y="5365"/>
                  </a:lnTo>
                  <a:lnTo>
                    <a:pt x="468" y="5374"/>
                  </a:lnTo>
                  <a:lnTo>
                    <a:pt x="486" y="5400"/>
                  </a:lnTo>
                  <a:lnTo>
                    <a:pt x="486" y="5427"/>
                  </a:lnTo>
                  <a:lnTo>
                    <a:pt x="486" y="5453"/>
                  </a:lnTo>
                  <a:lnTo>
                    <a:pt x="468" y="5471"/>
                  </a:lnTo>
                  <a:lnTo>
                    <a:pt x="441" y="5480"/>
                  </a:lnTo>
                  <a:lnTo>
                    <a:pt x="441" y="5480"/>
                  </a:lnTo>
                  <a:lnTo>
                    <a:pt x="380" y="5480"/>
                  </a:lnTo>
                  <a:lnTo>
                    <a:pt x="327" y="5506"/>
                  </a:lnTo>
                  <a:lnTo>
                    <a:pt x="309" y="5524"/>
                  </a:lnTo>
                  <a:lnTo>
                    <a:pt x="291" y="5550"/>
                  </a:lnTo>
                  <a:lnTo>
                    <a:pt x="291" y="5577"/>
                  </a:lnTo>
                  <a:lnTo>
                    <a:pt x="291" y="5603"/>
                  </a:lnTo>
                  <a:lnTo>
                    <a:pt x="291" y="5603"/>
                  </a:lnTo>
                  <a:lnTo>
                    <a:pt x="291" y="5630"/>
                  </a:lnTo>
                  <a:lnTo>
                    <a:pt x="274" y="5639"/>
                  </a:lnTo>
                  <a:lnTo>
                    <a:pt x="256" y="5647"/>
                  </a:lnTo>
                  <a:lnTo>
                    <a:pt x="238" y="5647"/>
                  </a:lnTo>
                  <a:lnTo>
                    <a:pt x="212" y="5647"/>
                  </a:lnTo>
                  <a:lnTo>
                    <a:pt x="186" y="5630"/>
                  </a:lnTo>
                  <a:lnTo>
                    <a:pt x="177" y="5603"/>
                  </a:lnTo>
                  <a:lnTo>
                    <a:pt x="168" y="5568"/>
                  </a:lnTo>
                  <a:lnTo>
                    <a:pt x="168" y="5568"/>
                  </a:lnTo>
                  <a:lnTo>
                    <a:pt x="168" y="5542"/>
                  </a:lnTo>
                  <a:lnTo>
                    <a:pt x="150" y="5533"/>
                  </a:lnTo>
                  <a:lnTo>
                    <a:pt x="124" y="5533"/>
                  </a:lnTo>
                  <a:lnTo>
                    <a:pt x="97" y="5550"/>
                  </a:lnTo>
                  <a:lnTo>
                    <a:pt x="80" y="5577"/>
                  </a:lnTo>
                  <a:lnTo>
                    <a:pt x="62" y="5603"/>
                  </a:lnTo>
                  <a:lnTo>
                    <a:pt x="53" y="5630"/>
                  </a:lnTo>
                  <a:lnTo>
                    <a:pt x="71" y="5656"/>
                  </a:lnTo>
                  <a:lnTo>
                    <a:pt x="71" y="5656"/>
                  </a:lnTo>
                  <a:lnTo>
                    <a:pt x="88" y="5683"/>
                  </a:lnTo>
                  <a:lnTo>
                    <a:pt x="88" y="5709"/>
                  </a:lnTo>
                  <a:lnTo>
                    <a:pt x="88" y="5727"/>
                  </a:lnTo>
                  <a:lnTo>
                    <a:pt x="80" y="5744"/>
                  </a:lnTo>
                  <a:lnTo>
                    <a:pt x="62" y="5789"/>
                  </a:lnTo>
                  <a:lnTo>
                    <a:pt x="53" y="5806"/>
                  </a:lnTo>
                  <a:lnTo>
                    <a:pt x="44" y="5833"/>
                  </a:lnTo>
                  <a:lnTo>
                    <a:pt x="44" y="5833"/>
                  </a:lnTo>
                  <a:lnTo>
                    <a:pt x="53" y="5859"/>
                  </a:lnTo>
                  <a:lnTo>
                    <a:pt x="71" y="5868"/>
                  </a:lnTo>
                  <a:lnTo>
                    <a:pt x="88" y="5877"/>
                  </a:lnTo>
                  <a:lnTo>
                    <a:pt x="115" y="5877"/>
                  </a:lnTo>
                  <a:lnTo>
                    <a:pt x="141" y="5868"/>
                  </a:lnTo>
                  <a:lnTo>
                    <a:pt x="168" y="5859"/>
                  </a:lnTo>
                  <a:lnTo>
                    <a:pt x="194" y="5833"/>
                  </a:lnTo>
                  <a:lnTo>
                    <a:pt x="212" y="5815"/>
                  </a:lnTo>
                  <a:lnTo>
                    <a:pt x="212" y="5815"/>
                  </a:lnTo>
                  <a:lnTo>
                    <a:pt x="230" y="5789"/>
                  </a:lnTo>
                  <a:lnTo>
                    <a:pt x="256" y="5771"/>
                  </a:lnTo>
                  <a:lnTo>
                    <a:pt x="274" y="5762"/>
                  </a:lnTo>
                  <a:lnTo>
                    <a:pt x="300" y="5762"/>
                  </a:lnTo>
                  <a:lnTo>
                    <a:pt x="318" y="5771"/>
                  </a:lnTo>
                  <a:lnTo>
                    <a:pt x="344" y="5789"/>
                  </a:lnTo>
                  <a:lnTo>
                    <a:pt x="362" y="5806"/>
                  </a:lnTo>
                  <a:lnTo>
                    <a:pt x="371" y="5833"/>
                  </a:lnTo>
                  <a:lnTo>
                    <a:pt x="371" y="5833"/>
                  </a:lnTo>
                  <a:lnTo>
                    <a:pt x="380" y="5850"/>
                  </a:lnTo>
                  <a:lnTo>
                    <a:pt x="371" y="5868"/>
                  </a:lnTo>
                  <a:lnTo>
                    <a:pt x="344" y="5877"/>
                  </a:lnTo>
                  <a:lnTo>
                    <a:pt x="327" y="5886"/>
                  </a:lnTo>
                  <a:lnTo>
                    <a:pt x="318" y="5894"/>
                  </a:lnTo>
                  <a:lnTo>
                    <a:pt x="300" y="5921"/>
                  </a:lnTo>
                  <a:lnTo>
                    <a:pt x="300" y="5947"/>
                  </a:lnTo>
                  <a:lnTo>
                    <a:pt x="300" y="5947"/>
                  </a:lnTo>
                  <a:lnTo>
                    <a:pt x="291" y="5974"/>
                  </a:lnTo>
                  <a:lnTo>
                    <a:pt x="283" y="5992"/>
                  </a:lnTo>
                  <a:lnTo>
                    <a:pt x="274" y="6000"/>
                  </a:lnTo>
                  <a:lnTo>
                    <a:pt x="256" y="6000"/>
                  </a:lnTo>
                  <a:lnTo>
                    <a:pt x="221" y="6009"/>
                  </a:lnTo>
                  <a:lnTo>
                    <a:pt x="194" y="6018"/>
                  </a:lnTo>
                  <a:lnTo>
                    <a:pt x="177" y="6044"/>
                  </a:lnTo>
                  <a:lnTo>
                    <a:pt x="177" y="6044"/>
                  </a:lnTo>
                  <a:lnTo>
                    <a:pt x="168" y="6053"/>
                  </a:lnTo>
                  <a:lnTo>
                    <a:pt x="168" y="6071"/>
                  </a:lnTo>
                  <a:lnTo>
                    <a:pt x="186" y="6106"/>
                  </a:lnTo>
                  <a:lnTo>
                    <a:pt x="230" y="6150"/>
                  </a:lnTo>
                  <a:lnTo>
                    <a:pt x="274" y="6186"/>
                  </a:lnTo>
                  <a:lnTo>
                    <a:pt x="397" y="6247"/>
                  </a:lnTo>
                  <a:lnTo>
                    <a:pt x="486" y="6283"/>
                  </a:lnTo>
                  <a:lnTo>
                    <a:pt x="486" y="6283"/>
                  </a:lnTo>
                  <a:lnTo>
                    <a:pt x="556" y="6318"/>
                  </a:lnTo>
                  <a:lnTo>
                    <a:pt x="627" y="6353"/>
                  </a:lnTo>
                  <a:lnTo>
                    <a:pt x="671" y="6371"/>
                  </a:lnTo>
                  <a:lnTo>
                    <a:pt x="715" y="6380"/>
                  </a:lnTo>
                  <a:lnTo>
                    <a:pt x="777" y="6380"/>
                  </a:lnTo>
                  <a:lnTo>
                    <a:pt x="838" y="6380"/>
                  </a:lnTo>
                  <a:lnTo>
                    <a:pt x="838" y="6380"/>
                  </a:lnTo>
                  <a:lnTo>
                    <a:pt x="909" y="6353"/>
                  </a:lnTo>
                  <a:lnTo>
                    <a:pt x="989" y="6309"/>
                  </a:lnTo>
                  <a:lnTo>
                    <a:pt x="1077" y="6256"/>
                  </a:lnTo>
                  <a:lnTo>
                    <a:pt x="1165" y="6186"/>
                  </a:lnTo>
                  <a:lnTo>
                    <a:pt x="1306" y="6053"/>
                  </a:lnTo>
                  <a:lnTo>
                    <a:pt x="1386" y="5974"/>
                  </a:lnTo>
                  <a:lnTo>
                    <a:pt x="1386" y="5974"/>
                  </a:lnTo>
                  <a:lnTo>
                    <a:pt x="1403" y="5956"/>
                  </a:lnTo>
                  <a:lnTo>
                    <a:pt x="1430" y="5947"/>
                  </a:lnTo>
                  <a:lnTo>
                    <a:pt x="1483" y="5947"/>
                  </a:lnTo>
                  <a:lnTo>
                    <a:pt x="1544" y="5947"/>
                  </a:lnTo>
                  <a:lnTo>
                    <a:pt x="1571" y="5939"/>
                  </a:lnTo>
                  <a:lnTo>
                    <a:pt x="1597" y="5930"/>
                  </a:lnTo>
                  <a:lnTo>
                    <a:pt x="1597" y="5930"/>
                  </a:lnTo>
                  <a:lnTo>
                    <a:pt x="1615" y="5903"/>
                  </a:lnTo>
                  <a:lnTo>
                    <a:pt x="1624" y="5877"/>
                  </a:lnTo>
                  <a:lnTo>
                    <a:pt x="1641" y="5806"/>
                  </a:lnTo>
                  <a:lnTo>
                    <a:pt x="1650" y="5744"/>
                  </a:lnTo>
                  <a:lnTo>
                    <a:pt x="1659" y="5727"/>
                  </a:lnTo>
                  <a:lnTo>
                    <a:pt x="1668" y="5709"/>
                  </a:lnTo>
                  <a:lnTo>
                    <a:pt x="1668" y="5709"/>
                  </a:lnTo>
                  <a:lnTo>
                    <a:pt x="1686" y="5709"/>
                  </a:lnTo>
                  <a:lnTo>
                    <a:pt x="1703" y="5727"/>
                  </a:lnTo>
                  <a:lnTo>
                    <a:pt x="1730" y="5780"/>
                  </a:lnTo>
                  <a:lnTo>
                    <a:pt x="1756" y="5833"/>
                  </a:lnTo>
                  <a:lnTo>
                    <a:pt x="1774" y="5859"/>
                  </a:lnTo>
                  <a:lnTo>
                    <a:pt x="1792" y="5877"/>
                  </a:lnTo>
                  <a:lnTo>
                    <a:pt x="1792" y="5877"/>
                  </a:lnTo>
                  <a:lnTo>
                    <a:pt x="1818" y="5886"/>
                  </a:lnTo>
                  <a:lnTo>
                    <a:pt x="1836" y="5912"/>
                  </a:lnTo>
                  <a:lnTo>
                    <a:pt x="1853" y="5956"/>
                  </a:lnTo>
                  <a:lnTo>
                    <a:pt x="1862" y="6009"/>
                  </a:lnTo>
                  <a:lnTo>
                    <a:pt x="1862" y="6009"/>
                  </a:lnTo>
                  <a:lnTo>
                    <a:pt x="1906" y="6009"/>
                  </a:lnTo>
                  <a:lnTo>
                    <a:pt x="1933" y="6009"/>
                  </a:lnTo>
                  <a:lnTo>
                    <a:pt x="1950" y="6018"/>
                  </a:lnTo>
                  <a:lnTo>
                    <a:pt x="1950" y="6018"/>
                  </a:lnTo>
                  <a:lnTo>
                    <a:pt x="1968" y="6027"/>
                  </a:lnTo>
                  <a:lnTo>
                    <a:pt x="1986" y="6018"/>
                  </a:lnTo>
                  <a:lnTo>
                    <a:pt x="1994" y="5992"/>
                  </a:lnTo>
                  <a:lnTo>
                    <a:pt x="2012" y="5956"/>
                  </a:lnTo>
                  <a:lnTo>
                    <a:pt x="2021" y="5886"/>
                  </a:lnTo>
                  <a:lnTo>
                    <a:pt x="2021" y="5824"/>
                  </a:lnTo>
                  <a:lnTo>
                    <a:pt x="2021" y="5824"/>
                  </a:lnTo>
                  <a:lnTo>
                    <a:pt x="2030" y="5771"/>
                  </a:lnTo>
                  <a:lnTo>
                    <a:pt x="2047" y="5709"/>
                  </a:lnTo>
                  <a:lnTo>
                    <a:pt x="2065" y="5639"/>
                  </a:lnTo>
                  <a:lnTo>
                    <a:pt x="2065" y="5612"/>
                  </a:lnTo>
                  <a:lnTo>
                    <a:pt x="2065" y="5586"/>
                  </a:lnTo>
                  <a:lnTo>
                    <a:pt x="2065" y="5586"/>
                  </a:lnTo>
                  <a:lnTo>
                    <a:pt x="2065" y="5559"/>
                  </a:lnTo>
                  <a:lnTo>
                    <a:pt x="2083" y="5550"/>
                  </a:lnTo>
                  <a:lnTo>
                    <a:pt x="2109" y="5542"/>
                  </a:lnTo>
                  <a:lnTo>
                    <a:pt x="2144" y="5542"/>
                  </a:lnTo>
                  <a:lnTo>
                    <a:pt x="2215" y="5542"/>
                  </a:lnTo>
                  <a:lnTo>
                    <a:pt x="2242" y="5533"/>
                  </a:lnTo>
                  <a:lnTo>
                    <a:pt x="2259" y="5515"/>
                  </a:lnTo>
                  <a:lnTo>
                    <a:pt x="2259" y="5515"/>
                  </a:lnTo>
                  <a:lnTo>
                    <a:pt x="2277" y="5444"/>
                  </a:lnTo>
                  <a:lnTo>
                    <a:pt x="2286" y="5365"/>
                  </a:lnTo>
                  <a:lnTo>
                    <a:pt x="2286" y="5321"/>
                  </a:lnTo>
                  <a:lnTo>
                    <a:pt x="2277" y="5277"/>
                  </a:lnTo>
                  <a:lnTo>
                    <a:pt x="2268" y="5250"/>
                  </a:lnTo>
                  <a:lnTo>
                    <a:pt x="2250" y="5233"/>
                  </a:lnTo>
                  <a:lnTo>
                    <a:pt x="2250" y="5233"/>
                  </a:lnTo>
                  <a:lnTo>
                    <a:pt x="2233" y="5215"/>
                  </a:lnTo>
                  <a:lnTo>
                    <a:pt x="2215" y="5197"/>
                  </a:lnTo>
                  <a:lnTo>
                    <a:pt x="2197" y="5153"/>
                  </a:lnTo>
                  <a:lnTo>
                    <a:pt x="2197" y="5127"/>
                  </a:lnTo>
                  <a:lnTo>
                    <a:pt x="2206" y="5109"/>
                  </a:lnTo>
                  <a:lnTo>
                    <a:pt x="2215" y="5091"/>
                  </a:lnTo>
                  <a:lnTo>
                    <a:pt x="2233" y="5091"/>
                  </a:lnTo>
                  <a:lnTo>
                    <a:pt x="2233" y="5091"/>
                  </a:lnTo>
                  <a:lnTo>
                    <a:pt x="2277" y="5083"/>
                  </a:lnTo>
                  <a:lnTo>
                    <a:pt x="2294" y="5074"/>
                  </a:lnTo>
                  <a:lnTo>
                    <a:pt x="2321" y="5056"/>
                  </a:lnTo>
                  <a:lnTo>
                    <a:pt x="2330" y="5030"/>
                  </a:lnTo>
                  <a:lnTo>
                    <a:pt x="2347" y="5003"/>
                  </a:lnTo>
                  <a:lnTo>
                    <a:pt x="2347" y="4977"/>
                  </a:lnTo>
                  <a:lnTo>
                    <a:pt x="2347" y="4933"/>
                  </a:lnTo>
                  <a:lnTo>
                    <a:pt x="2347" y="4933"/>
                  </a:lnTo>
                  <a:lnTo>
                    <a:pt x="2339" y="4897"/>
                  </a:lnTo>
                  <a:lnTo>
                    <a:pt x="2312" y="4871"/>
                  </a:lnTo>
                  <a:lnTo>
                    <a:pt x="2286" y="4844"/>
                  </a:lnTo>
                  <a:lnTo>
                    <a:pt x="2250" y="4827"/>
                  </a:lnTo>
                  <a:lnTo>
                    <a:pt x="2215" y="4809"/>
                  </a:lnTo>
                  <a:lnTo>
                    <a:pt x="2189" y="4783"/>
                  </a:lnTo>
                  <a:lnTo>
                    <a:pt x="2162" y="4756"/>
                  </a:lnTo>
                  <a:lnTo>
                    <a:pt x="2153" y="4721"/>
                  </a:lnTo>
                  <a:lnTo>
                    <a:pt x="2153" y="4721"/>
                  </a:lnTo>
                  <a:lnTo>
                    <a:pt x="2153" y="4686"/>
                  </a:lnTo>
                  <a:lnTo>
                    <a:pt x="2153" y="4650"/>
                  </a:lnTo>
                  <a:lnTo>
                    <a:pt x="2180" y="4589"/>
                  </a:lnTo>
                  <a:lnTo>
                    <a:pt x="2189" y="4562"/>
                  </a:lnTo>
                  <a:lnTo>
                    <a:pt x="2189" y="4527"/>
                  </a:lnTo>
                  <a:lnTo>
                    <a:pt x="2180" y="4491"/>
                  </a:lnTo>
                  <a:lnTo>
                    <a:pt x="2162" y="4439"/>
                  </a:lnTo>
                  <a:lnTo>
                    <a:pt x="2162" y="4439"/>
                  </a:lnTo>
                  <a:lnTo>
                    <a:pt x="2144" y="4386"/>
                  </a:lnTo>
                  <a:lnTo>
                    <a:pt x="2136" y="4341"/>
                  </a:lnTo>
                  <a:lnTo>
                    <a:pt x="2136" y="4306"/>
                  </a:lnTo>
                  <a:lnTo>
                    <a:pt x="2144" y="4262"/>
                  </a:lnTo>
                  <a:lnTo>
                    <a:pt x="2162" y="4200"/>
                  </a:lnTo>
                  <a:lnTo>
                    <a:pt x="2171" y="4174"/>
                  </a:lnTo>
                  <a:lnTo>
                    <a:pt x="2162" y="4138"/>
                  </a:lnTo>
                  <a:lnTo>
                    <a:pt x="2162" y="4138"/>
                  </a:lnTo>
                  <a:lnTo>
                    <a:pt x="2144" y="4086"/>
                  </a:lnTo>
                  <a:lnTo>
                    <a:pt x="2136" y="4024"/>
                  </a:lnTo>
                  <a:lnTo>
                    <a:pt x="2136" y="3980"/>
                  </a:lnTo>
                  <a:lnTo>
                    <a:pt x="2144" y="3944"/>
                  </a:lnTo>
                  <a:lnTo>
                    <a:pt x="2162" y="3900"/>
                  </a:lnTo>
                  <a:lnTo>
                    <a:pt x="2189" y="3847"/>
                  </a:lnTo>
                  <a:lnTo>
                    <a:pt x="2189" y="3847"/>
                  </a:lnTo>
                  <a:lnTo>
                    <a:pt x="2224" y="3794"/>
                  </a:lnTo>
                  <a:lnTo>
                    <a:pt x="2268" y="3750"/>
                  </a:lnTo>
                  <a:lnTo>
                    <a:pt x="2312" y="3715"/>
                  </a:lnTo>
                  <a:lnTo>
                    <a:pt x="2347" y="3688"/>
                  </a:lnTo>
                  <a:lnTo>
                    <a:pt x="2392" y="3671"/>
                  </a:lnTo>
                  <a:lnTo>
                    <a:pt x="2427" y="3653"/>
                  </a:lnTo>
                  <a:lnTo>
                    <a:pt x="2462" y="3644"/>
                  </a:lnTo>
                  <a:lnTo>
                    <a:pt x="2489" y="3644"/>
                  </a:lnTo>
                  <a:lnTo>
                    <a:pt x="2489" y="3644"/>
                  </a:lnTo>
                  <a:lnTo>
                    <a:pt x="2542" y="3662"/>
                  </a:lnTo>
                  <a:lnTo>
                    <a:pt x="2595" y="3680"/>
                  </a:lnTo>
                  <a:lnTo>
                    <a:pt x="2621" y="3680"/>
                  </a:lnTo>
                  <a:lnTo>
                    <a:pt x="2647" y="3671"/>
                  </a:lnTo>
                  <a:lnTo>
                    <a:pt x="2665" y="3662"/>
                  </a:lnTo>
                  <a:lnTo>
                    <a:pt x="2683" y="3636"/>
                  </a:lnTo>
                  <a:lnTo>
                    <a:pt x="2683" y="3636"/>
                  </a:lnTo>
                  <a:lnTo>
                    <a:pt x="2709" y="3574"/>
                  </a:lnTo>
                  <a:lnTo>
                    <a:pt x="2718" y="3521"/>
                  </a:lnTo>
                  <a:lnTo>
                    <a:pt x="2709" y="3486"/>
                  </a:lnTo>
                  <a:lnTo>
                    <a:pt x="2700" y="3477"/>
                  </a:lnTo>
                  <a:lnTo>
                    <a:pt x="2683" y="3468"/>
                  </a:lnTo>
                  <a:lnTo>
                    <a:pt x="2683" y="3468"/>
                  </a:lnTo>
                  <a:lnTo>
                    <a:pt x="2647" y="3450"/>
                  </a:lnTo>
                  <a:lnTo>
                    <a:pt x="2621" y="3441"/>
                  </a:lnTo>
                  <a:lnTo>
                    <a:pt x="2603" y="3424"/>
                  </a:lnTo>
                  <a:lnTo>
                    <a:pt x="2586" y="3406"/>
                  </a:lnTo>
                  <a:lnTo>
                    <a:pt x="2586" y="3380"/>
                  </a:lnTo>
                  <a:lnTo>
                    <a:pt x="2595" y="3344"/>
                  </a:lnTo>
                  <a:lnTo>
                    <a:pt x="2612" y="3309"/>
                  </a:lnTo>
                  <a:lnTo>
                    <a:pt x="2612" y="3309"/>
                  </a:lnTo>
                  <a:lnTo>
                    <a:pt x="2683" y="3221"/>
                  </a:lnTo>
                  <a:lnTo>
                    <a:pt x="2745" y="3124"/>
                  </a:lnTo>
                  <a:lnTo>
                    <a:pt x="2789" y="3027"/>
                  </a:lnTo>
                  <a:lnTo>
                    <a:pt x="2806" y="2974"/>
                  </a:lnTo>
                  <a:lnTo>
                    <a:pt x="2815" y="2930"/>
                  </a:lnTo>
                  <a:lnTo>
                    <a:pt x="2815" y="2930"/>
                  </a:lnTo>
                  <a:lnTo>
                    <a:pt x="2815" y="2841"/>
                  </a:lnTo>
                  <a:lnTo>
                    <a:pt x="2806" y="2762"/>
                  </a:lnTo>
                  <a:lnTo>
                    <a:pt x="2806" y="2700"/>
                  </a:lnTo>
                  <a:lnTo>
                    <a:pt x="2815" y="2683"/>
                  </a:lnTo>
                  <a:lnTo>
                    <a:pt x="2824" y="2656"/>
                  </a:lnTo>
                  <a:lnTo>
                    <a:pt x="2824" y="2656"/>
                  </a:lnTo>
                  <a:lnTo>
                    <a:pt x="2842" y="2647"/>
                  </a:lnTo>
                  <a:lnTo>
                    <a:pt x="2868" y="2638"/>
                  </a:lnTo>
                  <a:lnTo>
                    <a:pt x="2921" y="2638"/>
                  </a:lnTo>
                  <a:lnTo>
                    <a:pt x="2992" y="2630"/>
                  </a:lnTo>
                  <a:lnTo>
                    <a:pt x="3018" y="2621"/>
                  </a:lnTo>
                  <a:lnTo>
                    <a:pt x="3053" y="2603"/>
                  </a:lnTo>
                  <a:lnTo>
                    <a:pt x="3053" y="2603"/>
                  </a:lnTo>
                  <a:lnTo>
                    <a:pt x="3080" y="2585"/>
                  </a:lnTo>
                  <a:lnTo>
                    <a:pt x="3089" y="2559"/>
                  </a:lnTo>
                  <a:lnTo>
                    <a:pt x="3097" y="2533"/>
                  </a:lnTo>
                  <a:lnTo>
                    <a:pt x="3097" y="2515"/>
                  </a:lnTo>
                  <a:lnTo>
                    <a:pt x="3097" y="2471"/>
                  </a:lnTo>
                  <a:lnTo>
                    <a:pt x="3097" y="2453"/>
                  </a:lnTo>
                  <a:lnTo>
                    <a:pt x="3106" y="2435"/>
                  </a:lnTo>
                  <a:lnTo>
                    <a:pt x="3106" y="2435"/>
                  </a:lnTo>
                  <a:lnTo>
                    <a:pt x="3142" y="2383"/>
                  </a:lnTo>
                  <a:lnTo>
                    <a:pt x="3186" y="2321"/>
                  </a:lnTo>
                  <a:lnTo>
                    <a:pt x="3221" y="2259"/>
                  </a:lnTo>
                  <a:lnTo>
                    <a:pt x="3265" y="2206"/>
                  </a:lnTo>
                  <a:lnTo>
                    <a:pt x="3265" y="2206"/>
                  </a:lnTo>
                  <a:lnTo>
                    <a:pt x="3309" y="2171"/>
                  </a:lnTo>
                  <a:lnTo>
                    <a:pt x="3336" y="2135"/>
                  </a:lnTo>
                  <a:lnTo>
                    <a:pt x="3345" y="2118"/>
                  </a:lnTo>
                  <a:lnTo>
                    <a:pt x="3353" y="2091"/>
                  </a:lnTo>
                  <a:lnTo>
                    <a:pt x="3345" y="2074"/>
                  </a:lnTo>
                  <a:lnTo>
                    <a:pt x="3336" y="2056"/>
                  </a:lnTo>
                  <a:lnTo>
                    <a:pt x="3336" y="2056"/>
                  </a:lnTo>
                  <a:lnTo>
                    <a:pt x="3327" y="2030"/>
                  </a:lnTo>
                  <a:lnTo>
                    <a:pt x="3327" y="2012"/>
                  </a:lnTo>
                  <a:lnTo>
                    <a:pt x="3362" y="1959"/>
                  </a:lnTo>
                  <a:lnTo>
                    <a:pt x="3398" y="1906"/>
                  </a:lnTo>
                  <a:lnTo>
                    <a:pt x="3415" y="1880"/>
                  </a:lnTo>
                  <a:lnTo>
                    <a:pt x="3424" y="1844"/>
                  </a:lnTo>
                  <a:lnTo>
                    <a:pt x="3424" y="1844"/>
                  </a:lnTo>
                  <a:lnTo>
                    <a:pt x="3424" y="1809"/>
                  </a:lnTo>
                  <a:lnTo>
                    <a:pt x="3442" y="1774"/>
                  </a:lnTo>
                  <a:lnTo>
                    <a:pt x="3468" y="1747"/>
                  </a:lnTo>
                  <a:lnTo>
                    <a:pt x="3503" y="1721"/>
                  </a:lnTo>
                  <a:lnTo>
                    <a:pt x="3539" y="1703"/>
                  </a:lnTo>
                  <a:lnTo>
                    <a:pt x="3574" y="1685"/>
                  </a:lnTo>
                  <a:lnTo>
                    <a:pt x="3609" y="1677"/>
                  </a:lnTo>
                  <a:lnTo>
                    <a:pt x="3645" y="1668"/>
                  </a:lnTo>
                  <a:lnTo>
                    <a:pt x="3645" y="1668"/>
                  </a:lnTo>
                  <a:lnTo>
                    <a:pt x="3715" y="1668"/>
                  </a:lnTo>
                  <a:lnTo>
                    <a:pt x="3795" y="1659"/>
                  </a:lnTo>
                  <a:lnTo>
                    <a:pt x="3820" y="1650"/>
                  </a:lnTo>
                  <a:lnTo>
                    <a:pt x="3847" y="1632"/>
                  </a:lnTo>
                  <a:lnTo>
                    <a:pt x="3864" y="1615"/>
                  </a:lnTo>
                  <a:lnTo>
                    <a:pt x="3873" y="1588"/>
                  </a:lnTo>
                  <a:lnTo>
                    <a:pt x="3873" y="1588"/>
                  </a:lnTo>
                  <a:lnTo>
                    <a:pt x="3864" y="1509"/>
                  </a:lnTo>
                  <a:lnTo>
                    <a:pt x="3855" y="1430"/>
                  </a:lnTo>
                  <a:lnTo>
                    <a:pt x="3864" y="1394"/>
                  </a:lnTo>
                  <a:lnTo>
                    <a:pt x="3882" y="1368"/>
                  </a:lnTo>
                  <a:lnTo>
                    <a:pt x="3899" y="1368"/>
                  </a:lnTo>
                  <a:lnTo>
                    <a:pt x="3944" y="1377"/>
                  </a:lnTo>
                  <a:lnTo>
                    <a:pt x="3944" y="1377"/>
                  </a:lnTo>
                  <a:lnTo>
                    <a:pt x="3988" y="1394"/>
                  </a:lnTo>
                  <a:lnTo>
                    <a:pt x="4032" y="1394"/>
                  </a:lnTo>
                  <a:lnTo>
                    <a:pt x="4111" y="1394"/>
                  </a:lnTo>
                  <a:lnTo>
                    <a:pt x="4191" y="1403"/>
                  </a:lnTo>
                  <a:lnTo>
                    <a:pt x="4217" y="1412"/>
                  </a:lnTo>
                  <a:lnTo>
                    <a:pt x="4252" y="1430"/>
                  </a:lnTo>
                  <a:lnTo>
                    <a:pt x="4252" y="1430"/>
                  </a:lnTo>
                  <a:lnTo>
                    <a:pt x="4288" y="1456"/>
                  </a:lnTo>
                  <a:lnTo>
                    <a:pt x="4323" y="1465"/>
                  </a:lnTo>
                  <a:lnTo>
                    <a:pt x="4350" y="1474"/>
                  </a:lnTo>
                  <a:lnTo>
                    <a:pt x="4385" y="1474"/>
                  </a:lnTo>
                  <a:lnTo>
                    <a:pt x="4411" y="1465"/>
                  </a:lnTo>
                  <a:lnTo>
                    <a:pt x="4429" y="1438"/>
                  </a:lnTo>
                  <a:lnTo>
                    <a:pt x="4447" y="1412"/>
                  </a:lnTo>
                  <a:lnTo>
                    <a:pt x="4447" y="1377"/>
                  </a:lnTo>
                  <a:lnTo>
                    <a:pt x="4447" y="1377"/>
                  </a:lnTo>
                  <a:lnTo>
                    <a:pt x="4455" y="1279"/>
                  </a:lnTo>
                  <a:lnTo>
                    <a:pt x="4473" y="1235"/>
                  </a:lnTo>
                  <a:lnTo>
                    <a:pt x="4491" y="1191"/>
                  </a:lnTo>
                  <a:lnTo>
                    <a:pt x="4508" y="1156"/>
                  </a:lnTo>
                  <a:lnTo>
                    <a:pt x="4544" y="1138"/>
                  </a:lnTo>
                  <a:lnTo>
                    <a:pt x="4579" y="1129"/>
                  </a:lnTo>
                  <a:lnTo>
                    <a:pt x="4623" y="1147"/>
                  </a:lnTo>
                  <a:lnTo>
                    <a:pt x="4623" y="1147"/>
                  </a:lnTo>
                  <a:lnTo>
                    <a:pt x="4650" y="1165"/>
                  </a:lnTo>
                  <a:lnTo>
                    <a:pt x="4650" y="1165"/>
                  </a:lnTo>
                  <a:lnTo>
                    <a:pt x="4685" y="1103"/>
                  </a:lnTo>
                  <a:lnTo>
                    <a:pt x="4738" y="1059"/>
                  </a:lnTo>
                  <a:lnTo>
                    <a:pt x="4791" y="1024"/>
                  </a:lnTo>
                  <a:lnTo>
                    <a:pt x="4817" y="1024"/>
                  </a:lnTo>
                  <a:lnTo>
                    <a:pt x="4844" y="1024"/>
                  </a:lnTo>
                  <a:lnTo>
                    <a:pt x="4844" y="1024"/>
                  </a:lnTo>
                  <a:lnTo>
                    <a:pt x="4888" y="1032"/>
                  </a:lnTo>
                  <a:lnTo>
                    <a:pt x="4923" y="1059"/>
                  </a:lnTo>
                  <a:lnTo>
                    <a:pt x="4994" y="1138"/>
                  </a:lnTo>
                  <a:lnTo>
                    <a:pt x="5038" y="1174"/>
                  </a:lnTo>
                  <a:lnTo>
                    <a:pt x="5073" y="1218"/>
                  </a:lnTo>
                  <a:lnTo>
                    <a:pt x="5117" y="1244"/>
                  </a:lnTo>
                  <a:lnTo>
                    <a:pt x="5170" y="1262"/>
                  </a:lnTo>
                  <a:lnTo>
                    <a:pt x="5170" y="1262"/>
                  </a:lnTo>
                  <a:lnTo>
                    <a:pt x="5276" y="1288"/>
                  </a:lnTo>
                  <a:lnTo>
                    <a:pt x="5373" y="1306"/>
                  </a:lnTo>
                  <a:lnTo>
                    <a:pt x="5408" y="1306"/>
                  </a:lnTo>
                  <a:lnTo>
                    <a:pt x="5444" y="1306"/>
                  </a:lnTo>
                  <a:lnTo>
                    <a:pt x="5479" y="1297"/>
                  </a:lnTo>
                  <a:lnTo>
                    <a:pt x="5497" y="1279"/>
                  </a:lnTo>
                  <a:lnTo>
                    <a:pt x="5497" y="1279"/>
                  </a:lnTo>
                  <a:lnTo>
                    <a:pt x="5514" y="1253"/>
                  </a:lnTo>
                  <a:lnTo>
                    <a:pt x="5541" y="1253"/>
                  </a:lnTo>
                  <a:lnTo>
                    <a:pt x="5567" y="1253"/>
                  </a:lnTo>
                  <a:lnTo>
                    <a:pt x="5594" y="1271"/>
                  </a:lnTo>
                  <a:lnTo>
                    <a:pt x="5655" y="1288"/>
                  </a:lnTo>
                  <a:lnTo>
                    <a:pt x="5691" y="1297"/>
                  </a:lnTo>
                  <a:lnTo>
                    <a:pt x="5726" y="1288"/>
                  </a:lnTo>
                  <a:lnTo>
                    <a:pt x="5726" y="1288"/>
                  </a:lnTo>
                  <a:lnTo>
                    <a:pt x="5753" y="1288"/>
                  </a:lnTo>
                  <a:lnTo>
                    <a:pt x="5770" y="1297"/>
                  </a:lnTo>
                  <a:lnTo>
                    <a:pt x="5805" y="1341"/>
                  </a:lnTo>
                  <a:lnTo>
                    <a:pt x="5823" y="1359"/>
                  </a:lnTo>
                  <a:lnTo>
                    <a:pt x="5841" y="1368"/>
                  </a:lnTo>
                  <a:lnTo>
                    <a:pt x="5867" y="1359"/>
                  </a:lnTo>
                  <a:lnTo>
                    <a:pt x="5894" y="1332"/>
                  </a:lnTo>
                  <a:lnTo>
                    <a:pt x="5894" y="1332"/>
                  </a:lnTo>
                  <a:lnTo>
                    <a:pt x="5911" y="1288"/>
                  </a:lnTo>
                  <a:lnTo>
                    <a:pt x="5929" y="1253"/>
                  </a:lnTo>
                  <a:lnTo>
                    <a:pt x="5938" y="1200"/>
                  </a:lnTo>
                  <a:lnTo>
                    <a:pt x="5938" y="1182"/>
                  </a:lnTo>
                  <a:lnTo>
                    <a:pt x="5947" y="1165"/>
                  </a:lnTo>
                  <a:lnTo>
                    <a:pt x="5973" y="1165"/>
                  </a:lnTo>
                  <a:lnTo>
                    <a:pt x="6017" y="1165"/>
                  </a:lnTo>
                  <a:lnTo>
                    <a:pt x="6017" y="1165"/>
                  </a:lnTo>
                  <a:lnTo>
                    <a:pt x="6061" y="1156"/>
                  </a:lnTo>
                  <a:lnTo>
                    <a:pt x="6088" y="1147"/>
                  </a:lnTo>
                  <a:lnTo>
                    <a:pt x="6097" y="1112"/>
                  </a:lnTo>
                  <a:lnTo>
                    <a:pt x="6097" y="1077"/>
                  </a:lnTo>
                  <a:lnTo>
                    <a:pt x="6088" y="988"/>
                  </a:lnTo>
                  <a:lnTo>
                    <a:pt x="6079" y="909"/>
                  </a:lnTo>
                  <a:lnTo>
                    <a:pt x="6079" y="909"/>
                  </a:lnTo>
                  <a:lnTo>
                    <a:pt x="6079" y="874"/>
                  </a:lnTo>
                  <a:lnTo>
                    <a:pt x="6106" y="847"/>
                  </a:lnTo>
                  <a:lnTo>
                    <a:pt x="6132" y="821"/>
                  </a:lnTo>
                  <a:lnTo>
                    <a:pt x="6167" y="803"/>
                  </a:lnTo>
                  <a:lnTo>
                    <a:pt x="6229" y="768"/>
                  </a:lnTo>
                  <a:lnTo>
                    <a:pt x="6247" y="741"/>
                  </a:lnTo>
                  <a:lnTo>
                    <a:pt x="6256" y="715"/>
                  </a:lnTo>
                  <a:lnTo>
                    <a:pt x="6256" y="715"/>
                  </a:lnTo>
                  <a:lnTo>
                    <a:pt x="6264" y="697"/>
                  </a:lnTo>
                  <a:lnTo>
                    <a:pt x="6273" y="688"/>
                  </a:lnTo>
                  <a:lnTo>
                    <a:pt x="6300" y="671"/>
                  </a:lnTo>
                  <a:lnTo>
                    <a:pt x="6344" y="662"/>
                  </a:lnTo>
                  <a:lnTo>
                    <a:pt x="6388" y="662"/>
                  </a:lnTo>
                  <a:lnTo>
                    <a:pt x="6494" y="662"/>
                  </a:lnTo>
                  <a:lnTo>
                    <a:pt x="6529" y="653"/>
                  </a:lnTo>
                  <a:lnTo>
                    <a:pt x="6556" y="644"/>
                  </a:lnTo>
                  <a:lnTo>
                    <a:pt x="6556" y="644"/>
                  </a:lnTo>
                  <a:lnTo>
                    <a:pt x="6573" y="618"/>
                  </a:lnTo>
                  <a:lnTo>
                    <a:pt x="6600" y="600"/>
                  </a:lnTo>
                  <a:lnTo>
                    <a:pt x="6635" y="591"/>
                  </a:lnTo>
                  <a:lnTo>
                    <a:pt x="6670" y="582"/>
                  </a:lnTo>
                  <a:lnTo>
                    <a:pt x="6706" y="582"/>
                  </a:lnTo>
                  <a:lnTo>
                    <a:pt x="6741" y="591"/>
                  </a:lnTo>
                  <a:lnTo>
                    <a:pt x="6767" y="609"/>
                  </a:lnTo>
                  <a:lnTo>
                    <a:pt x="6794" y="644"/>
                  </a:lnTo>
                  <a:lnTo>
                    <a:pt x="6794" y="644"/>
                  </a:lnTo>
                  <a:lnTo>
                    <a:pt x="6820" y="671"/>
                  </a:lnTo>
                  <a:lnTo>
                    <a:pt x="6864" y="706"/>
                  </a:lnTo>
                  <a:lnTo>
                    <a:pt x="6970" y="750"/>
                  </a:lnTo>
                  <a:lnTo>
                    <a:pt x="7059" y="794"/>
                  </a:lnTo>
                  <a:lnTo>
                    <a:pt x="7094" y="821"/>
                  </a:lnTo>
                  <a:lnTo>
                    <a:pt x="7103" y="856"/>
                  </a:lnTo>
                  <a:lnTo>
                    <a:pt x="7103" y="856"/>
                  </a:lnTo>
                  <a:lnTo>
                    <a:pt x="7111" y="927"/>
                  </a:lnTo>
                  <a:lnTo>
                    <a:pt x="7103" y="1015"/>
                  </a:lnTo>
                  <a:lnTo>
                    <a:pt x="7103" y="1015"/>
                  </a:lnTo>
                  <a:lnTo>
                    <a:pt x="7138" y="988"/>
                  </a:lnTo>
                  <a:lnTo>
                    <a:pt x="7173" y="971"/>
                  </a:lnTo>
                  <a:lnTo>
                    <a:pt x="7209" y="953"/>
                  </a:lnTo>
                  <a:lnTo>
                    <a:pt x="7244" y="953"/>
                  </a:lnTo>
                  <a:lnTo>
                    <a:pt x="7244" y="953"/>
                  </a:lnTo>
                  <a:lnTo>
                    <a:pt x="7279" y="944"/>
                  </a:lnTo>
                  <a:lnTo>
                    <a:pt x="7306" y="927"/>
                  </a:lnTo>
                  <a:lnTo>
                    <a:pt x="7367" y="882"/>
                  </a:lnTo>
                  <a:lnTo>
                    <a:pt x="7429" y="847"/>
                  </a:lnTo>
                  <a:lnTo>
                    <a:pt x="7456" y="838"/>
                  </a:lnTo>
                  <a:lnTo>
                    <a:pt x="7491" y="838"/>
                  </a:lnTo>
                  <a:lnTo>
                    <a:pt x="7491" y="838"/>
                  </a:lnTo>
                  <a:lnTo>
                    <a:pt x="7535" y="838"/>
                  </a:lnTo>
                  <a:lnTo>
                    <a:pt x="7561" y="838"/>
                  </a:lnTo>
                  <a:lnTo>
                    <a:pt x="7579" y="829"/>
                  </a:lnTo>
                  <a:lnTo>
                    <a:pt x="7597" y="812"/>
                  </a:lnTo>
                  <a:lnTo>
                    <a:pt x="7614" y="794"/>
                  </a:lnTo>
                  <a:lnTo>
                    <a:pt x="7632" y="768"/>
                  </a:lnTo>
                  <a:lnTo>
                    <a:pt x="7641" y="732"/>
                  </a:lnTo>
                  <a:lnTo>
                    <a:pt x="7641" y="732"/>
                  </a:lnTo>
                  <a:lnTo>
                    <a:pt x="7579" y="706"/>
                  </a:lnTo>
                  <a:lnTo>
                    <a:pt x="7509" y="697"/>
                  </a:lnTo>
                  <a:lnTo>
                    <a:pt x="7473" y="697"/>
                  </a:lnTo>
                  <a:lnTo>
                    <a:pt x="7447" y="706"/>
                  </a:lnTo>
                  <a:lnTo>
                    <a:pt x="7429" y="724"/>
                  </a:lnTo>
                  <a:lnTo>
                    <a:pt x="7420" y="741"/>
                  </a:lnTo>
                  <a:lnTo>
                    <a:pt x="7420" y="741"/>
                  </a:lnTo>
                  <a:lnTo>
                    <a:pt x="7411" y="759"/>
                  </a:lnTo>
                  <a:lnTo>
                    <a:pt x="7394" y="777"/>
                  </a:lnTo>
                  <a:lnTo>
                    <a:pt x="7367" y="785"/>
                  </a:lnTo>
                  <a:lnTo>
                    <a:pt x="7341" y="785"/>
                  </a:lnTo>
                  <a:lnTo>
                    <a:pt x="7323" y="777"/>
                  </a:lnTo>
                  <a:lnTo>
                    <a:pt x="7306" y="768"/>
                  </a:lnTo>
                  <a:lnTo>
                    <a:pt x="7288" y="750"/>
                  </a:lnTo>
                  <a:lnTo>
                    <a:pt x="7288" y="724"/>
                  </a:lnTo>
                  <a:lnTo>
                    <a:pt x="7288" y="724"/>
                  </a:lnTo>
                  <a:lnTo>
                    <a:pt x="7279" y="706"/>
                  </a:lnTo>
                  <a:lnTo>
                    <a:pt x="7261" y="679"/>
                  </a:lnTo>
                  <a:lnTo>
                    <a:pt x="7191" y="635"/>
                  </a:lnTo>
                  <a:lnTo>
                    <a:pt x="7129" y="600"/>
                  </a:lnTo>
                  <a:lnTo>
                    <a:pt x="7103" y="591"/>
                  </a:lnTo>
                  <a:lnTo>
                    <a:pt x="7094" y="574"/>
                  </a:lnTo>
                  <a:lnTo>
                    <a:pt x="7094" y="574"/>
                  </a:lnTo>
                  <a:lnTo>
                    <a:pt x="7094" y="565"/>
                  </a:lnTo>
                  <a:lnTo>
                    <a:pt x="7103" y="556"/>
                  </a:lnTo>
                  <a:lnTo>
                    <a:pt x="7138" y="556"/>
                  </a:lnTo>
                  <a:lnTo>
                    <a:pt x="7191" y="565"/>
                  </a:lnTo>
                  <a:lnTo>
                    <a:pt x="7244" y="591"/>
                  </a:lnTo>
                  <a:lnTo>
                    <a:pt x="7244" y="591"/>
                  </a:lnTo>
                  <a:lnTo>
                    <a:pt x="7288" y="609"/>
                  </a:lnTo>
                  <a:lnTo>
                    <a:pt x="7314" y="609"/>
                  </a:lnTo>
                  <a:lnTo>
                    <a:pt x="7341" y="600"/>
                  </a:lnTo>
                  <a:lnTo>
                    <a:pt x="7385" y="574"/>
                  </a:lnTo>
                  <a:lnTo>
                    <a:pt x="7438" y="529"/>
                  </a:lnTo>
                  <a:lnTo>
                    <a:pt x="7438" y="529"/>
                  </a:lnTo>
                  <a:lnTo>
                    <a:pt x="7473" y="503"/>
                  </a:lnTo>
                  <a:lnTo>
                    <a:pt x="7500" y="494"/>
                  </a:lnTo>
                  <a:lnTo>
                    <a:pt x="7570" y="485"/>
                  </a:lnTo>
                  <a:lnTo>
                    <a:pt x="7614" y="477"/>
                  </a:lnTo>
                  <a:lnTo>
                    <a:pt x="7632" y="468"/>
                  </a:lnTo>
                  <a:lnTo>
                    <a:pt x="7641" y="450"/>
                  </a:lnTo>
                  <a:lnTo>
                    <a:pt x="7641" y="450"/>
                  </a:lnTo>
                  <a:lnTo>
                    <a:pt x="7641" y="424"/>
                  </a:lnTo>
                  <a:lnTo>
                    <a:pt x="7632" y="406"/>
                  </a:lnTo>
                  <a:lnTo>
                    <a:pt x="7579" y="362"/>
                  </a:lnTo>
                  <a:lnTo>
                    <a:pt x="7526" y="326"/>
                  </a:lnTo>
                  <a:lnTo>
                    <a:pt x="7491" y="300"/>
                  </a:lnTo>
                  <a:lnTo>
                    <a:pt x="7491" y="300"/>
                  </a:lnTo>
                  <a:lnTo>
                    <a:pt x="7456" y="265"/>
                  </a:lnTo>
                  <a:lnTo>
                    <a:pt x="7403" y="238"/>
                  </a:lnTo>
                  <a:lnTo>
                    <a:pt x="7341" y="221"/>
                  </a:lnTo>
                  <a:lnTo>
                    <a:pt x="7297" y="221"/>
                  </a:lnTo>
                  <a:lnTo>
                    <a:pt x="7261" y="221"/>
                  </a:lnTo>
                  <a:lnTo>
                    <a:pt x="7261" y="221"/>
                  </a:lnTo>
                  <a:lnTo>
                    <a:pt x="7209" y="229"/>
                  </a:lnTo>
                  <a:lnTo>
                    <a:pt x="7173" y="212"/>
                  </a:lnTo>
                  <a:lnTo>
                    <a:pt x="7138" y="185"/>
                  </a:lnTo>
                  <a:lnTo>
                    <a:pt x="7103" y="150"/>
                  </a:lnTo>
                  <a:lnTo>
                    <a:pt x="7103" y="150"/>
                  </a:lnTo>
                  <a:lnTo>
                    <a:pt x="7076" y="132"/>
                  </a:lnTo>
                  <a:lnTo>
                    <a:pt x="7050" y="132"/>
                  </a:lnTo>
                  <a:lnTo>
                    <a:pt x="7006" y="141"/>
                  </a:lnTo>
                  <a:lnTo>
                    <a:pt x="6970" y="159"/>
                  </a:lnTo>
                  <a:lnTo>
                    <a:pt x="6935" y="194"/>
                  </a:lnTo>
                  <a:lnTo>
                    <a:pt x="6900" y="221"/>
                  </a:lnTo>
                  <a:lnTo>
                    <a:pt x="6882" y="265"/>
                  </a:lnTo>
                  <a:lnTo>
                    <a:pt x="6873" y="309"/>
                  </a:lnTo>
                  <a:lnTo>
                    <a:pt x="6873" y="309"/>
                  </a:lnTo>
                  <a:lnTo>
                    <a:pt x="6864" y="344"/>
                  </a:lnTo>
                  <a:lnTo>
                    <a:pt x="6856" y="371"/>
                  </a:lnTo>
                  <a:lnTo>
                    <a:pt x="6838" y="388"/>
                  </a:lnTo>
                  <a:lnTo>
                    <a:pt x="6820" y="388"/>
                  </a:lnTo>
                  <a:lnTo>
                    <a:pt x="6811" y="388"/>
                  </a:lnTo>
                  <a:lnTo>
                    <a:pt x="6794" y="379"/>
                  </a:lnTo>
                  <a:lnTo>
                    <a:pt x="6794" y="362"/>
                  </a:lnTo>
                  <a:lnTo>
                    <a:pt x="6803" y="335"/>
                  </a:lnTo>
                  <a:lnTo>
                    <a:pt x="6803" y="335"/>
                  </a:lnTo>
                  <a:lnTo>
                    <a:pt x="6811" y="309"/>
                  </a:lnTo>
                  <a:lnTo>
                    <a:pt x="6811" y="282"/>
                  </a:lnTo>
                  <a:lnTo>
                    <a:pt x="6803" y="238"/>
                  </a:lnTo>
                  <a:lnTo>
                    <a:pt x="6803" y="212"/>
                  </a:lnTo>
                  <a:lnTo>
                    <a:pt x="6803" y="194"/>
                  </a:lnTo>
                  <a:lnTo>
                    <a:pt x="6811" y="176"/>
                  </a:lnTo>
                  <a:lnTo>
                    <a:pt x="6838" y="168"/>
                  </a:lnTo>
                  <a:lnTo>
                    <a:pt x="6838" y="168"/>
                  </a:lnTo>
                  <a:lnTo>
                    <a:pt x="6864" y="159"/>
                  </a:lnTo>
                  <a:lnTo>
                    <a:pt x="6882" y="132"/>
                  </a:lnTo>
                  <a:lnTo>
                    <a:pt x="6882" y="106"/>
                  </a:lnTo>
                  <a:lnTo>
                    <a:pt x="6873" y="79"/>
                  </a:lnTo>
                  <a:lnTo>
                    <a:pt x="6847" y="53"/>
                  </a:lnTo>
                  <a:lnTo>
                    <a:pt x="6811" y="26"/>
                  </a:lnTo>
                  <a:lnTo>
                    <a:pt x="6767" y="9"/>
                  </a:lnTo>
                  <a:lnTo>
                    <a:pt x="6714" y="0"/>
                  </a:lnTo>
                  <a:lnTo>
                    <a:pt x="6714" y="0"/>
                  </a:lnTo>
                  <a:lnTo>
                    <a:pt x="6661" y="0"/>
                  </a:lnTo>
                  <a:lnTo>
                    <a:pt x="6608" y="18"/>
                  </a:lnTo>
                  <a:lnTo>
                    <a:pt x="6573" y="35"/>
                  </a:lnTo>
                  <a:lnTo>
                    <a:pt x="6547" y="62"/>
                  </a:lnTo>
                  <a:lnTo>
                    <a:pt x="6529" y="88"/>
                  </a:lnTo>
                  <a:lnTo>
                    <a:pt x="6520" y="124"/>
                  </a:lnTo>
                  <a:lnTo>
                    <a:pt x="6520" y="150"/>
                  </a:lnTo>
                  <a:lnTo>
                    <a:pt x="6529" y="168"/>
                  </a:lnTo>
                  <a:lnTo>
                    <a:pt x="6529" y="168"/>
                  </a:lnTo>
                  <a:lnTo>
                    <a:pt x="6538" y="194"/>
                  </a:lnTo>
                  <a:lnTo>
                    <a:pt x="6529" y="221"/>
                  </a:lnTo>
                  <a:lnTo>
                    <a:pt x="6511" y="265"/>
                  </a:lnTo>
                  <a:lnTo>
                    <a:pt x="6485" y="300"/>
                  </a:lnTo>
                  <a:lnTo>
                    <a:pt x="6450" y="335"/>
                  </a:lnTo>
                  <a:lnTo>
                    <a:pt x="6414" y="371"/>
                  </a:lnTo>
                  <a:lnTo>
                    <a:pt x="6379" y="388"/>
                  </a:lnTo>
                  <a:lnTo>
                    <a:pt x="6353" y="397"/>
                  </a:lnTo>
                  <a:lnTo>
                    <a:pt x="6353" y="397"/>
                  </a:lnTo>
                  <a:lnTo>
                    <a:pt x="6335" y="397"/>
                  </a:lnTo>
                  <a:lnTo>
                    <a:pt x="6326" y="371"/>
                  </a:lnTo>
                  <a:lnTo>
                    <a:pt x="6326" y="344"/>
                  </a:lnTo>
                  <a:lnTo>
                    <a:pt x="6335" y="309"/>
                  </a:lnTo>
                  <a:lnTo>
                    <a:pt x="6353" y="229"/>
                  </a:lnTo>
                  <a:lnTo>
                    <a:pt x="6361" y="150"/>
                  </a:lnTo>
                  <a:lnTo>
                    <a:pt x="6361" y="150"/>
                  </a:lnTo>
                  <a:lnTo>
                    <a:pt x="6353" y="124"/>
                  </a:lnTo>
                  <a:lnTo>
                    <a:pt x="6344" y="106"/>
                  </a:lnTo>
                  <a:lnTo>
                    <a:pt x="6326" y="106"/>
                  </a:lnTo>
                  <a:lnTo>
                    <a:pt x="6308" y="115"/>
                  </a:lnTo>
                  <a:lnTo>
                    <a:pt x="6247" y="168"/>
                  </a:lnTo>
                  <a:lnTo>
                    <a:pt x="6167" y="247"/>
                  </a:lnTo>
                  <a:lnTo>
                    <a:pt x="6167" y="247"/>
                  </a:lnTo>
                  <a:lnTo>
                    <a:pt x="6008" y="441"/>
                  </a:lnTo>
                  <a:lnTo>
                    <a:pt x="5938" y="503"/>
                  </a:lnTo>
                  <a:lnTo>
                    <a:pt x="5911" y="521"/>
                  </a:lnTo>
                  <a:lnTo>
                    <a:pt x="5885" y="529"/>
                  </a:lnTo>
                  <a:lnTo>
                    <a:pt x="5885" y="529"/>
                  </a:lnTo>
                  <a:lnTo>
                    <a:pt x="5858" y="529"/>
                  </a:lnTo>
                  <a:lnTo>
                    <a:pt x="5850" y="521"/>
                  </a:lnTo>
                  <a:lnTo>
                    <a:pt x="5841" y="494"/>
                  </a:lnTo>
                  <a:lnTo>
                    <a:pt x="5841" y="468"/>
                  </a:lnTo>
                  <a:lnTo>
                    <a:pt x="5850" y="432"/>
                  </a:lnTo>
                  <a:lnTo>
                    <a:pt x="5867" y="397"/>
                  </a:lnTo>
                  <a:lnTo>
                    <a:pt x="5903" y="371"/>
                  </a:lnTo>
                  <a:lnTo>
                    <a:pt x="5938" y="344"/>
                  </a:lnTo>
                  <a:lnTo>
                    <a:pt x="5938" y="344"/>
                  </a:lnTo>
                  <a:lnTo>
                    <a:pt x="5973" y="318"/>
                  </a:lnTo>
                  <a:lnTo>
                    <a:pt x="6008" y="282"/>
                  </a:lnTo>
                  <a:lnTo>
                    <a:pt x="6053" y="203"/>
                  </a:lnTo>
                  <a:lnTo>
                    <a:pt x="6088" y="141"/>
                  </a:lnTo>
                  <a:lnTo>
                    <a:pt x="6106" y="124"/>
                  </a:lnTo>
                  <a:lnTo>
                    <a:pt x="6132" y="115"/>
                  </a:lnTo>
                  <a:lnTo>
                    <a:pt x="6132" y="115"/>
                  </a:lnTo>
                  <a:lnTo>
                    <a:pt x="6158" y="115"/>
                  </a:lnTo>
                  <a:lnTo>
                    <a:pt x="6176" y="97"/>
                  </a:lnTo>
                  <a:lnTo>
                    <a:pt x="6185" y="88"/>
                  </a:lnTo>
                  <a:lnTo>
                    <a:pt x="6185" y="71"/>
                  </a:lnTo>
                  <a:lnTo>
                    <a:pt x="6176" y="44"/>
                  </a:lnTo>
                  <a:lnTo>
                    <a:pt x="6158" y="26"/>
                  </a:lnTo>
                  <a:lnTo>
                    <a:pt x="6132" y="9"/>
                  </a:lnTo>
                  <a:lnTo>
                    <a:pt x="6097" y="0"/>
                  </a:lnTo>
                  <a:lnTo>
                    <a:pt x="6097" y="0"/>
                  </a:lnTo>
                  <a:lnTo>
                    <a:pt x="6061" y="0"/>
                  </a:lnTo>
                  <a:lnTo>
                    <a:pt x="6026" y="9"/>
                  </a:lnTo>
                  <a:lnTo>
                    <a:pt x="6008" y="18"/>
                  </a:lnTo>
                  <a:lnTo>
                    <a:pt x="5982" y="44"/>
                  </a:lnTo>
                  <a:lnTo>
                    <a:pt x="5956" y="97"/>
                  </a:lnTo>
                  <a:lnTo>
                    <a:pt x="5929" y="132"/>
                  </a:lnTo>
                  <a:lnTo>
                    <a:pt x="5929" y="132"/>
                  </a:lnTo>
                  <a:lnTo>
                    <a:pt x="5911" y="141"/>
                  </a:lnTo>
                  <a:lnTo>
                    <a:pt x="5885" y="141"/>
                  </a:lnTo>
                  <a:lnTo>
                    <a:pt x="5814" y="124"/>
                  </a:lnTo>
                  <a:lnTo>
                    <a:pt x="5744" y="97"/>
                  </a:lnTo>
                  <a:lnTo>
                    <a:pt x="5726" y="97"/>
                  </a:lnTo>
                  <a:lnTo>
                    <a:pt x="5717" y="106"/>
                  </a:lnTo>
                  <a:lnTo>
                    <a:pt x="5717" y="106"/>
                  </a:lnTo>
                  <a:lnTo>
                    <a:pt x="5717" y="115"/>
                  </a:lnTo>
                  <a:lnTo>
                    <a:pt x="5708" y="132"/>
                  </a:lnTo>
                  <a:lnTo>
                    <a:pt x="5682" y="150"/>
                  </a:lnTo>
                  <a:lnTo>
                    <a:pt x="5664" y="168"/>
                  </a:lnTo>
                  <a:lnTo>
                    <a:pt x="5655" y="176"/>
                  </a:lnTo>
                  <a:lnTo>
                    <a:pt x="5655" y="194"/>
                  </a:lnTo>
                  <a:lnTo>
                    <a:pt x="5673" y="221"/>
                  </a:lnTo>
                  <a:lnTo>
                    <a:pt x="5673" y="221"/>
                  </a:lnTo>
                  <a:lnTo>
                    <a:pt x="5682" y="247"/>
                  </a:lnTo>
                  <a:lnTo>
                    <a:pt x="5682" y="265"/>
                  </a:lnTo>
                  <a:lnTo>
                    <a:pt x="5682" y="282"/>
                  </a:lnTo>
                  <a:lnTo>
                    <a:pt x="5673" y="300"/>
                  </a:lnTo>
                  <a:lnTo>
                    <a:pt x="5655" y="300"/>
                  </a:lnTo>
                  <a:lnTo>
                    <a:pt x="5638" y="300"/>
                  </a:lnTo>
                  <a:lnTo>
                    <a:pt x="5620" y="291"/>
                  </a:lnTo>
                  <a:lnTo>
                    <a:pt x="5603" y="265"/>
                  </a:lnTo>
                  <a:lnTo>
                    <a:pt x="5603" y="265"/>
                  </a:lnTo>
                  <a:lnTo>
                    <a:pt x="5585" y="238"/>
                  </a:lnTo>
                  <a:lnTo>
                    <a:pt x="5558" y="229"/>
                  </a:lnTo>
                  <a:lnTo>
                    <a:pt x="5532" y="229"/>
                  </a:lnTo>
                  <a:lnTo>
                    <a:pt x="5505" y="238"/>
                  </a:lnTo>
                  <a:lnTo>
                    <a:pt x="5470" y="256"/>
                  </a:lnTo>
                  <a:lnTo>
                    <a:pt x="5444" y="274"/>
                  </a:lnTo>
                  <a:lnTo>
                    <a:pt x="5417" y="300"/>
                  </a:lnTo>
                  <a:lnTo>
                    <a:pt x="5400" y="335"/>
                  </a:lnTo>
                  <a:lnTo>
                    <a:pt x="5400" y="335"/>
                  </a:lnTo>
                  <a:lnTo>
                    <a:pt x="5355" y="388"/>
                  </a:lnTo>
                  <a:lnTo>
                    <a:pt x="5320" y="415"/>
                  </a:lnTo>
                  <a:lnTo>
                    <a:pt x="5311" y="432"/>
                  </a:lnTo>
                  <a:lnTo>
                    <a:pt x="5311" y="441"/>
                  </a:lnTo>
                  <a:lnTo>
                    <a:pt x="5329" y="450"/>
                  </a:lnTo>
                  <a:lnTo>
                    <a:pt x="5329" y="450"/>
                  </a:lnTo>
                  <a:lnTo>
                    <a:pt x="5347" y="468"/>
                  </a:lnTo>
                  <a:lnTo>
                    <a:pt x="5355" y="485"/>
                  </a:lnTo>
                  <a:lnTo>
                    <a:pt x="5364" y="512"/>
                  </a:lnTo>
                  <a:lnTo>
                    <a:pt x="5364" y="538"/>
                  </a:lnTo>
                  <a:lnTo>
                    <a:pt x="5355" y="565"/>
                  </a:lnTo>
                  <a:lnTo>
                    <a:pt x="5338" y="591"/>
                  </a:lnTo>
                  <a:lnTo>
                    <a:pt x="5320" y="609"/>
                  </a:lnTo>
                  <a:lnTo>
                    <a:pt x="5294" y="618"/>
                  </a:lnTo>
                  <a:lnTo>
                    <a:pt x="5294" y="618"/>
                  </a:lnTo>
                  <a:lnTo>
                    <a:pt x="5285" y="618"/>
                  </a:lnTo>
                  <a:lnTo>
                    <a:pt x="5267" y="618"/>
                  </a:lnTo>
                  <a:lnTo>
                    <a:pt x="5250" y="600"/>
                  </a:lnTo>
                  <a:lnTo>
                    <a:pt x="5241" y="565"/>
                  </a:lnTo>
                  <a:lnTo>
                    <a:pt x="5232" y="521"/>
                  </a:lnTo>
                  <a:lnTo>
                    <a:pt x="5214" y="450"/>
                  </a:lnTo>
                  <a:lnTo>
                    <a:pt x="5205" y="432"/>
                  </a:lnTo>
                  <a:lnTo>
                    <a:pt x="5197" y="424"/>
                  </a:lnTo>
                  <a:lnTo>
                    <a:pt x="5188" y="424"/>
                  </a:lnTo>
                  <a:lnTo>
                    <a:pt x="5188" y="424"/>
                  </a:lnTo>
                  <a:lnTo>
                    <a:pt x="5170" y="432"/>
                  </a:lnTo>
                  <a:lnTo>
                    <a:pt x="5161" y="415"/>
                  </a:lnTo>
                  <a:lnTo>
                    <a:pt x="5153" y="397"/>
                  </a:lnTo>
                  <a:lnTo>
                    <a:pt x="5161" y="379"/>
                  </a:lnTo>
                  <a:lnTo>
                    <a:pt x="5170" y="353"/>
                  </a:lnTo>
                  <a:lnTo>
                    <a:pt x="5197" y="335"/>
                  </a:lnTo>
                  <a:lnTo>
                    <a:pt x="5214" y="318"/>
                  </a:lnTo>
                  <a:lnTo>
                    <a:pt x="5250" y="309"/>
                  </a:lnTo>
                  <a:lnTo>
                    <a:pt x="5250" y="309"/>
                  </a:lnTo>
                  <a:lnTo>
                    <a:pt x="5276" y="309"/>
                  </a:lnTo>
                  <a:lnTo>
                    <a:pt x="5311" y="291"/>
                  </a:lnTo>
                  <a:lnTo>
                    <a:pt x="5338" y="274"/>
                  </a:lnTo>
                  <a:lnTo>
                    <a:pt x="5364" y="247"/>
                  </a:lnTo>
                  <a:lnTo>
                    <a:pt x="5400" y="194"/>
                  </a:lnTo>
                  <a:lnTo>
                    <a:pt x="5408" y="176"/>
                  </a:lnTo>
                  <a:lnTo>
                    <a:pt x="5408" y="159"/>
                  </a:lnTo>
                  <a:lnTo>
                    <a:pt x="5408" y="159"/>
                  </a:lnTo>
                  <a:lnTo>
                    <a:pt x="5400" y="141"/>
                  </a:lnTo>
                  <a:lnTo>
                    <a:pt x="5382" y="132"/>
                  </a:lnTo>
                  <a:lnTo>
                    <a:pt x="5364" y="124"/>
                  </a:lnTo>
                  <a:lnTo>
                    <a:pt x="5347" y="132"/>
                  </a:lnTo>
                  <a:lnTo>
                    <a:pt x="5329" y="132"/>
                  </a:lnTo>
                  <a:lnTo>
                    <a:pt x="5311" y="150"/>
                  </a:lnTo>
                  <a:lnTo>
                    <a:pt x="5303" y="159"/>
                  </a:lnTo>
                  <a:lnTo>
                    <a:pt x="5303" y="185"/>
                  </a:lnTo>
                  <a:lnTo>
                    <a:pt x="5303" y="185"/>
                  </a:lnTo>
                  <a:lnTo>
                    <a:pt x="5294" y="203"/>
                  </a:lnTo>
                  <a:lnTo>
                    <a:pt x="5276" y="221"/>
                  </a:lnTo>
                  <a:lnTo>
                    <a:pt x="5250" y="229"/>
                  </a:lnTo>
                  <a:lnTo>
                    <a:pt x="5223" y="238"/>
                  </a:lnTo>
                  <a:lnTo>
                    <a:pt x="5144" y="238"/>
                  </a:lnTo>
                  <a:lnTo>
                    <a:pt x="5055" y="229"/>
                  </a:lnTo>
                  <a:lnTo>
                    <a:pt x="5055" y="229"/>
                  </a:lnTo>
                  <a:lnTo>
                    <a:pt x="5020" y="238"/>
                  </a:lnTo>
                  <a:lnTo>
                    <a:pt x="4994" y="256"/>
                  </a:lnTo>
                  <a:lnTo>
                    <a:pt x="4985" y="274"/>
                  </a:lnTo>
                  <a:lnTo>
                    <a:pt x="4976" y="300"/>
                  </a:lnTo>
                  <a:lnTo>
                    <a:pt x="4985" y="335"/>
                  </a:lnTo>
                  <a:lnTo>
                    <a:pt x="5002" y="371"/>
                  </a:lnTo>
                  <a:lnTo>
                    <a:pt x="5038" y="406"/>
                  </a:lnTo>
                  <a:lnTo>
                    <a:pt x="5073" y="432"/>
                  </a:lnTo>
                  <a:lnTo>
                    <a:pt x="5073" y="432"/>
                  </a:lnTo>
                  <a:lnTo>
                    <a:pt x="5108" y="459"/>
                  </a:lnTo>
                  <a:lnTo>
                    <a:pt x="5126" y="477"/>
                  </a:lnTo>
                  <a:lnTo>
                    <a:pt x="5117" y="494"/>
                  </a:lnTo>
                  <a:lnTo>
                    <a:pt x="5100" y="512"/>
                  </a:lnTo>
                  <a:lnTo>
                    <a:pt x="5082" y="512"/>
                  </a:lnTo>
                  <a:lnTo>
                    <a:pt x="5047" y="512"/>
                  </a:lnTo>
                  <a:lnTo>
                    <a:pt x="5020" y="512"/>
                  </a:lnTo>
                  <a:lnTo>
                    <a:pt x="4994" y="494"/>
                  </a:lnTo>
                  <a:lnTo>
                    <a:pt x="4994" y="494"/>
                  </a:lnTo>
                  <a:lnTo>
                    <a:pt x="4967" y="477"/>
                  </a:lnTo>
                  <a:lnTo>
                    <a:pt x="4941" y="468"/>
                  </a:lnTo>
                  <a:lnTo>
                    <a:pt x="4879" y="468"/>
                  </a:lnTo>
                  <a:lnTo>
                    <a:pt x="4826" y="477"/>
                  </a:lnTo>
                  <a:lnTo>
                    <a:pt x="4764" y="494"/>
                  </a:lnTo>
                  <a:lnTo>
                    <a:pt x="4764" y="494"/>
                  </a:lnTo>
                  <a:lnTo>
                    <a:pt x="4755" y="503"/>
                  </a:lnTo>
                  <a:lnTo>
                    <a:pt x="4755" y="512"/>
                  </a:lnTo>
                  <a:lnTo>
                    <a:pt x="4764" y="529"/>
                  </a:lnTo>
                  <a:lnTo>
                    <a:pt x="4826" y="565"/>
                  </a:lnTo>
                  <a:lnTo>
                    <a:pt x="4897" y="609"/>
                  </a:lnTo>
                  <a:lnTo>
                    <a:pt x="4923" y="627"/>
                  </a:lnTo>
                  <a:lnTo>
                    <a:pt x="4932" y="644"/>
                  </a:lnTo>
                  <a:lnTo>
                    <a:pt x="4932" y="644"/>
                  </a:lnTo>
                  <a:lnTo>
                    <a:pt x="4932" y="653"/>
                  </a:lnTo>
                  <a:lnTo>
                    <a:pt x="4923" y="653"/>
                  </a:lnTo>
                  <a:lnTo>
                    <a:pt x="4879" y="644"/>
                  </a:lnTo>
                  <a:lnTo>
                    <a:pt x="4826" y="627"/>
                  </a:lnTo>
                  <a:lnTo>
                    <a:pt x="4808" y="627"/>
                  </a:lnTo>
                  <a:lnTo>
                    <a:pt x="4791" y="627"/>
                  </a:lnTo>
                  <a:lnTo>
                    <a:pt x="4791" y="627"/>
                  </a:lnTo>
                  <a:lnTo>
                    <a:pt x="4782" y="635"/>
                  </a:lnTo>
                  <a:lnTo>
                    <a:pt x="4755" y="635"/>
                  </a:lnTo>
                  <a:lnTo>
                    <a:pt x="4711" y="618"/>
                  </a:lnTo>
                  <a:lnTo>
                    <a:pt x="4685" y="600"/>
                  </a:lnTo>
                  <a:lnTo>
                    <a:pt x="4658" y="582"/>
                  </a:lnTo>
                  <a:lnTo>
                    <a:pt x="4641" y="556"/>
                  </a:lnTo>
                  <a:lnTo>
                    <a:pt x="4632" y="529"/>
                  </a:lnTo>
                  <a:lnTo>
                    <a:pt x="4632" y="529"/>
                  </a:lnTo>
                  <a:lnTo>
                    <a:pt x="4632" y="521"/>
                  </a:lnTo>
                  <a:lnTo>
                    <a:pt x="4623" y="512"/>
                  </a:lnTo>
                  <a:lnTo>
                    <a:pt x="4605" y="503"/>
                  </a:lnTo>
                  <a:lnTo>
                    <a:pt x="4570" y="512"/>
                  </a:lnTo>
                  <a:lnTo>
                    <a:pt x="4544" y="521"/>
                  </a:lnTo>
                  <a:lnTo>
                    <a:pt x="4517" y="538"/>
                  </a:lnTo>
                  <a:lnTo>
                    <a:pt x="4508" y="556"/>
                  </a:lnTo>
                  <a:lnTo>
                    <a:pt x="4508" y="565"/>
                  </a:lnTo>
                  <a:lnTo>
                    <a:pt x="4508" y="574"/>
                  </a:lnTo>
                  <a:lnTo>
                    <a:pt x="4535" y="591"/>
                  </a:lnTo>
                  <a:lnTo>
                    <a:pt x="4535" y="591"/>
                  </a:lnTo>
                  <a:lnTo>
                    <a:pt x="4570" y="600"/>
                  </a:lnTo>
                  <a:lnTo>
                    <a:pt x="4597" y="618"/>
                  </a:lnTo>
                  <a:lnTo>
                    <a:pt x="4605" y="635"/>
                  </a:lnTo>
                  <a:lnTo>
                    <a:pt x="4614" y="662"/>
                  </a:lnTo>
                  <a:lnTo>
                    <a:pt x="4614" y="715"/>
                  </a:lnTo>
                  <a:lnTo>
                    <a:pt x="4605" y="785"/>
                  </a:lnTo>
                  <a:lnTo>
                    <a:pt x="4605" y="785"/>
                  </a:lnTo>
                  <a:lnTo>
                    <a:pt x="4605" y="812"/>
                  </a:lnTo>
                  <a:lnTo>
                    <a:pt x="4588" y="829"/>
                  </a:lnTo>
                  <a:lnTo>
                    <a:pt x="4570" y="829"/>
                  </a:lnTo>
                  <a:lnTo>
                    <a:pt x="4552" y="821"/>
                  </a:lnTo>
                  <a:lnTo>
                    <a:pt x="4526" y="803"/>
                  </a:lnTo>
                  <a:lnTo>
                    <a:pt x="4517" y="777"/>
                  </a:lnTo>
                  <a:lnTo>
                    <a:pt x="4508" y="750"/>
                  </a:lnTo>
                  <a:lnTo>
                    <a:pt x="4508" y="724"/>
                  </a:lnTo>
                  <a:lnTo>
                    <a:pt x="4508" y="724"/>
                  </a:lnTo>
                  <a:lnTo>
                    <a:pt x="4508" y="697"/>
                  </a:lnTo>
                  <a:lnTo>
                    <a:pt x="4508" y="679"/>
                  </a:lnTo>
                  <a:lnTo>
                    <a:pt x="4491" y="671"/>
                  </a:lnTo>
                  <a:lnTo>
                    <a:pt x="4464" y="662"/>
                  </a:lnTo>
                  <a:lnTo>
                    <a:pt x="4411" y="679"/>
                  </a:lnTo>
                  <a:lnTo>
                    <a:pt x="4341" y="706"/>
                  </a:lnTo>
                  <a:lnTo>
                    <a:pt x="4341" y="706"/>
                  </a:lnTo>
                  <a:lnTo>
                    <a:pt x="4314" y="715"/>
                  </a:lnTo>
                  <a:lnTo>
                    <a:pt x="4305" y="715"/>
                  </a:lnTo>
                  <a:lnTo>
                    <a:pt x="4305" y="697"/>
                  </a:lnTo>
                  <a:lnTo>
                    <a:pt x="4314" y="671"/>
                  </a:lnTo>
                  <a:lnTo>
                    <a:pt x="4323" y="600"/>
                  </a:lnTo>
                  <a:lnTo>
                    <a:pt x="4323" y="565"/>
                  </a:lnTo>
                  <a:lnTo>
                    <a:pt x="4323" y="538"/>
                  </a:lnTo>
                  <a:lnTo>
                    <a:pt x="4323" y="538"/>
                  </a:lnTo>
                  <a:lnTo>
                    <a:pt x="4305" y="512"/>
                  </a:lnTo>
                  <a:lnTo>
                    <a:pt x="4288" y="503"/>
                  </a:lnTo>
                  <a:lnTo>
                    <a:pt x="4261" y="503"/>
                  </a:lnTo>
                  <a:lnTo>
                    <a:pt x="4235" y="512"/>
                  </a:lnTo>
                  <a:lnTo>
                    <a:pt x="4182" y="529"/>
                  </a:lnTo>
                  <a:lnTo>
                    <a:pt x="4111" y="556"/>
                  </a:lnTo>
                  <a:lnTo>
                    <a:pt x="4111" y="556"/>
                  </a:lnTo>
                  <a:lnTo>
                    <a:pt x="4049" y="565"/>
                  </a:lnTo>
                  <a:lnTo>
                    <a:pt x="4014" y="582"/>
                  </a:lnTo>
                  <a:lnTo>
                    <a:pt x="4005" y="591"/>
                  </a:lnTo>
                  <a:lnTo>
                    <a:pt x="4005" y="600"/>
                  </a:lnTo>
                  <a:lnTo>
                    <a:pt x="4032" y="635"/>
                  </a:lnTo>
                  <a:lnTo>
                    <a:pt x="4032" y="635"/>
                  </a:lnTo>
                  <a:lnTo>
                    <a:pt x="4049" y="662"/>
                  </a:lnTo>
                  <a:lnTo>
                    <a:pt x="4058" y="688"/>
                  </a:lnTo>
                  <a:lnTo>
                    <a:pt x="4067" y="715"/>
                  </a:lnTo>
                  <a:lnTo>
                    <a:pt x="4067" y="732"/>
                  </a:lnTo>
                  <a:lnTo>
                    <a:pt x="4058" y="750"/>
                  </a:lnTo>
                  <a:lnTo>
                    <a:pt x="4049" y="768"/>
                  </a:lnTo>
                  <a:lnTo>
                    <a:pt x="4032" y="777"/>
                  </a:lnTo>
                  <a:lnTo>
                    <a:pt x="4005" y="777"/>
                  </a:lnTo>
                  <a:lnTo>
                    <a:pt x="4005" y="777"/>
                  </a:lnTo>
                  <a:lnTo>
                    <a:pt x="3952" y="768"/>
                  </a:lnTo>
                  <a:lnTo>
                    <a:pt x="3926" y="777"/>
                  </a:lnTo>
                  <a:lnTo>
                    <a:pt x="3917" y="785"/>
                  </a:lnTo>
                  <a:lnTo>
                    <a:pt x="3908" y="803"/>
                  </a:lnTo>
                  <a:lnTo>
                    <a:pt x="3908" y="847"/>
                  </a:lnTo>
                  <a:lnTo>
                    <a:pt x="3908" y="847"/>
                  </a:lnTo>
                  <a:lnTo>
                    <a:pt x="3908" y="865"/>
                  </a:lnTo>
                  <a:lnTo>
                    <a:pt x="3891" y="882"/>
                  </a:lnTo>
                  <a:lnTo>
                    <a:pt x="3882" y="900"/>
                  </a:lnTo>
                  <a:lnTo>
                    <a:pt x="3864" y="900"/>
                  </a:lnTo>
                  <a:lnTo>
                    <a:pt x="3838" y="900"/>
                  </a:lnTo>
                  <a:lnTo>
                    <a:pt x="3820" y="891"/>
                  </a:lnTo>
                  <a:lnTo>
                    <a:pt x="3811" y="874"/>
                  </a:lnTo>
                  <a:lnTo>
                    <a:pt x="3802" y="856"/>
                  </a:lnTo>
                  <a:lnTo>
                    <a:pt x="3802" y="856"/>
                  </a:lnTo>
                  <a:lnTo>
                    <a:pt x="3795" y="838"/>
                  </a:lnTo>
                  <a:lnTo>
                    <a:pt x="3768" y="829"/>
                  </a:lnTo>
                  <a:lnTo>
                    <a:pt x="3742" y="821"/>
                  </a:lnTo>
                  <a:lnTo>
                    <a:pt x="3715" y="821"/>
                  </a:lnTo>
                  <a:lnTo>
                    <a:pt x="3680" y="829"/>
                  </a:lnTo>
                  <a:lnTo>
                    <a:pt x="3645" y="838"/>
                  </a:lnTo>
                  <a:lnTo>
                    <a:pt x="3618" y="856"/>
                  </a:lnTo>
                  <a:lnTo>
                    <a:pt x="3600" y="882"/>
                  </a:lnTo>
                  <a:lnTo>
                    <a:pt x="3600" y="882"/>
                  </a:lnTo>
                  <a:lnTo>
                    <a:pt x="3556" y="935"/>
                  </a:lnTo>
                  <a:lnTo>
                    <a:pt x="3503" y="979"/>
                  </a:lnTo>
                  <a:lnTo>
                    <a:pt x="3459" y="1032"/>
                  </a:lnTo>
                  <a:lnTo>
                    <a:pt x="3450" y="1059"/>
                  </a:lnTo>
                  <a:lnTo>
                    <a:pt x="3442" y="1085"/>
                  </a:lnTo>
                  <a:lnTo>
                    <a:pt x="3442" y="1085"/>
                  </a:lnTo>
                  <a:lnTo>
                    <a:pt x="3450" y="1112"/>
                  </a:lnTo>
                  <a:lnTo>
                    <a:pt x="3468" y="1112"/>
                  </a:lnTo>
                  <a:lnTo>
                    <a:pt x="3495" y="1112"/>
                  </a:lnTo>
                  <a:lnTo>
                    <a:pt x="3512" y="1103"/>
                  </a:lnTo>
                  <a:lnTo>
                    <a:pt x="3574" y="1077"/>
                  </a:lnTo>
                  <a:lnTo>
                    <a:pt x="3600" y="1068"/>
                  </a:lnTo>
                  <a:lnTo>
                    <a:pt x="3636" y="1077"/>
                  </a:lnTo>
                  <a:lnTo>
                    <a:pt x="3636" y="1077"/>
                  </a:lnTo>
                  <a:lnTo>
                    <a:pt x="3653" y="1085"/>
                  </a:lnTo>
                  <a:lnTo>
                    <a:pt x="3671" y="1094"/>
                  </a:lnTo>
                  <a:lnTo>
                    <a:pt x="3671" y="1112"/>
                  </a:lnTo>
                  <a:lnTo>
                    <a:pt x="3671" y="1121"/>
                  </a:lnTo>
                  <a:lnTo>
                    <a:pt x="3662" y="1147"/>
                  </a:lnTo>
                  <a:lnTo>
                    <a:pt x="3662" y="1165"/>
                  </a:lnTo>
                  <a:lnTo>
                    <a:pt x="3671" y="1182"/>
                  </a:lnTo>
                  <a:lnTo>
                    <a:pt x="3671" y="1182"/>
                  </a:lnTo>
                  <a:lnTo>
                    <a:pt x="3689" y="1200"/>
                  </a:lnTo>
                  <a:lnTo>
                    <a:pt x="3698" y="1218"/>
                  </a:lnTo>
                  <a:lnTo>
                    <a:pt x="3698" y="1253"/>
                  </a:lnTo>
                  <a:lnTo>
                    <a:pt x="3698" y="1271"/>
                  </a:lnTo>
                  <a:lnTo>
                    <a:pt x="3680" y="1271"/>
                  </a:lnTo>
                  <a:lnTo>
                    <a:pt x="3671" y="1271"/>
                  </a:lnTo>
                  <a:lnTo>
                    <a:pt x="3645" y="1262"/>
                  </a:lnTo>
                  <a:lnTo>
                    <a:pt x="3645" y="1262"/>
                  </a:lnTo>
                  <a:lnTo>
                    <a:pt x="3600" y="1227"/>
                  </a:lnTo>
                  <a:lnTo>
                    <a:pt x="3574" y="1218"/>
                  </a:lnTo>
                  <a:lnTo>
                    <a:pt x="3556" y="1209"/>
                  </a:lnTo>
                  <a:lnTo>
                    <a:pt x="3530" y="1218"/>
                  </a:lnTo>
                  <a:lnTo>
                    <a:pt x="3512" y="1227"/>
                  </a:lnTo>
                  <a:lnTo>
                    <a:pt x="3503" y="1244"/>
                  </a:lnTo>
                  <a:lnTo>
                    <a:pt x="3495" y="1279"/>
                  </a:lnTo>
                  <a:lnTo>
                    <a:pt x="3495" y="1279"/>
                  </a:lnTo>
                  <a:lnTo>
                    <a:pt x="3486" y="1297"/>
                  </a:lnTo>
                  <a:lnTo>
                    <a:pt x="3477" y="1315"/>
                  </a:lnTo>
                  <a:lnTo>
                    <a:pt x="3459" y="1306"/>
                  </a:lnTo>
                  <a:lnTo>
                    <a:pt x="3442" y="1297"/>
                  </a:lnTo>
                  <a:lnTo>
                    <a:pt x="3406" y="1253"/>
                  </a:lnTo>
                  <a:lnTo>
                    <a:pt x="3362" y="1200"/>
                  </a:lnTo>
                  <a:lnTo>
                    <a:pt x="3362" y="1200"/>
                  </a:lnTo>
                  <a:lnTo>
                    <a:pt x="3345" y="1182"/>
                  </a:lnTo>
                  <a:lnTo>
                    <a:pt x="3318" y="1191"/>
                  </a:lnTo>
                  <a:lnTo>
                    <a:pt x="3300" y="1200"/>
                  </a:lnTo>
                  <a:lnTo>
                    <a:pt x="3283" y="1227"/>
                  </a:lnTo>
                  <a:lnTo>
                    <a:pt x="3239" y="1271"/>
                  </a:lnTo>
                  <a:lnTo>
                    <a:pt x="3221" y="1279"/>
                  </a:lnTo>
                  <a:lnTo>
                    <a:pt x="3203" y="1279"/>
                  </a:lnTo>
                  <a:lnTo>
                    <a:pt x="3203" y="1279"/>
                  </a:lnTo>
                  <a:lnTo>
                    <a:pt x="3186" y="1253"/>
                  </a:lnTo>
                  <a:lnTo>
                    <a:pt x="3195" y="1227"/>
                  </a:lnTo>
                  <a:lnTo>
                    <a:pt x="3230" y="1165"/>
                  </a:lnTo>
                  <a:lnTo>
                    <a:pt x="3265" y="1085"/>
                  </a:lnTo>
                  <a:lnTo>
                    <a:pt x="3274" y="1059"/>
                  </a:lnTo>
                  <a:lnTo>
                    <a:pt x="3274" y="1032"/>
                  </a:lnTo>
                  <a:lnTo>
                    <a:pt x="3274" y="1032"/>
                  </a:lnTo>
                  <a:lnTo>
                    <a:pt x="3256" y="1015"/>
                  </a:lnTo>
                  <a:lnTo>
                    <a:pt x="3239" y="1006"/>
                  </a:lnTo>
                  <a:lnTo>
                    <a:pt x="3221" y="1015"/>
                  </a:lnTo>
                  <a:lnTo>
                    <a:pt x="3203" y="1041"/>
                  </a:lnTo>
                  <a:lnTo>
                    <a:pt x="3159" y="1094"/>
                  </a:lnTo>
                  <a:lnTo>
                    <a:pt x="3097" y="1174"/>
                  </a:lnTo>
                  <a:lnTo>
                    <a:pt x="3097" y="1174"/>
                  </a:lnTo>
                  <a:lnTo>
                    <a:pt x="3053" y="1200"/>
                  </a:lnTo>
                  <a:lnTo>
                    <a:pt x="3018" y="1227"/>
                  </a:lnTo>
                  <a:lnTo>
                    <a:pt x="2947" y="1262"/>
                  </a:lnTo>
                  <a:lnTo>
                    <a:pt x="2903" y="1288"/>
                  </a:lnTo>
                  <a:lnTo>
                    <a:pt x="2895" y="1297"/>
                  </a:lnTo>
                  <a:lnTo>
                    <a:pt x="2903" y="1315"/>
                  </a:lnTo>
                  <a:lnTo>
                    <a:pt x="2903" y="1315"/>
                  </a:lnTo>
                  <a:lnTo>
                    <a:pt x="2912" y="1332"/>
                  </a:lnTo>
                  <a:lnTo>
                    <a:pt x="2912" y="1350"/>
                  </a:lnTo>
                  <a:lnTo>
                    <a:pt x="2868" y="1377"/>
                  </a:lnTo>
                  <a:lnTo>
                    <a:pt x="2815" y="1421"/>
                  </a:lnTo>
                  <a:lnTo>
                    <a:pt x="2789" y="1447"/>
                  </a:lnTo>
                  <a:lnTo>
                    <a:pt x="2780" y="1474"/>
                  </a:lnTo>
                  <a:lnTo>
                    <a:pt x="2780" y="1474"/>
                  </a:lnTo>
                  <a:lnTo>
                    <a:pt x="2762" y="1500"/>
                  </a:lnTo>
                  <a:lnTo>
                    <a:pt x="2727" y="1527"/>
                  </a:lnTo>
                  <a:lnTo>
                    <a:pt x="2639" y="1571"/>
                  </a:lnTo>
                  <a:lnTo>
                    <a:pt x="2524" y="1615"/>
                  </a:lnTo>
                  <a:lnTo>
                    <a:pt x="2462" y="1641"/>
                  </a:lnTo>
                  <a:lnTo>
                    <a:pt x="2409" y="1677"/>
                  </a:lnTo>
                  <a:lnTo>
                    <a:pt x="2409" y="1677"/>
                  </a:lnTo>
                  <a:lnTo>
                    <a:pt x="2374" y="1703"/>
                  </a:lnTo>
                  <a:lnTo>
                    <a:pt x="2365" y="1730"/>
                  </a:lnTo>
                  <a:lnTo>
                    <a:pt x="2365" y="1738"/>
                  </a:lnTo>
                  <a:lnTo>
                    <a:pt x="2383" y="1747"/>
                  </a:lnTo>
                  <a:lnTo>
                    <a:pt x="2418" y="1738"/>
                  </a:lnTo>
                  <a:lnTo>
                    <a:pt x="2444" y="1730"/>
                  </a:lnTo>
                  <a:lnTo>
                    <a:pt x="2480" y="1712"/>
                  </a:lnTo>
                  <a:lnTo>
                    <a:pt x="2515" y="1685"/>
                  </a:lnTo>
                  <a:lnTo>
                    <a:pt x="2515" y="1685"/>
                  </a:lnTo>
                  <a:lnTo>
                    <a:pt x="2542" y="1659"/>
                  </a:lnTo>
                  <a:lnTo>
                    <a:pt x="2559" y="1641"/>
                  </a:lnTo>
                  <a:lnTo>
                    <a:pt x="2603" y="1624"/>
                  </a:lnTo>
                  <a:lnTo>
                    <a:pt x="2656" y="1615"/>
                  </a:lnTo>
                  <a:lnTo>
                    <a:pt x="2736" y="1571"/>
                  </a:lnTo>
                  <a:lnTo>
                    <a:pt x="2736" y="1571"/>
                  </a:lnTo>
                  <a:lnTo>
                    <a:pt x="2824" y="1518"/>
                  </a:lnTo>
                  <a:lnTo>
                    <a:pt x="2903" y="1482"/>
                  </a:lnTo>
                  <a:lnTo>
                    <a:pt x="2974" y="1465"/>
                  </a:lnTo>
                  <a:lnTo>
                    <a:pt x="3000" y="1465"/>
                  </a:lnTo>
                  <a:lnTo>
                    <a:pt x="3027" y="1465"/>
                  </a:lnTo>
                  <a:lnTo>
                    <a:pt x="3027" y="1465"/>
                  </a:lnTo>
                  <a:lnTo>
                    <a:pt x="3062" y="1491"/>
                  </a:lnTo>
                  <a:lnTo>
                    <a:pt x="3106" y="1500"/>
                  </a:lnTo>
                  <a:lnTo>
                    <a:pt x="3133" y="1491"/>
                  </a:lnTo>
                  <a:lnTo>
                    <a:pt x="3150" y="1482"/>
                  </a:lnTo>
                  <a:lnTo>
                    <a:pt x="3177" y="1465"/>
                  </a:lnTo>
                  <a:lnTo>
                    <a:pt x="3203" y="1438"/>
                  </a:lnTo>
                  <a:lnTo>
                    <a:pt x="3203" y="1438"/>
                  </a:lnTo>
                  <a:lnTo>
                    <a:pt x="3221" y="1421"/>
                  </a:lnTo>
                  <a:lnTo>
                    <a:pt x="3247" y="1403"/>
                  </a:lnTo>
                  <a:lnTo>
                    <a:pt x="3265" y="1394"/>
                  </a:lnTo>
                  <a:lnTo>
                    <a:pt x="3292" y="1385"/>
                  </a:lnTo>
                  <a:lnTo>
                    <a:pt x="3318" y="1394"/>
                  </a:lnTo>
                  <a:lnTo>
                    <a:pt x="3336" y="1403"/>
                  </a:lnTo>
                  <a:lnTo>
                    <a:pt x="3380" y="1430"/>
                  </a:lnTo>
                  <a:lnTo>
                    <a:pt x="3380" y="1430"/>
                  </a:lnTo>
                  <a:lnTo>
                    <a:pt x="3398" y="1447"/>
                  </a:lnTo>
                  <a:lnTo>
                    <a:pt x="3398" y="1465"/>
                  </a:lnTo>
                  <a:lnTo>
                    <a:pt x="3362" y="1500"/>
                  </a:lnTo>
                  <a:lnTo>
                    <a:pt x="3353" y="1518"/>
                  </a:lnTo>
                  <a:lnTo>
                    <a:pt x="3345" y="1544"/>
                  </a:lnTo>
                  <a:lnTo>
                    <a:pt x="3345" y="1562"/>
                  </a:lnTo>
                  <a:lnTo>
                    <a:pt x="3353" y="1588"/>
                  </a:lnTo>
                  <a:lnTo>
                    <a:pt x="3353" y="1588"/>
                  </a:lnTo>
                  <a:lnTo>
                    <a:pt x="3371" y="1615"/>
                  </a:lnTo>
                  <a:lnTo>
                    <a:pt x="3371" y="1632"/>
                  </a:lnTo>
                  <a:lnTo>
                    <a:pt x="3362" y="1650"/>
                  </a:lnTo>
                  <a:lnTo>
                    <a:pt x="3345" y="1659"/>
                  </a:lnTo>
                  <a:lnTo>
                    <a:pt x="3318" y="1668"/>
                  </a:lnTo>
                  <a:lnTo>
                    <a:pt x="3300" y="1668"/>
                  </a:lnTo>
                  <a:lnTo>
                    <a:pt x="3283" y="1650"/>
                  </a:lnTo>
                  <a:lnTo>
                    <a:pt x="3274" y="1632"/>
                  </a:lnTo>
                  <a:lnTo>
                    <a:pt x="3274" y="1632"/>
                  </a:lnTo>
                  <a:lnTo>
                    <a:pt x="3274" y="1615"/>
                  </a:lnTo>
                  <a:lnTo>
                    <a:pt x="3256" y="1597"/>
                  </a:lnTo>
                  <a:lnTo>
                    <a:pt x="3247" y="1580"/>
                  </a:lnTo>
                  <a:lnTo>
                    <a:pt x="3230" y="1562"/>
                  </a:lnTo>
                  <a:lnTo>
                    <a:pt x="3203" y="1553"/>
                  </a:lnTo>
                  <a:lnTo>
                    <a:pt x="3186" y="1553"/>
                  </a:lnTo>
                  <a:lnTo>
                    <a:pt x="3168" y="1562"/>
                  </a:lnTo>
                  <a:lnTo>
                    <a:pt x="3159" y="1580"/>
                  </a:lnTo>
                  <a:lnTo>
                    <a:pt x="3159" y="1580"/>
                  </a:lnTo>
                  <a:lnTo>
                    <a:pt x="3133" y="1624"/>
                  </a:lnTo>
                  <a:lnTo>
                    <a:pt x="3097" y="1659"/>
                  </a:lnTo>
                  <a:lnTo>
                    <a:pt x="3053" y="1685"/>
                  </a:lnTo>
                  <a:lnTo>
                    <a:pt x="3018" y="1703"/>
                  </a:lnTo>
                  <a:lnTo>
                    <a:pt x="3018" y="1703"/>
                  </a:lnTo>
                  <a:lnTo>
                    <a:pt x="2992" y="1712"/>
                  </a:lnTo>
                  <a:lnTo>
                    <a:pt x="2974" y="1721"/>
                  </a:lnTo>
                  <a:lnTo>
                    <a:pt x="2930" y="1774"/>
                  </a:lnTo>
                  <a:lnTo>
                    <a:pt x="2903" y="1835"/>
                  </a:lnTo>
                  <a:lnTo>
                    <a:pt x="2903" y="1880"/>
                  </a:lnTo>
                  <a:lnTo>
                    <a:pt x="2895" y="1915"/>
                  </a:lnTo>
                  <a:lnTo>
                    <a:pt x="2895" y="1915"/>
                  </a:lnTo>
                  <a:lnTo>
                    <a:pt x="2895" y="1950"/>
                  </a:lnTo>
                  <a:lnTo>
                    <a:pt x="2877" y="1959"/>
                  </a:lnTo>
                  <a:lnTo>
                    <a:pt x="2868" y="1968"/>
                  </a:lnTo>
                  <a:lnTo>
                    <a:pt x="2842" y="1968"/>
                  </a:lnTo>
                  <a:lnTo>
                    <a:pt x="2824" y="1968"/>
                  </a:lnTo>
                  <a:lnTo>
                    <a:pt x="2806" y="1968"/>
                  </a:lnTo>
                  <a:lnTo>
                    <a:pt x="2797" y="1985"/>
                  </a:lnTo>
                  <a:lnTo>
                    <a:pt x="2789" y="2012"/>
                  </a:lnTo>
                  <a:lnTo>
                    <a:pt x="2789" y="2012"/>
                  </a:lnTo>
                  <a:lnTo>
                    <a:pt x="2780" y="2047"/>
                  </a:lnTo>
                  <a:lnTo>
                    <a:pt x="2753" y="2091"/>
                  </a:lnTo>
                  <a:lnTo>
                    <a:pt x="2692" y="2188"/>
                  </a:lnTo>
                  <a:lnTo>
                    <a:pt x="2603" y="2285"/>
                  </a:lnTo>
                  <a:lnTo>
                    <a:pt x="2515" y="2383"/>
                  </a:lnTo>
                  <a:lnTo>
                    <a:pt x="2515" y="2383"/>
                  </a:lnTo>
                  <a:lnTo>
                    <a:pt x="2480" y="2427"/>
                  </a:lnTo>
                  <a:lnTo>
                    <a:pt x="2462" y="2453"/>
                  </a:lnTo>
                  <a:lnTo>
                    <a:pt x="2453" y="2488"/>
                  </a:lnTo>
                  <a:lnTo>
                    <a:pt x="2462" y="2506"/>
                  </a:lnTo>
                  <a:lnTo>
                    <a:pt x="2471" y="2550"/>
                  </a:lnTo>
                  <a:lnTo>
                    <a:pt x="2471" y="2577"/>
                  </a:lnTo>
                  <a:lnTo>
                    <a:pt x="2462" y="2603"/>
                  </a:lnTo>
                  <a:lnTo>
                    <a:pt x="2462" y="2603"/>
                  </a:lnTo>
                  <a:lnTo>
                    <a:pt x="2444" y="2621"/>
                  </a:lnTo>
                  <a:lnTo>
                    <a:pt x="2418" y="2638"/>
                  </a:lnTo>
                  <a:lnTo>
                    <a:pt x="2383" y="2638"/>
                  </a:lnTo>
                  <a:lnTo>
                    <a:pt x="2356" y="2638"/>
                  </a:lnTo>
                  <a:lnTo>
                    <a:pt x="2286" y="2630"/>
                  </a:lnTo>
                  <a:lnTo>
                    <a:pt x="2250" y="2638"/>
                  </a:lnTo>
                  <a:lnTo>
                    <a:pt x="2233" y="2638"/>
                  </a:lnTo>
                  <a:lnTo>
                    <a:pt x="2233" y="2638"/>
                  </a:lnTo>
                  <a:lnTo>
                    <a:pt x="2215" y="2665"/>
                  </a:lnTo>
                  <a:lnTo>
                    <a:pt x="2215" y="2691"/>
                  </a:lnTo>
                  <a:lnTo>
                    <a:pt x="2215" y="2771"/>
                  </a:lnTo>
                  <a:lnTo>
                    <a:pt x="2224" y="2850"/>
                  </a:lnTo>
                  <a:lnTo>
                    <a:pt x="2215" y="2885"/>
                  </a:lnTo>
                  <a:lnTo>
                    <a:pt x="2189" y="2912"/>
                  </a:lnTo>
                  <a:lnTo>
                    <a:pt x="2189" y="2912"/>
                  </a:lnTo>
                  <a:lnTo>
                    <a:pt x="2171" y="2938"/>
                  </a:lnTo>
                  <a:lnTo>
                    <a:pt x="2162" y="2965"/>
                  </a:lnTo>
                  <a:lnTo>
                    <a:pt x="2162" y="2983"/>
                  </a:lnTo>
                  <a:lnTo>
                    <a:pt x="2171" y="3009"/>
                  </a:lnTo>
                  <a:lnTo>
                    <a:pt x="2180" y="3062"/>
                  </a:lnTo>
                  <a:lnTo>
                    <a:pt x="2189" y="3115"/>
                  </a:lnTo>
                  <a:lnTo>
                    <a:pt x="2189" y="3115"/>
                  </a:lnTo>
                  <a:lnTo>
                    <a:pt x="2189" y="3133"/>
                  </a:lnTo>
                  <a:lnTo>
                    <a:pt x="2162" y="3141"/>
                  </a:lnTo>
                  <a:lnTo>
                    <a:pt x="2109" y="3133"/>
                  </a:lnTo>
                  <a:lnTo>
                    <a:pt x="2039" y="3124"/>
                  </a:lnTo>
                  <a:lnTo>
                    <a:pt x="2021" y="3124"/>
                  </a:lnTo>
                  <a:lnTo>
                    <a:pt x="2012" y="3141"/>
                  </a:lnTo>
                  <a:lnTo>
                    <a:pt x="2012" y="3141"/>
                  </a:lnTo>
                  <a:lnTo>
                    <a:pt x="1994" y="3168"/>
                  </a:lnTo>
                  <a:lnTo>
                    <a:pt x="1977" y="3177"/>
                  </a:lnTo>
                  <a:lnTo>
                    <a:pt x="1950" y="3185"/>
                  </a:lnTo>
                  <a:lnTo>
                    <a:pt x="1915" y="3194"/>
                  </a:lnTo>
                  <a:lnTo>
                    <a:pt x="1853" y="3203"/>
                  </a:lnTo>
                  <a:lnTo>
                    <a:pt x="1800" y="3212"/>
                  </a:lnTo>
                  <a:lnTo>
                    <a:pt x="1800" y="3212"/>
                  </a:lnTo>
                  <a:lnTo>
                    <a:pt x="1792" y="3221"/>
                  </a:lnTo>
                  <a:lnTo>
                    <a:pt x="1800" y="3238"/>
                  </a:lnTo>
                  <a:lnTo>
                    <a:pt x="1836" y="3283"/>
                  </a:lnTo>
                  <a:lnTo>
                    <a:pt x="1906" y="3344"/>
                  </a:lnTo>
                  <a:lnTo>
                    <a:pt x="1968" y="3397"/>
                  </a:lnTo>
                  <a:lnTo>
                    <a:pt x="1968" y="3397"/>
                  </a:lnTo>
                  <a:lnTo>
                    <a:pt x="1986" y="3415"/>
                  </a:lnTo>
                  <a:lnTo>
                    <a:pt x="1986" y="3433"/>
                  </a:lnTo>
                  <a:lnTo>
                    <a:pt x="1977" y="3450"/>
                  </a:lnTo>
                  <a:lnTo>
                    <a:pt x="1959" y="3459"/>
                  </a:lnTo>
                  <a:lnTo>
                    <a:pt x="1933" y="3468"/>
                  </a:lnTo>
                  <a:lnTo>
                    <a:pt x="1906" y="3468"/>
                  </a:lnTo>
                  <a:lnTo>
                    <a:pt x="1889" y="3459"/>
                  </a:lnTo>
                  <a:lnTo>
                    <a:pt x="1880" y="3433"/>
                  </a:lnTo>
                  <a:lnTo>
                    <a:pt x="1880" y="3433"/>
                  </a:lnTo>
                  <a:lnTo>
                    <a:pt x="1862" y="3415"/>
                  </a:lnTo>
                  <a:lnTo>
                    <a:pt x="1844" y="3415"/>
                  </a:lnTo>
                  <a:lnTo>
                    <a:pt x="1818" y="3424"/>
                  </a:lnTo>
                  <a:lnTo>
                    <a:pt x="1792" y="3433"/>
                  </a:lnTo>
                  <a:lnTo>
                    <a:pt x="1712" y="3486"/>
                  </a:lnTo>
                  <a:lnTo>
                    <a:pt x="1615" y="3538"/>
                  </a:lnTo>
                  <a:lnTo>
                    <a:pt x="1615" y="3538"/>
                  </a:lnTo>
                  <a:lnTo>
                    <a:pt x="1571" y="3565"/>
                  </a:lnTo>
                  <a:lnTo>
                    <a:pt x="1544" y="3591"/>
                  </a:lnTo>
                  <a:lnTo>
                    <a:pt x="1518" y="3627"/>
                  </a:lnTo>
                  <a:lnTo>
                    <a:pt x="1509" y="3653"/>
                  </a:lnTo>
                  <a:lnTo>
                    <a:pt x="1500" y="3680"/>
                  </a:lnTo>
                  <a:lnTo>
                    <a:pt x="1483" y="3706"/>
                  </a:lnTo>
                  <a:lnTo>
                    <a:pt x="1456" y="3724"/>
                  </a:lnTo>
                  <a:lnTo>
                    <a:pt x="1430" y="3724"/>
                  </a:lnTo>
                  <a:lnTo>
                    <a:pt x="1430" y="3724"/>
                  </a:lnTo>
                  <a:lnTo>
                    <a:pt x="1394" y="3733"/>
                  </a:lnTo>
                  <a:lnTo>
                    <a:pt x="1368" y="3759"/>
                  </a:lnTo>
                  <a:lnTo>
                    <a:pt x="1350" y="3786"/>
                  </a:lnTo>
                  <a:lnTo>
                    <a:pt x="1341" y="3821"/>
                  </a:lnTo>
                  <a:lnTo>
                    <a:pt x="1324" y="3891"/>
                  </a:lnTo>
                  <a:lnTo>
                    <a:pt x="1306" y="3927"/>
                  </a:lnTo>
                  <a:lnTo>
                    <a:pt x="1280" y="3953"/>
                  </a:lnTo>
                  <a:lnTo>
                    <a:pt x="1280" y="3953"/>
                  </a:lnTo>
                  <a:lnTo>
                    <a:pt x="1262" y="3962"/>
                  </a:lnTo>
                  <a:lnTo>
                    <a:pt x="1244" y="3953"/>
                  </a:lnTo>
                  <a:lnTo>
                    <a:pt x="1227" y="3936"/>
                  </a:lnTo>
                  <a:lnTo>
                    <a:pt x="1218" y="3909"/>
                  </a:lnTo>
                  <a:lnTo>
                    <a:pt x="1200" y="3883"/>
                  </a:lnTo>
                  <a:lnTo>
                    <a:pt x="1183" y="3856"/>
                  </a:lnTo>
                  <a:lnTo>
                    <a:pt x="1156" y="3830"/>
                  </a:lnTo>
                  <a:lnTo>
                    <a:pt x="1121" y="3821"/>
                  </a:lnTo>
                  <a:lnTo>
                    <a:pt x="1121" y="3821"/>
                  </a:lnTo>
                  <a:lnTo>
                    <a:pt x="1086" y="3830"/>
                  </a:lnTo>
                  <a:lnTo>
                    <a:pt x="1059" y="3838"/>
                  </a:lnTo>
                  <a:lnTo>
                    <a:pt x="1041" y="3847"/>
                  </a:lnTo>
                  <a:lnTo>
                    <a:pt x="1033" y="3874"/>
                  </a:lnTo>
                  <a:lnTo>
                    <a:pt x="1041" y="3900"/>
                  </a:lnTo>
                  <a:lnTo>
                    <a:pt x="1050" y="3927"/>
                  </a:lnTo>
                  <a:lnTo>
                    <a:pt x="1086" y="3988"/>
                  </a:lnTo>
                  <a:lnTo>
                    <a:pt x="1086" y="3988"/>
                  </a:lnTo>
                  <a:lnTo>
                    <a:pt x="1103" y="4024"/>
                  </a:lnTo>
                  <a:lnTo>
                    <a:pt x="1094" y="4033"/>
                  </a:lnTo>
                  <a:lnTo>
                    <a:pt x="1077" y="4041"/>
                  </a:lnTo>
                  <a:lnTo>
                    <a:pt x="1050" y="4050"/>
                  </a:lnTo>
                  <a:lnTo>
                    <a:pt x="980" y="4059"/>
                  </a:lnTo>
                  <a:lnTo>
                    <a:pt x="953" y="4068"/>
                  </a:lnTo>
                  <a:lnTo>
                    <a:pt x="918" y="4094"/>
                  </a:lnTo>
                  <a:lnTo>
                    <a:pt x="918" y="4094"/>
                  </a:lnTo>
                  <a:lnTo>
                    <a:pt x="891" y="4121"/>
                  </a:lnTo>
                  <a:lnTo>
                    <a:pt x="856" y="4130"/>
                  </a:lnTo>
                  <a:lnTo>
                    <a:pt x="777" y="4147"/>
                  </a:lnTo>
                  <a:lnTo>
                    <a:pt x="697" y="4165"/>
                  </a:lnTo>
                  <a:lnTo>
                    <a:pt x="662" y="4183"/>
                  </a:lnTo>
                  <a:lnTo>
                    <a:pt x="636" y="4200"/>
                  </a:lnTo>
                  <a:lnTo>
                    <a:pt x="636" y="4200"/>
                  </a:lnTo>
                  <a:lnTo>
                    <a:pt x="627" y="4218"/>
                  </a:lnTo>
                  <a:lnTo>
                    <a:pt x="636" y="4236"/>
                  </a:lnTo>
                  <a:lnTo>
                    <a:pt x="662" y="4253"/>
                  </a:lnTo>
                  <a:lnTo>
                    <a:pt x="688" y="4262"/>
                  </a:lnTo>
                  <a:lnTo>
                    <a:pt x="750" y="4289"/>
                  </a:lnTo>
                  <a:lnTo>
                    <a:pt x="777" y="4297"/>
                  </a:lnTo>
                  <a:lnTo>
                    <a:pt x="794" y="4315"/>
                  </a:lnTo>
                  <a:lnTo>
                    <a:pt x="794" y="4315"/>
                  </a:lnTo>
                  <a:lnTo>
                    <a:pt x="794" y="4333"/>
                  </a:lnTo>
                  <a:lnTo>
                    <a:pt x="777" y="4341"/>
                  </a:lnTo>
                  <a:lnTo>
                    <a:pt x="750" y="4350"/>
                  </a:lnTo>
                  <a:lnTo>
                    <a:pt x="715" y="4350"/>
                  </a:lnTo>
                  <a:lnTo>
                    <a:pt x="627" y="4341"/>
                  </a:lnTo>
                  <a:lnTo>
                    <a:pt x="538" y="4324"/>
                  </a:lnTo>
                  <a:lnTo>
                    <a:pt x="538" y="4324"/>
                  </a:lnTo>
                  <a:lnTo>
                    <a:pt x="512" y="4324"/>
                  </a:lnTo>
                  <a:lnTo>
                    <a:pt x="486" y="4333"/>
                  </a:lnTo>
                  <a:lnTo>
                    <a:pt x="468" y="4350"/>
                  </a:lnTo>
                  <a:lnTo>
                    <a:pt x="459" y="4377"/>
                  </a:lnTo>
                  <a:lnTo>
                    <a:pt x="441" y="4394"/>
                  </a:lnTo>
                  <a:lnTo>
                    <a:pt x="433" y="4412"/>
                  </a:lnTo>
                  <a:lnTo>
                    <a:pt x="406" y="4430"/>
                  </a:lnTo>
                  <a:lnTo>
                    <a:pt x="380" y="4430"/>
                  </a:lnTo>
                  <a:lnTo>
                    <a:pt x="380" y="4430"/>
                  </a:lnTo>
                  <a:lnTo>
                    <a:pt x="344" y="4430"/>
                  </a:lnTo>
                  <a:lnTo>
                    <a:pt x="318" y="4430"/>
                  </a:lnTo>
                  <a:lnTo>
                    <a:pt x="283" y="4447"/>
                  </a:lnTo>
                  <a:lnTo>
                    <a:pt x="256" y="4465"/>
                  </a:lnTo>
                  <a:lnTo>
                    <a:pt x="238" y="4491"/>
                  </a:lnTo>
                  <a:lnTo>
                    <a:pt x="230" y="4518"/>
                  </a:lnTo>
                  <a:lnTo>
                    <a:pt x="230" y="4536"/>
                  </a:lnTo>
                  <a:lnTo>
                    <a:pt x="247" y="4562"/>
                  </a:lnTo>
                  <a:lnTo>
                    <a:pt x="247" y="4562"/>
                  </a:lnTo>
                  <a:lnTo>
                    <a:pt x="265" y="4580"/>
                  </a:lnTo>
                  <a:lnTo>
                    <a:pt x="265" y="4597"/>
                  </a:lnTo>
                  <a:lnTo>
                    <a:pt x="256" y="4615"/>
                  </a:lnTo>
                  <a:lnTo>
                    <a:pt x="238" y="4615"/>
                  </a:lnTo>
                  <a:lnTo>
                    <a:pt x="186" y="4615"/>
                  </a:lnTo>
                  <a:lnTo>
                    <a:pt x="133" y="4597"/>
                  </a:lnTo>
                  <a:lnTo>
                    <a:pt x="133" y="4597"/>
                  </a:lnTo>
                  <a:lnTo>
                    <a:pt x="115" y="4589"/>
                  </a:lnTo>
                  <a:lnTo>
                    <a:pt x="88" y="4589"/>
                  </a:lnTo>
                  <a:lnTo>
                    <a:pt x="71" y="4597"/>
                  </a:lnTo>
                  <a:lnTo>
                    <a:pt x="53" y="4615"/>
                  </a:lnTo>
                  <a:lnTo>
                    <a:pt x="18" y="4668"/>
                  </a:lnTo>
                  <a:lnTo>
                    <a:pt x="0" y="4730"/>
                  </a:lnTo>
                  <a:lnTo>
                    <a:pt x="0" y="4730"/>
                  </a:lnTo>
                  <a:lnTo>
                    <a:pt x="0" y="4756"/>
                  </a:lnTo>
                  <a:lnTo>
                    <a:pt x="9" y="4774"/>
                  </a:lnTo>
                  <a:lnTo>
                    <a:pt x="27" y="4800"/>
                  </a:lnTo>
                  <a:lnTo>
                    <a:pt x="53" y="4818"/>
                  </a:lnTo>
                  <a:lnTo>
                    <a:pt x="97" y="4844"/>
                  </a:lnTo>
                  <a:lnTo>
                    <a:pt x="106" y="4862"/>
                  </a:lnTo>
                  <a:lnTo>
                    <a:pt x="115" y="4880"/>
                  </a:lnTo>
                </a:path>
              </a:pathLst>
            </a:custGeom>
            <a:solidFill>
              <a:schemeClr val="accent4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46" name="Freeform 38" hidden="0"/>
            <p:cNvSpPr>
              <a:spLocks noChangeArrowheads="1"/>
            </p:cNvSpPr>
            <p:nvPr isPhoto="0" userDrawn="0"/>
          </p:nvSpPr>
          <p:spPr bwMode="auto">
            <a:xfrm>
              <a:off x="7111206" y="-55562"/>
              <a:ext cx="2039937" cy="4367212"/>
            </a:xfrm>
            <a:custGeom>
              <a:avLst/>
              <a:gdLst>
                <a:gd name="T0" fmla="*/ 5330 w 5666"/>
                <a:gd name="T1" fmla="*/ 1217 h 12133"/>
                <a:gd name="T2" fmla="*/ 5621 w 5666"/>
                <a:gd name="T3" fmla="*/ 838 h 12133"/>
                <a:gd name="T4" fmla="*/ 4871 w 5666"/>
                <a:gd name="T5" fmla="*/ 688 h 12133"/>
                <a:gd name="T6" fmla="*/ 5012 w 5666"/>
                <a:gd name="T7" fmla="*/ 1014 h 12133"/>
                <a:gd name="T8" fmla="*/ 5030 w 5666"/>
                <a:gd name="T9" fmla="*/ 1456 h 12133"/>
                <a:gd name="T10" fmla="*/ 4977 w 5666"/>
                <a:gd name="T11" fmla="*/ 1967 h 12133"/>
                <a:gd name="T12" fmla="*/ 4588 w 5666"/>
                <a:gd name="T13" fmla="*/ 1800 h 12133"/>
                <a:gd name="T14" fmla="*/ 4041 w 5666"/>
                <a:gd name="T15" fmla="*/ 1994 h 12133"/>
                <a:gd name="T16" fmla="*/ 3847 w 5666"/>
                <a:gd name="T17" fmla="*/ 2541 h 12133"/>
                <a:gd name="T18" fmla="*/ 3485 w 5666"/>
                <a:gd name="T19" fmla="*/ 2638 h 12133"/>
                <a:gd name="T20" fmla="*/ 2744 w 5666"/>
                <a:gd name="T21" fmla="*/ 2514 h 12133"/>
                <a:gd name="T22" fmla="*/ 3124 w 5666"/>
                <a:gd name="T23" fmla="*/ 2850 h 12133"/>
                <a:gd name="T24" fmla="*/ 2841 w 5666"/>
                <a:gd name="T25" fmla="*/ 3035 h 12133"/>
                <a:gd name="T26" fmla="*/ 2312 w 5666"/>
                <a:gd name="T27" fmla="*/ 2832 h 12133"/>
                <a:gd name="T28" fmla="*/ 2144 w 5666"/>
                <a:gd name="T29" fmla="*/ 2320 h 12133"/>
                <a:gd name="T30" fmla="*/ 2091 w 5666"/>
                <a:gd name="T31" fmla="*/ 1932 h 12133"/>
                <a:gd name="T32" fmla="*/ 1535 w 5666"/>
                <a:gd name="T33" fmla="*/ 1588 h 12133"/>
                <a:gd name="T34" fmla="*/ 1632 w 5666"/>
                <a:gd name="T35" fmla="*/ 1517 h 12133"/>
                <a:gd name="T36" fmla="*/ 3318 w 5666"/>
                <a:gd name="T37" fmla="*/ 1967 h 12133"/>
                <a:gd name="T38" fmla="*/ 4094 w 5666"/>
                <a:gd name="T39" fmla="*/ 1270 h 12133"/>
                <a:gd name="T40" fmla="*/ 3680 w 5666"/>
                <a:gd name="T41" fmla="*/ 953 h 12133"/>
                <a:gd name="T42" fmla="*/ 2894 w 5666"/>
                <a:gd name="T43" fmla="*/ 538 h 12133"/>
                <a:gd name="T44" fmla="*/ 2100 w 5666"/>
                <a:gd name="T45" fmla="*/ 273 h 12133"/>
                <a:gd name="T46" fmla="*/ 1509 w 5666"/>
                <a:gd name="T47" fmla="*/ 264 h 12133"/>
                <a:gd name="T48" fmla="*/ 1597 w 5666"/>
                <a:gd name="T49" fmla="*/ 79 h 12133"/>
                <a:gd name="T50" fmla="*/ 1174 w 5666"/>
                <a:gd name="T51" fmla="*/ 106 h 12133"/>
                <a:gd name="T52" fmla="*/ 768 w 5666"/>
                <a:gd name="T53" fmla="*/ 256 h 12133"/>
                <a:gd name="T54" fmla="*/ 388 w 5666"/>
                <a:gd name="T55" fmla="*/ 529 h 12133"/>
                <a:gd name="T56" fmla="*/ 476 w 5666"/>
                <a:gd name="T57" fmla="*/ 944 h 12133"/>
                <a:gd name="T58" fmla="*/ 556 w 5666"/>
                <a:gd name="T59" fmla="*/ 1447 h 12133"/>
                <a:gd name="T60" fmla="*/ 723 w 5666"/>
                <a:gd name="T61" fmla="*/ 2188 h 12133"/>
                <a:gd name="T62" fmla="*/ 671 w 5666"/>
                <a:gd name="T63" fmla="*/ 2532 h 12133"/>
                <a:gd name="T64" fmla="*/ 794 w 5666"/>
                <a:gd name="T65" fmla="*/ 2797 h 12133"/>
                <a:gd name="T66" fmla="*/ 794 w 5666"/>
                <a:gd name="T67" fmla="*/ 3159 h 12133"/>
                <a:gd name="T68" fmla="*/ 988 w 5666"/>
                <a:gd name="T69" fmla="*/ 3829 h 12133"/>
                <a:gd name="T70" fmla="*/ 168 w 5666"/>
                <a:gd name="T71" fmla="*/ 4597 h 12133"/>
                <a:gd name="T72" fmla="*/ 715 w 5666"/>
                <a:gd name="T73" fmla="*/ 4791 h 12133"/>
                <a:gd name="T74" fmla="*/ 247 w 5666"/>
                <a:gd name="T75" fmla="*/ 4976 h 12133"/>
                <a:gd name="T76" fmla="*/ 9 w 5666"/>
                <a:gd name="T77" fmla="*/ 5409 h 12133"/>
                <a:gd name="T78" fmla="*/ 18 w 5666"/>
                <a:gd name="T79" fmla="*/ 5832 h 12133"/>
                <a:gd name="T80" fmla="*/ 176 w 5666"/>
                <a:gd name="T81" fmla="*/ 6326 h 12133"/>
                <a:gd name="T82" fmla="*/ 538 w 5666"/>
                <a:gd name="T83" fmla="*/ 6609 h 12133"/>
                <a:gd name="T84" fmla="*/ 1015 w 5666"/>
                <a:gd name="T85" fmla="*/ 6741 h 12133"/>
                <a:gd name="T86" fmla="*/ 1174 w 5666"/>
                <a:gd name="T87" fmla="*/ 7315 h 12133"/>
                <a:gd name="T88" fmla="*/ 1535 w 5666"/>
                <a:gd name="T89" fmla="*/ 7668 h 12133"/>
                <a:gd name="T90" fmla="*/ 1191 w 5666"/>
                <a:gd name="T91" fmla="*/ 7931 h 12133"/>
                <a:gd name="T92" fmla="*/ 1641 w 5666"/>
                <a:gd name="T93" fmla="*/ 8117 h 12133"/>
                <a:gd name="T94" fmla="*/ 1959 w 5666"/>
                <a:gd name="T95" fmla="*/ 8390 h 12133"/>
                <a:gd name="T96" fmla="*/ 2382 w 5666"/>
                <a:gd name="T97" fmla="*/ 8832 h 12133"/>
                <a:gd name="T98" fmla="*/ 2788 w 5666"/>
                <a:gd name="T99" fmla="*/ 8920 h 12133"/>
                <a:gd name="T100" fmla="*/ 3300 w 5666"/>
                <a:gd name="T101" fmla="*/ 9087 h 12133"/>
                <a:gd name="T102" fmla="*/ 3715 w 5666"/>
                <a:gd name="T103" fmla="*/ 9343 h 12133"/>
                <a:gd name="T104" fmla="*/ 3635 w 5666"/>
                <a:gd name="T105" fmla="*/ 9555 h 12133"/>
                <a:gd name="T106" fmla="*/ 3406 w 5666"/>
                <a:gd name="T107" fmla="*/ 9837 h 12133"/>
                <a:gd name="T108" fmla="*/ 3432 w 5666"/>
                <a:gd name="T109" fmla="*/ 10120 h 12133"/>
                <a:gd name="T110" fmla="*/ 3212 w 5666"/>
                <a:gd name="T111" fmla="*/ 10490 h 12133"/>
                <a:gd name="T112" fmla="*/ 2947 w 5666"/>
                <a:gd name="T113" fmla="*/ 10808 h 12133"/>
                <a:gd name="T114" fmla="*/ 2921 w 5666"/>
                <a:gd name="T115" fmla="*/ 11029 h 12133"/>
                <a:gd name="T116" fmla="*/ 3777 w 5666"/>
                <a:gd name="T117" fmla="*/ 11479 h 12133"/>
                <a:gd name="T118" fmla="*/ 4677 w 5666"/>
                <a:gd name="T119" fmla="*/ 11708 h 12133"/>
                <a:gd name="T120" fmla="*/ 5294 w 5666"/>
                <a:gd name="T121" fmla="*/ 11805 h 12133"/>
                <a:gd name="T122" fmla="*/ 5665 w 5666"/>
                <a:gd name="T123" fmla="*/ 1632 h 12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66" h="12133" fill="norm" stroke="1" extrusionOk="0">
                  <a:moveTo>
                    <a:pt x="5577" y="1632"/>
                  </a:moveTo>
                  <a:lnTo>
                    <a:pt x="5577" y="1632"/>
                  </a:lnTo>
                  <a:lnTo>
                    <a:pt x="5533" y="1623"/>
                  </a:lnTo>
                  <a:lnTo>
                    <a:pt x="5506" y="1597"/>
                  </a:lnTo>
                  <a:lnTo>
                    <a:pt x="5471" y="1561"/>
                  </a:lnTo>
                  <a:lnTo>
                    <a:pt x="5444" y="1526"/>
                  </a:lnTo>
                  <a:lnTo>
                    <a:pt x="5400" y="1447"/>
                  </a:lnTo>
                  <a:lnTo>
                    <a:pt x="5365" y="1420"/>
                  </a:lnTo>
                  <a:lnTo>
                    <a:pt x="5339" y="1403"/>
                  </a:lnTo>
                  <a:lnTo>
                    <a:pt x="5339" y="1403"/>
                  </a:lnTo>
                  <a:lnTo>
                    <a:pt x="5312" y="1394"/>
                  </a:lnTo>
                  <a:lnTo>
                    <a:pt x="5294" y="1376"/>
                  </a:lnTo>
                  <a:lnTo>
                    <a:pt x="5286" y="1350"/>
                  </a:lnTo>
                  <a:lnTo>
                    <a:pt x="5294" y="1323"/>
                  </a:lnTo>
                  <a:lnTo>
                    <a:pt x="5303" y="1261"/>
                  </a:lnTo>
                  <a:lnTo>
                    <a:pt x="5330" y="1217"/>
                  </a:lnTo>
                  <a:lnTo>
                    <a:pt x="5330" y="1217"/>
                  </a:lnTo>
                  <a:lnTo>
                    <a:pt x="5339" y="1200"/>
                  </a:lnTo>
                  <a:lnTo>
                    <a:pt x="5356" y="1191"/>
                  </a:lnTo>
                  <a:lnTo>
                    <a:pt x="5400" y="1182"/>
                  </a:lnTo>
                  <a:lnTo>
                    <a:pt x="5462" y="1173"/>
                  </a:lnTo>
                  <a:lnTo>
                    <a:pt x="5497" y="1156"/>
                  </a:lnTo>
                  <a:lnTo>
                    <a:pt x="5533" y="1138"/>
                  </a:lnTo>
                  <a:lnTo>
                    <a:pt x="5533" y="1138"/>
                  </a:lnTo>
                  <a:lnTo>
                    <a:pt x="5568" y="1120"/>
                  </a:lnTo>
                  <a:lnTo>
                    <a:pt x="5603" y="1111"/>
                  </a:lnTo>
                  <a:lnTo>
                    <a:pt x="5630" y="1111"/>
                  </a:lnTo>
                  <a:lnTo>
                    <a:pt x="5665" y="1111"/>
                  </a:lnTo>
                  <a:lnTo>
                    <a:pt x="5665" y="926"/>
                  </a:lnTo>
                  <a:lnTo>
                    <a:pt x="5665" y="926"/>
                  </a:lnTo>
                  <a:lnTo>
                    <a:pt x="5639" y="882"/>
                  </a:lnTo>
                  <a:lnTo>
                    <a:pt x="5621" y="838"/>
                  </a:lnTo>
                  <a:lnTo>
                    <a:pt x="5621" y="838"/>
                  </a:lnTo>
                  <a:lnTo>
                    <a:pt x="5603" y="803"/>
                  </a:lnTo>
                  <a:lnTo>
                    <a:pt x="5577" y="767"/>
                  </a:lnTo>
                  <a:lnTo>
                    <a:pt x="5533" y="750"/>
                  </a:lnTo>
                  <a:lnTo>
                    <a:pt x="5471" y="732"/>
                  </a:lnTo>
                  <a:lnTo>
                    <a:pt x="5418" y="723"/>
                  </a:lnTo>
                  <a:lnTo>
                    <a:pt x="5356" y="714"/>
                  </a:lnTo>
                  <a:lnTo>
                    <a:pt x="5294" y="723"/>
                  </a:lnTo>
                  <a:lnTo>
                    <a:pt x="5241" y="732"/>
                  </a:lnTo>
                  <a:lnTo>
                    <a:pt x="5241" y="732"/>
                  </a:lnTo>
                  <a:lnTo>
                    <a:pt x="5188" y="741"/>
                  </a:lnTo>
                  <a:lnTo>
                    <a:pt x="5144" y="750"/>
                  </a:lnTo>
                  <a:lnTo>
                    <a:pt x="5038" y="741"/>
                  </a:lnTo>
                  <a:lnTo>
                    <a:pt x="4950" y="723"/>
                  </a:lnTo>
                  <a:lnTo>
                    <a:pt x="4871" y="688"/>
                  </a:lnTo>
                  <a:lnTo>
                    <a:pt x="4871" y="688"/>
                  </a:lnTo>
                  <a:lnTo>
                    <a:pt x="4844" y="679"/>
                  </a:lnTo>
                  <a:lnTo>
                    <a:pt x="4818" y="688"/>
                  </a:lnTo>
                  <a:lnTo>
                    <a:pt x="4809" y="697"/>
                  </a:lnTo>
                  <a:lnTo>
                    <a:pt x="4809" y="723"/>
                  </a:lnTo>
                  <a:lnTo>
                    <a:pt x="4827" y="741"/>
                  </a:lnTo>
                  <a:lnTo>
                    <a:pt x="4844" y="767"/>
                  </a:lnTo>
                  <a:lnTo>
                    <a:pt x="4880" y="794"/>
                  </a:lnTo>
                  <a:lnTo>
                    <a:pt x="4924" y="803"/>
                  </a:lnTo>
                  <a:lnTo>
                    <a:pt x="4924" y="803"/>
                  </a:lnTo>
                  <a:lnTo>
                    <a:pt x="4968" y="820"/>
                  </a:lnTo>
                  <a:lnTo>
                    <a:pt x="4994" y="847"/>
                  </a:lnTo>
                  <a:lnTo>
                    <a:pt x="5003" y="873"/>
                  </a:lnTo>
                  <a:lnTo>
                    <a:pt x="5012" y="900"/>
                  </a:lnTo>
                  <a:lnTo>
                    <a:pt x="5012" y="961"/>
                  </a:lnTo>
                  <a:lnTo>
                    <a:pt x="5012" y="988"/>
                  </a:lnTo>
                  <a:lnTo>
                    <a:pt x="5012" y="1014"/>
                  </a:lnTo>
                  <a:lnTo>
                    <a:pt x="5012" y="1014"/>
                  </a:lnTo>
                  <a:lnTo>
                    <a:pt x="5021" y="1041"/>
                  </a:lnTo>
                  <a:lnTo>
                    <a:pt x="5012" y="1076"/>
                  </a:lnTo>
                  <a:lnTo>
                    <a:pt x="4994" y="1156"/>
                  </a:lnTo>
                  <a:lnTo>
                    <a:pt x="4950" y="1253"/>
                  </a:lnTo>
                  <a:lnTo>
                    <a:pt x="4897" y="1341"/>
                  </a:lnTo>
                  <a:lnTo>
                    <a:pt x="4897" y="1341"/>
                  </a:lnTo>
                  <a:lnTo>
                    <a:pt x="4871" y="1376"/>
                  </a:lnTo>
                  <a:lnTo>
                    <a:pt x="4862" y="1411"/>
                  </a:lnTo>
                  <a:lnTo>
                    <a:pt x="4862" y="1429"/>
                  </a:lnTo>
                  <a:lnTo>
                    <a:pt x="4871" y="1438"/>
                  </a:lnTo>
                  <a:lnTo>
                    <a:pt x="4888" y="1447"/>
                  </a:lnTo>
                  <a:lnTo>
                    <a:pt x="4915" y="1447"/>
                  </a:lnTo>
                  <a:lnTo>
                    <a:pt x="4994" y="1447"/>
                  </a:lnTo>
                  <a:lnTo>
                    <a:pt x="4994" y="1447"/>
                  </a:lnTo>
                  <a:lnTo>
                    <a:pt x="5030" y="1456"/>
                  </a:lnTo>
                  <a:lnTo>
                    <a:pt x="5065" y="1473"/>
                  </a:lnTo>
                  <a:lnTo>
                    <a:pt x="5083" y="1500"/>
                  </a:lnTo>
                  <a:lnTo>
                    <a:pt x="5091" y="1535"/>
                  </a:lnTo>
                  <a:lnTo>
                    <a:pt x="5100" y="1623"/>
                  </a:lnTo>
                  <a:lnTo>
                    <a:pt x="5109" y="1712"/>
                  </a:lnTo>
                  <a:lnTo>
                    <a:pt x="5109" y="1712"/>
                  </a:lnTo>
                  <a:lnTo>
                    <a:pt x="5100" y="1756"/>
                  </a:lnTo>
                  <a:lnTo>
                    <a:pt x="5091" y="1782"/>
                  </a:lnTo>
                  <a:lnTo>
                    <a:pt x="5056" y="1835"/>
                  </a:lnTo>
                  <a:lnTo>
                    <a:pt x="5030" y="1888"/>
                  </a:lnTo>
                  <a:lnTo>
                    <a:pt x="5021" y="1914"/>
                  </a:lnTo>
                  <a:lnTo>
                    <a:pt x="5012" y="1941"/>
                  </a:lnTo>
                  <a:lnTo>
                    <a:pt x="5012" y="1941"/>
                  </a:lnTo>
                  <a:lnTo>
                    <a:pt x="5012" y="1967"/>
                  </a:lnTo>
                  <a:lnTo>
                    <a:pt x="4994" y="1967"/>
                  </a:lnTo>
                  <a:lnTo>
                    <a:pt x="4977" y="1967"/>
                  </a:lnTo>
                  <a:lnTo>
                    <a:pt x="4959" y="1959"/>
                  </a:lnTo>
                  <a:lnTo>
                    <a:pt x="4915" y="1932"/>
                  </a:lnTo>
                  <a:lnTo>
                    <a:pt x="4897" y="1932"/>
                  </a:lnTo>
                  <a:lnTo>
                    <a:pt x="4888" y="1932"/>
                  </a:lnTo>
                  <a:lnTo>
                    <a:pt x="4888" y="1932"/>
                  </a:lnTo>
                  <a:lnTo>
                    <a:pt x="4871" y="1950"/>
                  </a:lnTo>
                  <a:lnTo>
                    <a:pt x="4862" y="1950"/>
                  </a:lnTo>
                  <a:lnTo>
                    <a:pt x="4836" y="1932"/>
                  </a:lnTo>
                  <a:lnTo>
                    <a:pt x="4818" y="1897"/>
                  </a:lnTo>
                  <a:lnTo>
                    <a:pt x="4800" y="1853"/>
                  </a:lnTo>
                  <a:lnTo>
                    <a:pt x="4800" y="1853"/>
                  </a:lnTo>
                  <a:lnTo>
                    <a:pt x="4783" y="1826"/>
                  </a:lnTo>
                  <a:lnTo>
                    <a:pt x="4756" y="1817"/>
                  </a:lnTo>
                  <a:lnTo>
                    <a:pt x="4721" y="1809"/>
                  </a:lnTo>
                  <a:lnTo>
                    <a:pt x="4677" y="1800"/>
                  </a:lnTo>
                  <a:lnTo>
                    <a:pt x="4588" y="1800"/>
                  </a:lnTo>
                  <a:lnTo>
                    <a:pt x="4536" y="1800"/>
                  </a:lnTo>
                  <a:lnTo>
                    <a:pt x="4500" y="1791"/>
                  </a:lnTo>
                  <a:lnTo>
                    <a:pt x="4500" y="1791"/>
                  </a:lnTo>
                  <a:lnTo>
                    <a:pt x="4465" y="1782"/>
                  </a:lnTo>
                  <a:lnTo>
                    <a:pt x="4430" y="1782"/>
                  </a:lnTo>
                  <a:lnTo>
                    <a:pt x="4403" y="1791"/>
                  </a:lnTo>
                  <a:lnTo>
                    <a:pt x="4385" y="1800"/>
                  </a:lnTo>
                  <a:lnTo>
                    <a:pt x="4341" y="1835"/>
                  </a:lnTo>
                  <a:lnTo>
                    <a:pt x="4306" y="1879"/>
                  </a:lnTo>
                  <a:lnTo>
                    <a:pt x="4306" y="1879"/>
                  </a:lnTo>
                  <a:lnTo>
                    <a:pt x="4288" y="1906"/>
                  </a:lnTo>
                  <a:lnTo>
                    <a:pt x="4262" y="1932"/>
                  </a:lnTo>
                  <a:lnTo>
                    <a:pt x="4191" y="1967"/>
                  </a:lnTo>
                  <a:lnTo>
                    <a:pt x="4112" y="1985"/>
                  </a:lnTo>
                  <a:lnTo>
                    <a:pt x="4041" y="1994"/>
                  </a:lnTo>
                  <a:lnTo>
                    <a:pt x="4041" y="1994"/>
                  </a:lnTo>
                  <a:lnTo>
                    <a:pt x="4015" y="2012"/>
                  </a:lnTo>
                  <a:lnTo>
                    <a:pt x="3980" y="2029"/>
                  </a:lnTo>
                  <a:lnTo>
                    <a:pt x="3900" y="2082"/>
                  </a:lnTo>
                  <a:lnTo>
                    <a:pt x="3830" y="2153"/>
                  </a:lnTo>
                  <a:lnTo>
                    <a:pt x="3759" y="2206"/>
                  </a:lnTo>
                  <a:lnTo>
                    <a:pt x="3759" y="2206"/>
                  </a:lnTo>
                  <a:lnTo>
                    <a:pt x="3733" y="2223"/>
                  </a:lnTo>
                  <a:lnTo>
                    <a:pt x="3715" y="2250"/>
                  </a:lnTo>
                  <a:lnTo>
                    <a:pt x="3697" y="2285"/>
                  </a:lnTo>
                  <a:lnTo>
                    <a:pt x="3697" y="2312"/>
                  </a:lnTo>
                  <a:lnTo>
                    <a:pt x="3706" y="2347"/>
                  </a:lnTo>
                  <a:lnTo>
                    <a:pt x="3715" y="2382"/>
                  </a:lnTo>
                  <a:lnTo>
                    <a:pt x="3741" y="2426"/>
                  </a:lnTo>
                  <a:lnTo>
                    <a:pt x="3777" y="2462"/>
                  </a:lnTo>
                  <a:lnTo>
                    <a:pt x="3777" y="2462"/>
                  </a:lnTo>
                  <a:lnTo>
                    <a:pt x="3847" y="2541"/>
                  </a:lnTo>
                  <a:lnTo>
                    <a:pt x="3883" y="2603"/>
                  </a:lnTo>
                  <a:lnTo>
                    <a:pt x="3900" y="2647"/>
                  </a:lnTo>
                  <a:lnTo>
                    <a:pt x="3900" y="2700"/>
                  </a:lnTo>
                  <a:lnTo>
                    <a:pt x="3900" y="2700"/>
                  </a:lnTo>
                  <a:lnTo>
                    <a:pt x="3891" y="2709"/>
                  </a:lnTo>
                  <a:lnTo>
                    <a:pt x="3883" y="2717"/>
                  </a:lnTo>
                  <a:lnTo>
                    <a:pt x="3847" y="2726"/>
                  </a:lnTo>
                  <a:lnTo>
                    <a:pt x="3794" y="2735"/>
                  </a:lnTo>
                  <a:lnTo>
                    <a:pt x="3741" y="2726"/>
                  </a:lnTo>
                  <a:lnTo>
                    <a:pt x="3680" y="2726"/>
                  </a:lnTo>
                  <a:lnTo>
                    <a:pt x="3618" y="2709"/>
                  </a:lnTo>
                  <a:lnTo>
                    <a:pt x="3574" y="2700"/>
                  </a:lnTo>
                  <a:lnTo>
                    <a:pt x="3547" y="2673"/>
                  </a:lnTo>
                  <a:lnTo>
                    <a:pt x="3547" y="2673"/>
                  </a:lnTo>
                  <a:lnTo>
                    <a:pt x="3521" y="2656"/>
                  </a:lnTo>
                  <a:lnTo>
                    <a:pt x="3485" y="2638"/>
                  </a:lnTo>
                  <a:lnTo>
                    <a:pt x="3397" y="2612"/>
                  </a:lnTo>
                  <a:lnTo>
                    <a:pt x="3309" y="2603"/>
                  </a:lnTo>
                  <a:lnTo>
                    <a:pt x="3238" y="2603"/>
                  </a:lnTo>
                  <a:lnTo>
                    <a:pt x="3238" y="2603"/>
                  </a:lnTo>
                  <a:lnTo>
                    <a:pt x="3203" y="2603"/>
                  </a:lnTo>
                  <a:lnTo>
                    <a:pt x="3168" y="2576"/>
                  </a:lnTo>
                  <a:lnTo>
                    <a:pt x="3080" y="2506"/>
                  </a:lnTo>
                  <a:lnTo>
                    <a:pt x="2982" y="2435"/>
                  </a:lnTo>
                  <a:lnTo>
                    <a:pt x="2938" y="2409"/>
                  </a:lnTo>
                  <a:lnTo>
                    <a:pt x="2894" y="2400"/>
                  </a:lnTo>
                  <a:lnTo>
                    <a:pt x="2894" y="2400"/>
                  </a:lnTo>
                  <a:lnTo>
                    <a:pt x="2868" y="2409"/>
                  </a:lnTo>
                  <a:lnTo>
                    <a:pt x="2832" y="2417"/>
                  </a:lnTo>
                  <a:lnTo>
                    <a:pt x="2806" y="2435"/>
                  </a:lnTo>
                  <a:lnTo>
                    <a:pt x="2788" y="2462"/>
                  </a:lnTo>
                  <a:lnTo>
                    <a:pt x="2744" y="2514"/>
                  </a:lnTo>
                  <a:lnTo>
                    <a:pt x="2718" y="2567"/>
                  </a:lnTo>
                  <a:lnTo>
                    <a:pt x="2718" y="2567"/>
                  </a:lnTo>
                  <a:lnTo>
                    <a:pt x="2709" y="2585"/>
                  </a:lnTo>
                  <a:lnTo>
                    <a:pt x="2709" y="2603"/>
                  </a:lnTo>
                  <a:lnTo>
                    <a:pt x="2735" y="2638"/>
                  </a:lnTo>
                  <a:lnTo>
                    <a:pt x="2771" y="2682"/>
                  </a:lnTo>
                  <a:lnTo>
                    <a:pt x="2806" y="2744"/>
                  </a:lnTo>
                  <a:lnTo>
                    <a:pt x="2806" y="2744"/>
                  </a:lnTo>
                  <a:lnTo>
                    <a:pt x="2824" y="2770"/>
                  </a:lnTo>
                  <a:lnTo>
                    <a:pt x="2859" y="2797"/>
                  </a:lnTo>
                  <a:lnTo>
                    <a:pt x="2894" y="2815"/>
                  </a:lnTo>
                  <a:lnTo>
                    <a:pt x="2938" y="2823"/>
                  </a:lnTo>
                  <a:lnTo>
                    <a:pt x="3018" y="2841"/>
                  </a:lnTo>
                  <a:lnTo>
                    <a:pt x="3097" y="2841"/>
                  </a:lnTo>
                  <a:lnTo>
                    <a:pt x="3097" y="2841"/>
                  </a:lnTo>
                  <a:lnTo>
                    <a:pt x="3124" y="2850"/>
                  </a:lnTo>
                  <a:lnTo>
                    <a:pt x="3141" y="2859"/>
                  </a:lnTo>
                  <a:lnTo>
                    <a:pt x="3150" y="2885"/>
                  </a:lnTo>
                  <a:lnTo>
                    <a:pt x="3150" y="2912"/>
                  </a:lnTo>
                  <a:lnTo>
                    <a:pt x="3141" y="2973"/>
                  </a:lnTo>
                  <a:lnTo>
                    <a:pt x="3124" y="3026"/>
                  </a:lnTo>
                  <a:lnTo>
                    <a:pt x="3124" y="3026"/>
                  </a:lnTo>
                  <a:lnTo>
                    <a:pt x="3106" y="3044"/>
                  </a:lnTo>
                  <a:lnTo>
                    <a:pt x="3080" y="3062"/>
                  </a:lnTo>
                  <a:lnTo>
                    <a:pt x="3018" y="3079"/>
                  </a:lnTo>
                  <a:lnTo>
                    <a:pt x="2982" y="3088"/>
                  </a:lnTo>
                  <a:lnTo>
                    <a:pt x="2947" y="3079"/>
                  </a:lnTo>
                  <a:lnTo>
                    <a:pt x="2921" y="3070"/>
                  </a:lnTo>
                  <a:lnTo>
                    <a:pt x="2894" y="3053"/>
                  </a:lnTo>
                  <a:lnTo>
                    <a:pt x="2894" y="3053"/>
                  </a:lnTo>
                  <a:lnTo>
                    <a:pt x="2877" y="3044"/>
                  </a:lnTo>
                  <a:lnTo>
                    <a:pt x="2841" y="3035"/>
                  </a:lnTo>
                  <a:lnTo>
                    <a:pt x="2771" y="3026"/>
                  </a:lnTo>
                  <a:lnTo>
                    <a:pt x="2700" y="3017"/>
                  </a:lnTo>
                  <a:lnTo>
                    <a:pt x="2674" y="3009"/>
                  </a:lnTo>
                  <a:lnTo>
                    <a:pt x="2665" y="2991"/>
                  </a:lnTo>
                  <a:lnTo>
                    <a:pt x="2665" y="2991"/>
                  </a:lnTo>
                  <a:lnTo>
                    <a:pt x="2656" y="2956"/>
                  </a:lnTo>
                  <a:lnTo>
                    <a:pt x="2638" y="2929"/>
                  </a:lnTo>
                  <a:lnTo>
                    <a:pt x="2612" y="2903"/>
                  </a:lnTo>
                  <a:lnTo>
                    <a:pt x="2577" y="2876"/>
                  </a:lnTo>
                  <a:lnTo>
                    <a:pt x="2541" y="2850"/>
                  </a:lnTo>
                  <a:lnTo>
                    <a:pt x="2488" y="2841"/>
                  </a:lnTo>
                  <a:lnTo>
                    <a:pt x="2444" y="2832"/>
                  </a:lnTo>
                  <a:lnTo>
                    <a:pt x="2391" y="2832"/>
                  </a:lnTo>
                  <a:lnTo>
                    <a:pt x="2391" y="2832"/>
                  </a:lnTo>
                  <a:lnTo>
                    <a:pt x="2347" y="2832"/>
                  </a:lnTo>
                  <a:lnTo>
                    <a:pt x="2312" y="2832"/>
                  </a:lnTo>
                  <a:lnTo>
                    <a:pt x="2285" y="2815"/>
                  </a:lnTo>
                  <a:lnTo>
                    <a:pt x="2259" y="2797"/>
                  </a:lnTo>
                  <a:lnTo>
                    <a:pt x="2250" y="2770"/>
                  </a:lnTo>
                  <a:lnTo>
                    <a:pt x="2241" y="2735"/>
                  </a:lnTo>
                  <a:lnTo>
                    <a:pt x="2241" y="2665"/>
                  </a:lnTo>
                  <a:lnTo>
                    <a:pt x="2241" y="2665"/>
                  </a:lnTo>
                  <a:lnTo>
                    <a:pt x="2241" y="2620"/>
                  </a:lnTo>
                  <a:lnTo>
                    <a:pt x="2232" y="2594"/>
                  </a:lnTo>
                  <a:lnTo>
                    <a:pt x="2206" y="2532"/>
                  </a:lnTo>
                  <a:lnTo>
                    <a:pt x="2179" y="2488"/>
                  </a:lnTo>
                  <a:lnTo>
                    <a:pt x="2171" y="2462"/>
                  </a:lnTo>
                  <a:lnTo>
                    <a:pt x="2171" y="2444"/>
                  </a:lnTo>
                  <a:lnTo>
                    <a:pt x="2171" y="2444"/>
                  </a:lnTo>
                  <a:lnTo>
                    <a:pt x="2162" y="2400"/>
                  </a:lnTo>
                  <a:lnTo>
                    <a:pt x="2144" y="2347"/>
                  </a:lnTo>
                  <a:lnTo>
                    <a:pt x="2144" y="2320"/>
                  </a:lnTo>
                  <a:lnTo>
                    <a:pt x="2144" y="2294"/>
                  </a:lnTo>
                  <a:lnTo>
                    <a:pt x="2153" y="2276"/>
                  </a:lnTo>
                  <a:lnTo>
                    <a:pt x="2179" y="2250"/>
                  </a:lnTo>
                  <a:lnTo>
                    <a:pt x="2179" y="2250"/>
                  </a:lnTo>
                  <a:lnTo>
                    <a:pt x="2197" y="2232"/>
                  </a:lnTo>
                  <a:lnTo>
                    <a:pt x="2206" y="2214"/>
                  </a:lnTo>
                  <a:lnTo>
                    <a:pt x="2215" y="2188"/>
                  </a:lnTo>
                  <a:lnTo>
                    <a:pt x="2215" y="2162"/>
                  </a:lnTo>
                  <a:lnTo>
                    <a:pt x="2206" y="2117"/>
                  </a:lnTo>
                  <a:lnTo>
                    <a:pt x="2197" y="2064"/>
                  </a:lnTo>
                  <a:lnTo>
                    <a:pt x="2197" y="2064"/>
                  </a:lnTo>
                  <a:lnTo>
                    <a:pt x="2197" y="2038"/>
                  </a:lnTo>
                  <a:lnTo>
                    <a:pt x="2179" y="2012"/>
                  </a:lnTo>
                  <a:lnTo>
                    <a:pt x="2162" y="1985"/>
                  </a:lnTo>
                  <a:lnTo>
                    <a:pt x="2127" y="1959"/>
                  </a:lnTo>
                  <a:lnTo>
                    <a:pt x="2091" y="1932"/>
                  </a:lnTo>
                  <a:lnTo>
                    <a:pt x="2056" y="1914"/>
                  </a:lnTo>
                  <a:lnTo>
                    <a:pt x="2012" y="1897"/>
                  </a:lnTo>
                  <a:lnTo>
                    <a:pt x="1968" y="1897"/>
                  </a:lnTo>
                  <a:lnTo>
                    <a:pt x="1968" y="1897"/>
                  </a:lnTo>
                  <a:lnTo>
                    <a:pt x="1932" y="1888"/>
                  </a:lnTo>
                  <a:lnTo>
                    <a:pt x="1906" y="1879"/>
                  </a:lnTo>
                  <a:lnTo>
                    <a:pt x="1888" y="1862"/>
                  </a:lnTo>
                  <a:lnTo>
                    <a:pt x="1871" y="1835"/>
                  </a:lnTo>
                  <a:lnTo>
                    <a:pt x="1844" y="1791"/>
                  </a:lnTo>
                  <a:lnTo>
                    <a:pt x="1818" y="1773"/>
                  </a:lnTo>
                  <a:lnTo>
                    <a:pt x="1791" y="1764"/>
                  </a:lnTo>
                  <a:lnTo>
                    <a:pt x="1791" y="1764"/>
                  </a:lnTo>
                  <a:lnTo>
                    <a:pt x="1756" y="1747"/>
                  </a:lnTo>
                  <a:lnTo>
                    <a:pt x="1712" y="1729"/>
                  </a:lnTo>
                  <a:lnTo>
                    <a:pt x="1615" y="1659"/>
                  </a:lnTo>
                  <a:lnTo>
                    <a:pt x="1535" y="1588"/>
                  </a:lnTo>
                  <a:lnTo>
                    <a:pt x="1509" y="1553"/>
                  </a:lnTo>
                  <a:lnTo>
                    <a:pt x="1500" y="1526"/>
                  </a:lnTo>
                  <a:lnTo>
                    <a:pt x="1500" y="1526"/>
                  </a:lnTo>
                  <a:lnTo>
                    <a:pt x="1491" y="1500"/>
                  </a:lnTo>
                  <a:lnTo>
                    <a:pt x="1474" y="1482"/>
                  </a:lnTo>
                  <a:lnTo>
                    <a:pt x="1421" y="1456"/>
                  </a:lnTo>
                  <a:lnTo>
                    <a:pt x="1385" y="1438"/>
                  </a:lnTo>
                  <a:lnTo>
                    <a:pt x="1385" y="1438"/>
                  </a:lnTo>
                  <a:lnTo>
                    <a:pt x="1394" y="1429"/>
                  </a:lnTo>
                  <a:lnTo>
                    <a:pt x="1394" y="1429"/>
                  </a:lnTo>
                  <a:lnTo>
                    <a:pt x="1412" y="1420"/>
                  </a:lnTo>
                  <a:lnTo>
                    <a:pt x="1438" y="1420"/>
                  </a:lnTo>
                  <a:lnTo>
                    <a:pt x="1500" y="1429"/>
                  </a:lnTo>
                  <a:lnTo>
                    <a:pt x="1571" y="1464"/>
                  </a:lnTo>
                  <a:lnTo>
                    <a:pt x="1632" y="1517"/>
                  </a:lnTo>
                  <a:lnTo>
                    <a:pt x="1632" y="1517"/>
                  </a:lnTo>
                  <a:lnTo>
                    <a:pt x="1703" y="1570"/>
                  </a:lnTo>
                  <a:lnTo>
                    <a:pt x="1791" y="1623"/>
                  </a:lnTo>
                  <a:lnTo>
                    <a:pt x="1906" y="1659"/>
                  </a:lnTo>
                  <a:lnTo>
                    <a:pt x="2047" y="1694"/>
                  </a:lnTo>
                  <a:lnTo>
                    <a:pt x="2047" y="1694"/>
                  </a:lnTo>
                  <a:lnTo>
                    <a:pt x="2118" y="1703"/>
                  </a:lnTo>
                  <a:lnTo>
                    <a:pt x="2179" y="1720"/>
                  </a:lnTo>
                  <a:lnTo>
                    <a:pt x="2294" y="1764"/>
                  </a:lnTo>
                  <a:lnTo>
                    <a:pt x="2418" y="1817"/>
                  </a:lnTo>
                  <a:lnTo>
                    <a:pt x="2488" y="1835"/>
                  </a:lnTo>
                  <a:lnTo>
                    <a:pt x="2568" y="1853"/>
                  </a:lnTo>
                  <a:lnTo>
                    <a:pt x="2568" y="1853"/>
                  </a:lnTo>
                  <a:lnTo>
                    <a:pt x="2877" y="1906"/>
                  </a:lnTo>
                  <a:lnTo>
                    <a:pt x="3256" y="1967"/>
                  </a:lnTo>
                  <a:lnTo>
                    <a:pt x="3256" y="1967"/>
                  </a:lnTo>
                  <a:lnTo>
                    <a:pt x="3318" y="1967"/>
                  </a:lnTo>
                  <a:lnTo>
                    <a:pt x="3388" y="1967"/>
                  </a:lnTo>
                  <a:lnTo>
                    <a:pt x="3450" y="1959"/>
                  </a:lnTo>
                  <a:lnTo>
                    <a:pt x="3521" y="1941"/>
                  </a:lnTo>
                  <a:lnTo>
                    <a:pt x="3653" y="1897"/>
                  </a:lnTo>
                  <a:lnTo>
                    <a:pt x="3777" y="1835"/>
                  </a:lnTo>
                  <a:lnTo>
                    <a:pt x="3891" y="1764"/>
                  </a:lnTo>
                  <a:lnTo>
                    <a:pt x="3997" y="1694"/>
                  </a:lnTo>
                  <a:lnTo>
                    <a:pt x="4068" y="1632"/>
                  </a:lnTo>
                  <a:lnTo>
                    <a:pt x="4121" y="1588"/>
                  </a:lnTo>
                  <a:lnTo>
                    <a:pt x="4121" y="1588"/>
                  </a:lnTo>
                  <a:lnTo>
                    <a:pt x="4147" y="1553"/>
                  </a:lnTo>
                  <a:lnTo>
                    <a:pt x="4156" y="1509"/>
                  </a:lnTo>
                  <a:lnTo>
                    <a:pt x="4156" y="1456"/>
                  </a:lnTo>
                  <a:lnTo>
                    <a:pt x="4138" y="1403"/>
                  </a:lnTo>
                  <a:lnTo>
                    <a:pt x="4112" y="1306"/>
                  </a:lnTo>
                  <a:lnTo>
                    <a:pt x="4094" y="1270"/>
                  </a:lnTo>
                  <a:lnTo>
                    <a:pt x="4094" y="1235"/>
                  </a:lnTo>
                  <a:lnTo>
                    <a:pt x="4094" y="1235"/>
                  </a:lnTo>
                  <a:lnTo>
                    <a:pt x="4085" y="1217"/>
                  </a:lnTo>
                  <a:lnTo>
                    <a:pt x="4068" y="1191"/>
                  </a:lnTo>
                  <a:lnTo>
                    <a:pt x="4015" y="1164"/>
                  </a:lnTo>
                  <a:lnTo>
                    <a:pt x="3962" y="1138"/>
                  </a:lnTo>
                  <a:lnTo>
                    <a:pt x="3935" y="1120"/>
                  </a:lnTo>
                  <a:lnTo>
                    <a:pt x="3918" y="1103"/>
                  </a:lnTo>
                  <a:lnTo>
                    <a:pt x="3918" y="1103"/>
                  </a:lnTo>
                  <a:lnTo>
                    <a:pt x="3891" y="1059"/>
                  </a:lnTo>
                  <a:lnTo>
                    <a:pt x="3838" y="1014"/>
                  </a:lnTo>
                  <a:lnTo>
                    <a:pt x="3803" y="988"/>
                  </a:lnTo>
                  <a:lnTo>
                    <a:pt x="3768" y="970"/>
                  </a:lnTo>
                  <a:lnTo>
                    <a:pt x="3724" y="961"/>
                  </a:lnTo>
                  <a:lnTo>
                    <a:pt x="3680" y="953"/>
                  </a:lnTo>
                  <a:lnTo>
                    <a:pt x="3680" y="953"/>
                  </a:lnTo>
                  <a:lnTo>
                    <a:pt x="3635" y="953"/>
                  </a:lnTo>
                  <a:lnTo>
                    <a:pt x="3600" y="935"/>
                  </a:lnTo>
                  <a:lnTo>
                    <a:pt x="3565" y="909"/>
                  </a:lnTo>
                  <a:lnTo>
                    <a:pt x="3547" y="882"/>
                  </a:lnTo>
                  <a:lnTo>
                    <a:pt x="3494" y="838"/>
                  </a:lnTo>
                  <a:lnTo>
                    <a:pt x="3468" y="820"/>
                  </a:lnTo>
                  <a:lnTo>
                    <a:pt x="3432" y="820"/>
                  </a:lnTo>
                  <a:lnTo>
                    <a:pt x="3432" y="820"/>
                  </a:lnTo>
                  <a:lnTo>
                    <a:pt x="3397" y="820"/>
                  </a:lnTo>
                  <a:lnTo>
                    <a:pt x="3353" y="811"/>
                  </a:lnTo>
                  <a:lnTo>
                    <a:pt x="3318" y="803"/>
                  </a:lnTo>
                  <a:lnTo>
                    <a:pt x="3274" y="776"/>
                  </a:lnTo>
                  <a:lnTo>
                    <a:pt x="3159" y="706"/>
                  </a:lnTo>
                  <a:lnTo>
                    <a:pt x="2991" y="600"/>
                  </a:lnTo>
                  <a:lnTo>
                    <a:pt x="2991" y="600"/>
                  </a:lnTo>
                  <a:lnTo>
                    <a:pt x="2894" y="538"/>
                  </a:lnTo>
                  <a:lnTo>
                    <a:pt x="2788" y="476"/>
                  </a:lnTo>
                  <a:lnTo>
                    <a:pt x="2674" y="432"/>
                  </a:lnTo>
                  <a:lnTo>
                    <a:pt x="2577" y="388"/>
                  </a:lnTo>
                  <a:lnTo>
                    <a:pt x="2479" y="353"/>
                  </a:lnTo>
                  <a:lnTo>
                    <a:pt x="2400" y="335"/>
                  </a:lnTo>
                  <a:lnTo>
                    <a:pt x="2338" y="326"/>
                  </a:lnTo>
                  <a:lnTo>
                    <a:pt x="2303" y="326"/>
                  </a:lnTo>
                  <a:lnTo>
                    <a:pt x="2303" y="326"/>
                  </a:lnTo>
                  <a:lnTo>
                    <a:pt x="2259" y="344"/>
                  </a:lnTo>
                  <a:lnTo>
                    <a:pt x="2215" y="353"/>
                  </a:lnTo>
                  <a:lnTo>
                    <a:pt x="2197" y="353"/>
                  </a:lnTo>
                  <a:lnTo>
                    <a:pt x="2179" y="344"/>
                  </a:lnTo>
                  <a:lnTo>
                    <a:pt x="2144" y="308"/>
                  </a:lnTo>
                  <a:lnTo>
                    <a:pt x="2144" y="308"/>
                  </a:lnTo>
                  <a:lnTo>
                    <a:pt x="2127" y="291"/>
                  </a:lnTo>
                  <a:lnTo>
                    <a:pt x="2100" y="273"/>
                  </a:lnTo>
                  <a:lnTo>
                    <a:pt x="2074" y="264"/>
                  </a:lnTo>
                  <a:lnTo>
                    <a:pt x="2047" y="264"/>
                  </a:lnTo>
                  <a:lnTo>
                    <a:pt x="1985" y="273"/>
                  </a:lnTo>
                  <a:lnTo>
                    <a:pt x="1932" y="308"/>
                  </a:lnTo>
                  <a:lnTo>
                    <a:pt x="1932" y="308"/>
                  </a:lnTo>
                  <a:lnTo>
                    <a:pt x="1906" y="317"/>
                  </a:lnTo>
                  <a:lnTo>
                    <a:pt x="1879" y="317"/>
                  </a:lnTo>
                  <a:lnTo>
                    <a:pt x="1818" y="308"/>
                  </a:lnTo>
                  <a:lnTo>
                    <a:pt x="1747" y="282"/>
                  </a:lnTo>
                  <a:lnTo>
                    <a:pt x="1703" y="282"/>
                  </a:lnTo>
                  <a:lnTo>
                    <a:pt x="1659" y="291"/>
                  </a:lnTo>
                  <a:lnTo>
                    <a:pt x="1659" y="291"/>
                  </a:lnTo>
                  <a:lnTo>
                    <a:pt x="1615" y="291"/>
                  </a:lnTo>
                  <a:lnTo>
                    <a:pt x="1571" y="291"/>
                  </a:lnTo>
                  <a:lnTo>
                    <a:pt x="1535" y="282"/>
                  </a:lnTo>
                  <a:lnTo>
                    <a:pt x="1509" y="264"/>
                  </a:lnTo>
                  <a:lnTo>
                    <a:pt x="1491" y="247"/>
                  </a:lnTo>
                  <a:lnTo>
                    <a:pt x="1482" y="229"/>
                  </a:lnTo>
                  <a:lnTo>
                    <a:pt x="1482" y="211"/>
                  </a:lnTo>
                  <a:lnTo>
                    <a:pt x="1491" y="194"/>
                  </a:lnTo>
                  <a:lnTo>
                    <a:pt x="1491" y="194"/>
                  </a:lnTo>
                  <a:lnTo>
                    <a:pt x="1509" y="176"/>
                  </a:lnTo>
                  <a:lnTo>
                    <a:pt x="1544" y="176"/>
                  </a:lnTo>
                  <a:lnTo>
                    <a:pt x="1615" y="167"/>
                  </a:lnTo>
                  <a:lnTo>
                    <a:pt x="1685" y="158"/>
                  </a:lnTo>
                  <a:lnTo>
                    <a:pt x="1703" y="141"/>
                  </a:lnTo>
                  <a:lnTo>
                    <a:pt x="1712" y="123"/>
                  </a:lnTo>
                  <a:lnTo>
                    <a:pt x="1712" y="123"/>
                  </a:lnTo>
                  <a:lnTo>
                    <a:pt x="1703" y="106"/>
                  </a:lnTo>
                  <a:lnTo>
                    <a:pt x="1694" y="88"/>
                  </a:lnTo>
                  <a:lnTo>
                    <a:pt x="1650" y="88"/>
                  </a:lnTo>
                  <a:lnTo>
                    <a:pt x="1597" y="79"/>
                  </a:lnTo>
                  <a:lnTo>
                    <a:pt x="1553" y="61"/>
                  </a:lnTo>
                  <a:lnTo>
                    <a:pt x="1518" y="44"/>
                  </a:lnTo>
                  <a:lnTo>
                    <a:pt x="1518" y="44"/>
                  </a:lnTo>
                  <a:lnTo>
                    <a:pt x="1474" y="17"/>
                  </a:lnTo>
                  <a:lnTo>
                    <a:pt x="1438" y="8"/>
                  </a:lnTo>
                  <a:lnTo>
                    <a:pt x="1403" y="0"/>
                  </a:lnTo>
                  <a:lnTo>
                    <a:pt x="1376" y="8"/>
                  </a:lnTo>
                  <a:lnTo>
                    <a:pt x="1350" y="17"/>
                  </a:lnTo>
                  <a:lnTo>
                    <a:pt x="1332" y="35"/>
                  </a:lnTo>
                  <a:lnTo>
                    <a:pt x="1306" y="79"/>
                  </a:lnTo>
                  <a:lnTo>
                    <a:pt x="1306" y="79"/>
                  </a:lnTo>
                  <a:lnTo>
                    <a:pt x="1288" y="106"/>
                  </a:lnTo>
                  <a:lnTo>
                    <a:pt x="1271" y="114"/>
                  </a:lnTo>
                  <a:lnTo>
                    <a:pt x="1253" y="123"/>
                  </a:lnTo>
                  <a:lnTo>
                    <a:pt x="1226" y="123"/>
                  </a:lnTo>
                  <a:lnTo>
                    <a:pt x="1174" y="106"/>
                  </a:lnTo>
                  <a:lnTo>
                    <a:pt x="1121" y="70"/>
                  </a:lnTo>
                  <a:lnTo>
                    <a:pt x="1121" y="70"/>
                  </a:lnTo>
                  <a:lnTo>
                    <a:pt x="1103" y="61"/>
                  </a:lnTo>
                  <a:lnTo>
                    <a:pt x="1103" y="61"/>
                  </a:lnTo>
                  <a:lnTo>
                    <a:pt x="1094" y="97"/>
                  </a:lnTo>
                  <a:lnTo>
                    <a:pt x="1076" y="123"/>
                  </a:lnTo>
                  <a:lnTo>
                    <a:pt x="1059" y="141"/>
                  </a:lnTo>
                  <a:lnTo>
                    <a:pt x="1041" y="158"/>
                  </a:lnTo>
                  <a:lnTo>
                    <a:pt x="1023" y="167"/>
                  </a:lnTo>
                  <a:lnTo>
                    <a:pt x="997" y="167"/>
                  </a:lnTo>
                  <a:lnTo>
                    <a:pt x="953" y="167"/>
                  </a:lnTo>
                  <a:lnTo>
                    <a:pt x="953" y="167"/>
                  </a:lnTo>
                  <a:lnTo>
                    <a:pt x="918" y="167"/>
                  </a:lnTo>
                  <a:lnTo>
                    <a:pt x="891" y="176"/>
                  </a:lnTo>
                  <a:lnTo>
                    <a:pt x="829" y="211"/>
                  </a:lnTo>
                  <a:lnTo>
                    <a:pt x="768" y="256"/>
                  </a:lnTo>
                  <a:lnTo>
                    <a:pt x="741" y="273"/>
                  </a:lnTo>
                  <a:lnTo>
                    <a:pt x="706" y="282"/>
                  </a:lnTo>
                  <a:lnTo>
                    <a:pt x="706" y="282"/>
                  </a:lnTo>
                  <a:lnTo>
                    <a:pt x="671" y="282"/>
                  </a:lnTo>
                  <a:lnTo>
                    <a:pt x="635" y="300"/>
                  </a:lnTo>
                  <a:lnTo>
                    <a:pt x="609" y="317"/>
                  </a:lnTo>
                  <a:lnTo>
                    <a:pt x="573" y="335"/>
                  </a:lnTo>
                  <a:lnTo>
                    <a:pt x="529" y="397"/>
                  </a:lnTo>
                  <a:lnTo>
                    <a:pt x="512" y="423"/>
                  </a:lnTo>
                  <a:lnTo>
                    <a:pt x="503" y="458"/>
                  </a:lnTo>
                  <a:lnTo>
                    <a:pt x="503" y="458"/>
                  </a:lnTo>
                  <a:lnTo>
                    <a:pt x="494" y="476"/>
                  </a:lnTo>
                  <a:lnTo>
                    <a:pt x="476" y="494"/>
                  </a:lnTo>
                  <a:lnTo>
                    <a:pt x="441" y="511"/>
                  </a:lnTo>
                  <a:lnTo>
                    <a:pt x="406" y="520"/>
                  </a:lnTo>
                  <a:lnTo>
                    <a:pt x="388" y="529"/>
                  </a:lnTo>
                  <a:lnTo>
                    <a:pt x="388" y="547"/>
                  </a:lnTo>
                  <a:lnTo>
                    <a:pt x="388" y="547"/>
                  </a:lnTo>
                  <a:lnTo>
                    <a:pt x="388" y="582"/>
                  </a:lnTo>
                  <a:lnTo>
                    <a:pt x="379" y="626"/>
                  </a:lnTo>
                  <a:lnTo>
                    <a:pt x="371" y="661"/>
                  </a:lnTo>
                  <a:lnTo>
                    <a:pt x="344" y="697"/>
                  </a:lnTo>
                  <a:lnTo>
                    <a:pt x="344" y="697"/>
                  </a:lnTo>
                  <a:lnTo>
                    <a:pt x="335" y="723"/>
                  </a:lnTo>
                  <a:lnTo>
                    <a:pt x="326" y="741"/>
                  </a:lnTo>
                  <a:lnTo>
                    <a:pt x="326" y="750"/>
                  </a:lnTo>
                  <a:lnTo>
                    <a:pt x="335" y="767"/>
                  </a:lnTo>
                  <a:lnTo>
                    <a:pt x="388" y="864"/>
                  </a:lnTo>
                  <a:lnTo>
                    <a:pt x="388" y="864"/>
                  </a:lnTo>
                  <a:lnTo>
                    <a:pt x="406" y="900"/>
                  </a:lnTo>
                  <a:lnTo>
                    <a:pt x="432" y="917"/>
                  </a:lnTo>
                  <a:lnTo>
                    <a:pt x="476" y="944"/>
                  </a:lnTo>
                  <a:lnTo>
                    <a:pt x="529" y="961"/>
                  </a:lnTo>
                  <a:lnTo>
                    <a:pt x="573" y="970"/>
                  </a:lnTo>
                  <a:lnTo>
                    <a:pt x="573" y="970"/>
                  </a:lnTo>
                  <a:lnTo>
                    <a:pt x="626" y="1014"/>
                  </a:lnTo>
                  <a:lnTo>
                    <a:pt x="697" y="1076"/>
                  </a:lnTo>
                  <a:lnTo>
                    <a:pt x="759" y="1138"/>
                  </a:lnTo>
                  <a:lnTo>
                    <a:pt x="776" y="1173"/>
                  </a:lnTo>
                  <a:lnTo>
                    <a:pt x="785" y="1191"/>
                  </a:lnTo>
                  <a:lnTo>
                    <a:pt x="785" y="1191"/>
                  </a:lnTo>
                  <a:lnTo>
                    <a:pt x="776" y="1217"/>
                  </a:lnTo>
                  <a:lnTo>
                    <a:pt x="759" y="1244"/>
                  </a:lnTo>
                  <a:lnTo>
                    <a:pt x="715" y="1306"/>
                  </a:lnTo>
                  <a:lnTo>
                    <a:pt x="653" y="1367"/>
                  </a:lnTo>
                  <a:lnTo>
                    <a:pt x="600" y="1411"/>
                  </a:lnTo>
                  <a:lnTo>
                    <a:pt x="600" y="1411"/>
                  </a:lnTo>
                  <a:lnTo>
                    <a:pt x="556" y="1447"/>
                  </a:lnTo>
                  <a:lnTo>
                    <a:pt x="521" y="1491"/>
                  </a:lnTo>
                  <a:lnTo>
                    <a:pt x="512" y="1517"/>
                  </a:lnTo>
                  <a:lnTo>
                    <a:pt x="503" y="1544"/>
                  </a:lnTo>
                  <a:lnTo>
                    <a:pt x="503" y="1570"/>
                  </a:lnTo>
                  <a:lnTo>
                    <a:pt x="512" y="1588"/>
                  </a:lnTo>
                  <a:lnTo>
                    <a:pt x="512" y="1588"/>
                  </a:lnTo>
                  <a:lnTo>
                    <a:pt x="626" y="1764"/>
                  </a:lnTo>
                  <a:lnTo>
                    <a:pt x="715" y="1897"/>
                  </a:lnTo>
                  <a:lnTo>
                    <a:pt x="794" y="2038"/>
                  </a:lnTo>
                  <a:lnTo>
                    <a:pt x="794" y="2038"/>
                  </a:lnTo>
                  <a:lnTo>
                    <a:pt x="821" y="2091"/>
                  </a:lnTo>
                  <a:lnTo>
                    <a:pt x="829" y="2126"/>
                  </a:lnTo>
                  <a:lnTo>
                    <a:pt x="821" y="2153"/>
                  </a:lnTo>
                  <a:lnTo>
                    <a:pt x="803" y="2162"/>
                  </a:lnTo>
                  <a:lnTo>
                    <a:pt x="750" y="2179"/>
                  </a:lnTo>
                  <a:lnTo>
                    <a:pt x="723" y="2188"/>
                  </a:lnTo>
                  <a:lnTo>
                    <a:pt x="697" y="2214"/>
                  </a:lnTo>
                  <a:lnTo>
                    <a:pt x="697" y="2214"/>
                  </a:lnTo>
                  <a:lnTo>
                    <a:pt x="679" y="2241"/>
                  </a:lnTo>
                  <a:lnTo>
                    <a:pt x="671" y="2276"/>
                  </a:lnTo>
                  <a:lnTo>
                    <a:pt x="679" y="2303"/>
                  </a:lnTo>
                  <a:lnTo>
                    <a:pt x="688" y="2338"/>
                  </a:lnTo>
                  <a:lnTo>
                    <a:pt x="715" y="2391"/>
                  </a:lnTo>
                  <a:lnTo>
                    <a:pt x="741" y="2444"/>
                  </a:lnTo>
                  <a:lnTo>
                    <a:pt x="741" y="2444"/>
                  </a:lnTo>
                  <a:lnTo>
                    <a:pt x="741" y="2462"/>
                  </a:lnTo>
                  <a:lnTo>
                    <a:pt x="732" y="2470"/>
                  </a:lnTo>
                  <a:lnTo>
                    <a:pt x="706" y="2488"/>
                  </a:lnTo>
                  <a:lnTo>
                    <a:pt x="679" y="2506"/>
                  </a:lnTo>
                  <a:lnTo>
                    <a:pt x="671" y="2514"/>
                  </a:lnTo>
                  <a:lnTo>
                    <a:pt x="671" y="2532"/>
                  </a:lnTo>
                  <a:lnTo>
                    <a:pt x="671" y="2532"/>
                  </a:lnTo>
                  <a:lnTo>
                    <a:pt x="679" y="2541"/>
                  </a:lnTo>
                  <a:lnTo>
                    <a:pt x="697" y="2559"/>
                  </a:lnTo>
                  <a:lnTo>
                    <a:pt x="741" y="2585"/>
                  </a:lnTo>
                  <a:lnTo>
                    <a:pt x="794" y="2603"/>
                  </a:lnTo>
                  <a:lnTo>
                    <a:pt x="812" y="2612"/>
                  </a:lnTo>
                  <a:lnTo>
                    <a:pt x="821" y="2629"/>
                  </a:lnTo>
                  <a:lnTo>
                    <a:pt x="821" y="2629"/>
                  </a:lnTo>
                  <a:lnTo>
                    <a:pt x="821" y="2638"/>
                  </a:lnTo>
                  <a:lnTo>
                    <a:pt x="812" y="2656"/>
                  </a:lnTo>
                  <a:lnTo>
                    <a:pt x="785" y="2691"/>
                  </a:lnTo>
                  <a:lnTo>
                    <a:pt x="768" y="2709"/>
                  </a:lnTo>
                  <a:lnTo>
                    <a:pt x="768" y="2726"/>
                  </a:lnTo>
                  <a:lnTo>
                    <a:pt x="768" y="2753"/>
                  </a:lnTo>
                  <a:lnTo>
                    <a:pt x="776" y="2779"/>
                  </a:lnTo>
                  <a:lnTo>
                    <a:pt x="776" y="2779"/>
                  </a:lnTo>
                  <a:lnTo>
                    <a:pt x="794" y="2797"/>
                  </a:lnTo>
                  <a:lnTo>
                    <a:pt x="821" y="2815"/>
                  </a:lnTo>
                  <a:lnTo>
                    <a:pt x="865" y="2850"/>
                  </a:lnTo>
                  <a:lnTo>
                    <a:pt x="909" y="2885"/>
                  </a:lnTo>
                  <a:lnTo>
                    <a:pt x="926" y="2903"/>
                  </a:lnTo>
                  <a:lnTo>
                    <a:pt x="935" y="2938"/>
                  </a:lnTo>
                  <a:lnTo>
                    <a:pt x="935" y="2938"/>
                  </a:lnTo>
                  <a:lnTo>
                    <a:pt x="926" y="2965"/>
                  </a:lnTo>
                  <a:lnTo>
                    <a:pt x="909" y="2991"/>
                  </a:lnTo>
                  <a:lnTo>
                    <a:pt x="873" y="3009"/>
                  </a:lnTo>
                  <a:lnTo>
                    <a:pt x="838" y="3026"/>
                  </a:lnTo>
                  <a:lnTo>
                    <a:pt x="776" y="3062"/>
                  </a:lnTo>
                  <a:lnTo>
                    <a:pt x="750" y="3079"/>
                  </a:lnTo>
                  <a:lnTo>
                    <a:pt x="750" y="3097"/>
                  </a:lnTo>
                  <a:lnTo>
                    <a:pt x="750" y="3097"/>
                  </a:lnTo>
                  <a:lnTo>
                    <a:pt x="759" y="3132"/>
                  </a:lnTo>
                  <a:lnTo>
                    <a:pt x="794" y="3159"/>
                  </a:lnTo>
                  <a:lnTo>
                    <a:pt x="900" y="3220"/>
                  </a:lnTo>
                  <a:lnTo>
                    <a:pt x="1023" y="3300"/>
                  </a:lnTo>
                  <a:lnTo>
                    <a:pt x="1076" y="3344"/>
                  </a:lnTo>
                  <a:lnTo>
                    <a:pt x="1129" y="3388"/>
                  </a:lnTo>
                  <a:lnTo>
                    <a:pt x="1129" y="3388"/>
                  </a:lnTo>
                  <a:lnTo>
                    <a:pt x="1191" y="3476"/>
                  </a:lnTo>
                  <a:lnTo>
                    <a:pt x="1209" y="3503"/>
                  </a:lnTo>
                  <a:lnTo>
                    <a:pt x="1218" y="3529"/>
                  </a:lnTo>
                  <a:lnTo>
                    <a:pt x="1226" y="3556"/>
                  </a:lnTo>
                  <a:lnTo>
                    <a:pt x="1218" y="3582"/>
                  </a:lnTo>
                  <a:lnTo>
                    <a:pt x="1209" y="3626"/>
                  </a:lnTo>
                  <a:lnTo>
                    <a:pt x="1209" y="3626"/>
                  </a:lnTo>
                  <a:lnTo>
                    <a:pt x="1174" y="3679"/>
                  </a:lnTo>
                  <a:lnTo>
                    <a:pt x="1121" y="3732"/>
                  </a:lnTo>
                  <a:lnTo>
                    <a:pt x="1059" y="3785"/>
                  </a:lnTo>
                  <a:lnTo>
                    <a:pt x="988" y="3829"/>
                  </a:lnTo>
                  <a:lnTo>
                    <a:pt x="918" y="3882"/>
                  </a:lnTo>
                  <a:lnTo>
                    <a:pt x="856" y="3935"/>
                  </a:lnTo>
                  <a:lnTo>
                    <a:pt x="803" y="3997"/>
                  </a:lnTo>
                  <a:lnTo>
                    <a:pt x="768" y="4050"/>
                  </a:lnTo>
                  <a:lnTo>
                    <a:pt x="768" y="4050"/>
                  </a:lnTo>
                  <a:lnTo>
                    <a:pt x="732" y="4103"/>
                  </a:lnTo>
                  <a:lnTo>
                    <a:pt x="679" y="4156"/>
                  </a:lnTo>
                  <a:lnTo>
                    <a:pt x="626" y="4209"/>
                  </a:lnTo>
                  <a:lnTo>
                    <a:pt x="556" y="4253"/>
                  </a:lnTo>
                  <a:lnTo>
                    <a:pt x="423" y="4332"/>
                  </a:lnTo>
                  <a:lnTo>
                    <a:pt x="362" y="4376"/>
                  </a:lnTo>
                  <a:lnTo>
                    <a:pt x="309" y="4420"/>
                  </a:lnTo>
                  <a:lnTo>
                    <a:pt x="309" y="4420"/>
                  </a:lnTo>
                  <a:lnTo>
                    <a:pt x="238" y="4509"/>
                  </a:lnTo>
                  <a:lnTo>
                    <a:pt x="168" y="4597"/>
                  </a:lnTo>
                  <a:lnTo>
                    <a:pt x="168" y="4597"/>
                  </a:lnTo>
                  <a:lnTo>
                    <a:pt x="238" y="4579"/>
                  </a:lnTo>
                  <a:lnTo>
                    <a:pt x="291" y="4553"/>
                  </a:lnTo>
                  <a:lnTo>
                    <a:pt x="291" y="4553"/>
                  </a:lnTo>
                  <a:lnTo>
                    <a:pt x="318" y="4553"/>
                  </a:lnTo>
                  <a:lnTo>
                    <a:pt x="344" y="4562"/>
                  </a:lnTo>
                  <a:lnTo>
                    <a:pt x="362" y="4588"/>
                  </a:lnTo>
                  <a:lnTo>
                    <a:pt x="388" y="4615"/>
                  </a:lnTo>
                  <a:lnTo>
                    <a:pt x="432" y="4694"/>
                  </a:lnTo>
                  <a:lnTo>
                    <a:pt x="459" y="4721"/>
                  </a:lnTo>
                  <a:lnTo>
                    <a:pt x="476" y="4747"/>
                  </a:lnTo>
                  <a:lnTo>
                    <a:pt x="476" y="4747"/>
                  </a:lnTo>
                  <a:lnTo>
                    <a:pt x="512" y="4765"/>
                  </a:lnTo>
                  <a:lnTo>
                    <a:pt x="547" y="4773"/>
                  </a:lnTo>
                  <a:lnTo>
                    <a:pt x="618" y="4782"/>
                  </a:lnTo>
                  <a:lnTo>
                    <a:pt x="688" y="4782"/>
                  </a:lnTo>
                  <a:lnTo>
                    <a:pt x="715" y="4791"/>
                  </a:lnTo>
                  <a:lnTo>
                    <a:pt x="741" y="4809"/>
                  </a:lnTo>
                  <a:lnTo>
                    <a:pt x="741" y="4809"/>
                  </a:lnTo>
                  <a:lnTo>
                    <a:pt x="750" y="4826"/>
                  </a:lnTo>
                  <a:lnTo>
                    <a:pt x="750" y="4835"/>
                  </a:lnTo>
                  <a:lnTo>
                    <a:pt x="741" y="4844"/>
                  </a:lnTo>
                  <a:lnTo>
                    <a:pt x="723" y="4853"/>
                  </a:lnTo>
                  <a:lnTo>
                    <a:pt x="671" y="4853"/>
                  </a:lnTo>
                  <a:lnTo>
                    <a:pt x="600" y="4844"/>
                  </a:lnTo>
                  <a:lnTo>
                    <a:pt x="600" y="4844"/>
                  </a:lnTo>
                  <a:lnTo>
                    <a:pt x="565" y="4844"/>
                  </a:lnTo>
                  <a:lnTo>
                    <a:pt x="538" y="4844"/>
                  </a:lnTo>
                  <a:lnTo>
                    <a:pt x="476" y="4871"/>
                  </a:lnTo>
                  <a:lnTo>
                    <a:pt x="415" y="4906"/>
                  </a:lnTo>
                  <a:lnTo>
                    <a:pt x="318" y="4941"/>
                  </a:lnTo>
                  <a:lnTo>
                    <a:pt x="318" y="4941"/>
                  </a:lnTo>
                  <a:lnTo>
                    <a:pt x="247" y="4976"/>
                  </a:lnTo>
                  <a:lnTo>
                    <a:pt x="212" y="5003"/>
                  </a:lnTo>
                  <a:lnTo>
                    <a:pt x="194" y="5029"/>
                  </a:lnTo>
                  <a:lnTo>
                    <a:pt x="168" y="5056"/>
                  </a:lnTo>
                  <a:lnTo>
                    <a:pt x="168" y="5056"/>
                  </a:lnTo>
                  <a:lnTo>
                    <a:pt x="185" y="5091"/>
                  </a:lnTo>
                  <a:lnTo>
                    <a:pt x="194" y="5118"/>
                  </a:lnTo>
                  <a:lnTo>
                    <a:pt x="185" y="5144"/>
                  </a:lnTo>
                  <a:lnTo>
                    <a:pt x="176" y="5162"/>
                  </a:lnTo>
                  <a:lnTo>
                    <a:pt x="141" y="5206"/>
                  </a:lnTo>
                  <a:lnTo>
                    <a:pt x="123" y="5223"/>
                  </a:lnTo>
                  <a:lnTo>
                    <a:pt x="106" y="5250"/>
                  </a:lnTo>
                  <a:lnTo>
                    <a:pt x="106" y="5250"/>
                  </a:lnTo>
                  <a:lnTo>
                    <a:pt x="79" y="5303"/>
                  </a:lnTo>
                  <a:lnTo>
                    <a:pt x="44" y="5338"/>
                  </a:lnTo>
                  <a:lnTo>
                    <a:pt x="18" y="5373"/>
                  </a:lnTo>
                  <a:lnTo>
                    <a:pt x="9" y="5409"/>
                  </a:lnTo>
                  <a:lnTo>
                    <a:pt x="9" y="5409"/>
                  </a:lnTo>
                  <a:lnTo>
                    <a:pt x="9" y="5444"/>
                  </a:lnTo>
                  <a:lnTo>
                    <a:pt x="9" y="5479"/>
                  </a:lnTo>
                  <a:lnTo>
                    <a:pt x="26" y="5576"/>
                  </a:lnTo>
                  <a:lnTo>
                    <a:pt x="26" y="5576"/>
                  </a:lnTo>
                  <a:lnTo>
                    <a:pt x="35" y="5621"/>
                  </a:lnTo>
                  <a:lnTo>
                    <a:pt x="44" y="5656"/>
                  </a:lnTo>
                  <a:lnTo>
                    <a:pt x="97" y="5735"/>
                  </a:lnTo>
                  <a:lnTo>
                    <a:pt x="97" y="5735"/>
                  </a:lnTo>
                  <a:lnTo>
                    <a:pt x="106" y="5753"/>
                  </a:lnTo>
                  <a:lnTo>
                    <a:pt x="106" y="5771"/>
                  </a:lnTo>
                  <a:lnTo>
                    <a:pt x="97" y="5788"/>
                  </a:lnTo>
                  <a:lnTo>
                    <a:pt x="88" y="5797"/>
                  </a:lnTo>
                  <a:lnTo>
                    <a:pt x="53" y="5815"/>
                  </a:lnTo>
                  <a:lnTo>
                    <a:pt x="18" y="5832"/>
                  </a:lnTo>
                  <a:lnTo>
                    <a:pt x="18" y="5832"/>
                  </a:lnTo>
                  <a:lnTo>
                    <a:pt x="0" y="5850"/>
                  </a:lnTo>
                  <a:lnTo>
                    <a:pt x="0" y="5868"/>
                  </a:lnTo>
                  <a:lnTo>
                    <a:pt x="0" y="5903"/>
                  </a:lnTo>
                  <a:lnTo>
                    <a:pt x="18" y="5947"/>
                  </a:lnTo>
                  <a:lnTo>
                    <a:pt x="53" y="5991"/>
                  </a:lnTo>
                  <a:lnTo>
                    <a:pt x="53" y="5991"/>
                  </a:lnTo>
                  <a:lnTo>
                    <a:pt x="88" y="6035"/>
                  </a:lnTo>
                  <a:lnTo>
                    <a:pt x="97" y="6079"/>
                  </a:lnTo>
                  <a:lnTo>
                    <a:pt x="97" y="6115"/>
                  </a:lnTo>
                  <a:lnTo>
                    <a:pt x="88" y="6159"/>
                  </a:lnTo>
                  <a:lnTo>
                    <a:pt x="88" y="6159"/>
                  </a:lnTo>
                  <a:lnTo>
                    <a:pt x="79" y="6176"/>
                  </a:lnTo>
                  <a:lnTo>
                    <a:pt x="88" y="6194"/>
                  </a:lnTo>
                  <a:lnTo>
                    <a:pt x="106" y="6238"/>
                  </a:lnTo>
                  <a:lnTo>
                    <a:pt x="141" y="6291"/>
                  </a:lnTo>
                  <a:lnTo>
                    <a:pt x="176" y="6326"/>
                  </a:lnTo>
                  <a:lnTo>
                    <a:pt x="176" y="6326"/>
                  </a:lnTo>
                  <a:lnTo>
                    <a:pt x="194" y="6344"/>
                  </a:lnTo>
                  <a:lnTo>
                    <a:pt x="203" y="6371"/>
                  </a:lnTo>
                  <a:lnTo>
                    <a:pt x="221" y="6432"/>
                  </a:lnTo>
                  <a:lnTo>
                    <a:pt x="238" y="6494"/>
                  </a:lnTo>
                  <a:lnTo>
                    <a:pt x="247" y="6512"/>
                  </a:lnTo>
                  <a:lnTo>
                    <a:pt x="256" y="6529"/>
                  </a:lnTo>
                  <a:lnTo>
                    <a:pt x="256" y="6529"/>
                  </a:lnTo>
                  <a:lnTo>
                    <a:pt x="291" y="6556"/>
                  </a:lnTo>
                  <a:lnTo>
                    <a:pt x="326" y="6574"/>
                  </a:lnTo>
                  <a:lnTo>
                    <a:pt x="371" y="6582"/>
                  </a:lnTo>
                  <a:lnTo>
                    <a:pt x="415" y="6582"/>
                  </a:lnTo>
                  <a:lnTo>
                    <a:pt x="415" y="6582"/>
                  </a:lnTo>
                  <a:lnTo>
                    <a:pt x="468" y="6574"/>
                  </a:lnTo>
                  <a:lnTo>
                    <a:pt x="503" y="6582"/>
                  </a:lnTo>
                  <a:lnTo>
                    <a:pt x="538" y="6609"/>
                  </a:lnTo>
                  <a:lnTo>
                    <a:pt x="565" y="6653"/>
                  </a:lnTo>
                  <a:lnTo>
                    <a:pt x="565" y="6653"/>
                  </a:lnTo>
                  <a:lnTo>
                    <a:pt x="582" y="6671"/>
                  </a:lnTo>
                  <a:lnTo>
                    <a:pt x="600" y="6679"/>
                  </a:lnTo>
                  <a:lnTo>
                    <a:pt x="618" y="6688"/>
                  </a:lnTo>
                  <a:lnTo>
                    <a:pt x="635" y="6688"/>
                  </a:lnTo>
                  <a:lnTo>
                    <a:pt x="679" y="6671"/>
                  </a:lnTo>
                  <a:lnTo>
                    <a:pt x="723" y="6653"/>
                  </a:lnTo>
                  <a:lnTo>
                    <a:pt x="723" y="6653"/>
                  </a:lnTo>
                  <a:lnTo>
                    <a:pt x="759" y="6644"/>
                  </a:lnTo>
                  <a:lnTo>
                    <a:pt x="794" y="6644"/>
                  </a:lnTo>
                  <a:lnTo>
                    <a:pt x="873" y="6671"/>
                  </a:lnTo>
                  <a:lnTo>
                    <a:pt x="953" y="6706"/>
                  </a:lnTo>
                  <a:lnTo>
                    <a:pt x="1006" y="6732"/>
                  </a:lnTo>
                  <a:lnTo>
                    <a:pt x="1006" y="6732"/>
                  </a:lnTo>
                  <a:lnTo>
                    <a:pt x="1015" y="6741"/>
                  </a:lnTo>
                  <a:lnTo>
                    <a:pt x="1023" y="6759"/>
                  </a:lnTo>
                  <a:lnTo>
                    <a:pt x="1032" y="6812"/>
                  </a:lnTo>
                  <a:lnTo>
                    <a:pt x="1032" y="6935"/>
                  </a:lnTo>
                  <a:lnTo>
                    <a:pt x="1032" y="6935"/>
                  </a:lnTo>
                  <a:lnTo>
                    <a:pt x="1023" y="6988"/>
                  </a:lnTo>
                  <a:lnTo>
                    <a:pt x="1023" y="7050"/>
                  </a:lnTo>
                  <a:lnTo>
                    <a:pt x="1023" y="7077"/>
                  </a:lnTo>
                  <a:lnTo>
                    <a:pt x="1032" y="7103"/>
                  </a:lnTo>
                  <a:lnTo>
                    <a:pt x="1041" y="7129"/>
                  </a:lnTo>
                  <a:lnTo>
                    <a:pt x="1059" y="7147"/>
                  </a:lnTo>
                  <a:lnTo>
                    <a:pt x="1059" y="7147"/>
                  </a:lnTo>
                  <a:lnTo>
                    <a:pt x="1085" y="7165"/>
                  </a:lnTo>
                  <a:lnTo>
                    <a:pt x="1103" y="7191"/>
                  </a:lnTo>
                  <a:lnTo>
                    <a:pt x="1129" y="7244"/>
                  </a:lnTo>
                  <a:lnTo>
                    <a:pt x="1156" y="7297"/>
                  </a:lnTo>
                  <a:lnTo>
                    <a:pt x="1174" y="7315"/>
                  </a:lnTo>
                  <a:lnTo>
                    <a:pt x="1200" y="7332"/>
                  </a:lnTo>
                  <a:lnTo>
                    <a:pt x="1200" y="7332"/>
                  </a:lnTo>
                  <a:lnTo>
                    <a:pt x="1235" y="7350"/>
                  </a:lnTo>
                  <a:lnTo>
                    <a:pt x="1253" y="7368"/>
                  </a:lnTo>
                  <a:lnTo>
                    <a:pt x="1297" y="7421"/>
                  </a:lnTo>
                  <a:lnTo>
                    <a:pt x="1332" y="7465"/>
                  </a:lnTo>
                  <a:lnTo>
                    <a:pt x="1350" y="7482"/>
                  </a:lnTo>
                  <a:lnTo>
                    <a:pt x="1376" y="7491"/>
                  </a:lnTo>
                  <a:lnTo>
                    <a:pt x="1376" y="7491"/>
                  </a:lnTo>
                  <a:lnTo>
                    <a:pt x="1421" y="7518"/>
                  </a:lnTo>
                  <a:lnTo>
                    <a:pt x="1474" y="7553"/>
                  </a:lnTo>
                  <a:lnTo>
                    <a:pt x="1518" y="7597"/>
                  </a:lnTo>
                  <a:lnTo>
                    <a:pt x="1526" y="7624"/>
                  </a:lnTo>
                  <a:lnTo>
                    <a:pt x="1535" y="7650"/>
                  </a:lnTo>
                  <a:lnTo>
                    <a:pt x="1535" y="7650"/>
                  </a:lnTo>
                  <a:lnTo>
                    <a:pt x="1535" y="7668"/>
                  </a:lnTo>
                  <a:lnTo>
                    <a:pt x="1526" y="7685"/>
                  </a:lnTo>
                  <a:lnTo>
                    <a:pt x="1491" y="7730"/>
                  </a:lnTo>
                  <a:lnTo>
                    <a:pt x="1438" y="7756"/>
                  </a:lnTo>
                  <a:lnTo>
                    <a:pt x="1385" y="7781"/>
                  </a:lnTo>
                  <a:lnTo>
                    <a:pt x="1385" y="7781"/>
                  </a:lnTo>
                  <a:lnTo>
                    <a:pt x="1359" y="7790"/>
                  </a:lnTo>
                  <a:lnTo>
                    <a:pt x="1332" y="7781"/>
                  </a:lnTo>
                  <a:lnTo>
                    <a:pt x="1271" y="7764"/>
                  </a:lnTo>
                  <a:lnTo>
                    <a:pt x="1218" y="7738"/>
                  </a:lnTo>
                  <a:lnTo>
                    <a:pt x="1191" y="7738"/>
                  </a:lnTo>
                  <a:lnTo>
                    <a:pt x="1174" y="7756"/>
                  </a:lnTo>
                  <a:lnTo>
                    <a:pt x="1174" y="7756"/>
                  </a:lnTo>
                  <a:lnTo>
                    <a:pt x="1165" y="7773"/>
                  </a:lnTo>
                  <a:lnTo>
                    <a:pt x="1165" y="7790"/>
                  </a:lnTo>
                  <a:lnTo>
                    <a:pt x="1174" y="7852"/>
                  </a:lnTo>
                  <a:lnTo>
                    <a:pt x="1191" y="7931"/>
                  </a:lnTo>
                  <a:lnTo>
                    <a:pt x="1218" y="8029"/>
                  </a:lnTo>
                  <a:lnTo>
                    <a:pt x="1218" y="8029"/>
                  </a:lnTo>
                  <a:lnTo>
                    <a:pt x="1244" y="8117"/>
                  </a:lnTo>
                  <a:lnTo>
                    <a:pt x="1271" y="8161"/>
                  </a:lnTo>
                  <a:lnTo>
                    <a:pt x="1288" y="8170"/>
                  </a:lnTo>
                  <a:lnTo>
                    <a:pt x="1306" y="8179"/>
                  </a:lnTo>
                  <a:lnTo>
                    <a:pt x="1350" y="8187"/>
                  </a:lnTo>
                  <a:lnTo>
                    <a:pt x="1350" y="8187"/>
                  </a:lnTo>
                  <a:lnTo>
                    <a:pt x="1385" y="8179"/>
                  </a:lnTo>
                  <a:lnTo>
                    <a:pt x="1421" y="8161"/>
                  </a:lnTo>
                  <a:lnTo>
                    <a:pt x="1482" y="8117"/>
                  </a:lnTo>
                  <a:lnTo>
                    <a:pt x="1482" y="8117"/>
                  </a:lnTo>
                  <a:lnTo>
                    <a:pt x="1509" y="8108"/>
                  </a:lnTo>
                  <a:lnTo>
                    <a:pt x="1526" y="8108"/>
                  </a:lnTo>
                  <a:lnTo>
                    <a:pt x="1579" y="8108"/>
                  </a:lnTo>
                  <a:lnTo>
                    <a:pt x="1641" y="8117"/>
                  </a:lnTo>
                  <a:lnTo>
                    <a:pt x="1685" y="8108"/>
                  </a:lnTo>
                  <a:lnTo>
                    <a:pt x="1685" y="8108"/>
                  </a:lnTo>
                  <a:lnTo>
                    <a:pt x="1738" y="8099"/>
                  </a:lnTo>
                  <a:lnTo>
                    <a:pt x="1809" y="8090"/>
                  </a:lnTo>
                  <a:lnTo>
                    <a:pt x="1879" y="8108"/>
                  </a:lnTo>
                  <a:lnTo>
                    <a:pt x="1906" y="8117"/>
                  </a:lnTo>
                  <a:lnTo>
                    <a:pt x="1924" y="8134"/>
                  </a:lnTo>
                  <a:lnTo>
                    <a:pt x="1924" y="8134"/>
                  </a:lnTo>
                  <a:lnTo>
                    <a:pt x="1950" y="8187"/>
                  </a:lnTo>
                  <a:lnTo>
                    <a:pt x="1968" y="8249"/>
                  </a:lnTo>
                  <a:lnTo>
                    <a:pt x="1977" y="8311"/>
                  </a:lnTo>
                  <a:lnTo>
                    <a:pt x="1977" y="8337"/>
                  </a:lnTo>
                  <a:lnTo>
                    <a:pt x="1968" y="8355"/>
                  </a:lnTo>
                  <a:lnTo>
                    <a:pt x="1968" y="8355"/>
                  </a:lnTo>
                  <a:lnTo>
                    <a:pt x="1959" y="8373"/>
                  </a:lnTo>
                  <a:lnTo>
                    <a:pt x="1959" y="8390"/>
                  </a:lnTo>
                  <a:lnTo>
                    <a:pt x="1977" y="8434"/>
                  </a:lnTo>
                  <a:lnTo>
                    <a:pt x="2029" y="8523"/>
                  </a:lnTo>
                  <a:lnTo>
                    <a:pt x="2029" y="8523"/>
                  </a:lnTo>
                  <a:lnTo>
                    <a:pt x="2047" y="8540"/>
                  </a:lnTo>
                  <a:lnTo>
                    <a:pt x="2074" y="8558"/>
                  </a:lnTo>
                  <a:lnTo>
                    <a:pt x="2135" y="8567"/>
                  </a:lnTo>
                  <a:lnTo>
                    <a:pt x="2197" y="8567"/>
                  </a:lnTo>
                  <a:lnTo>
                    <a:pt x="2250" y="8576"/>
                  </a:lnTo>
                  <a:lnTo>
                    <a:pt x="2250" y="8576"/>
                  </a:lnTo>
                  <a:lnTo>
                    <a:pt x="2294" y="8611"/>
                  </a:lnTo>
                  <a:lnTo>
                    <a:pt x="2338" y="8673"/>
                  </a:lnTo>
                  <a:lnTo>
                    <a:pt x="2374" y="8743"/>
                  </a:lnTo>
                  <a:lnTo>
                    <a:pt x="2382" y="8779"/>
                  </a:lnTo>
                  <a:lnTo>
                    <a:pt x="2382" y="8805"/>
                  </a:lnTo>
                  <a:lnTo>
                    <a:pt x="2382" y="8805"/>
                  </a:lnTo>
                  <a:lnTo>
                    <a:pt x="2382" y="8832"/>
                  </a:lnTo>
                  <a:lnTo>
                    <a:pt x="2382" y="8849"/>
                  </a:lnTo>
                  <a:lnTo>
                    <a:pt x="2400" y="8858"/>
                  </a:lnTo>
                  <a:lnTo>
                    <a:pt x="2409" y="8867"/>
                  </a:lnTo>
                  <a:lnTo>
                    <a:pt x="2453" y="8876"/>
                  </a:lnTo>
                  <a:lnTo>
                    <a:pt x="2497" y="8867"/>
                  </a:lnTo>
                  <a:lnTo>
                    <a:pt x="2497" y="8867"/>
                  </a:lnTo>
                  <a:lnTo>
                    <a:pt x="2515" y="8858"/>
                  </a:lnTo>
                  <a:lnTo>
                    <a:pt x="2532" y="8858"/>
                  </a:lnTo>
                  <a:lnTo>
                    <a:pt x="2568" y="8876"/>
                  </a:lnTo>
                  <a:lnTo>
                    <a:pt x="2638" y="8929"/>
                  </a:lnTo>
                  <a:lnTo>
                    <a:pt x="2638" y="8929"/>
                  </a:lnTo>
                  <a:lnTo>
                    <a:pt x="2674" y="8946"/>
                  </a:lnTo>
                  <a:lnTo>
                    <a:pt x="2718" y="8946"/>
                  </a:lnTo>
                  <a:lnTo>
                    <a:pt x="2753" y="8937"/>
                  </a:lnTo>
                  <a:lnTo>
                    <a:pt x="2788" y="8920"/>
                  </a:lnTo>
                  <a:lnTo>
                    <a:pt x="2788" y="8920"/>
                  </a:lnTo>
                  <a:lnTo>
                    <a:pt x="2832" y="8893"/>
                  </a:lnTo>
                  <a:lnTo>
                    <a:pt x="2885" y="8884"/>
                  </a:lnTo>
                  <a:lnTo>
                    <a:pt x="2930" y="8884"/>
                  </a:lnTo>
                  <a:lnTo>
                    <a:pt x="2938" y="8893"/>
                  </a:lnTo>
                  <a:lnTo>
                    <a:pt x="2956" y="8902"/>
                  </a:lnTo>
                  <a:lnTo>
                    <a:pt x="2956" y="8902"/>
                  </a:lnTo>
                  <a:lnTo>
                    <a:pt x="2991" y="8946"/>
                  </a:lnTo>
                  <a:lnTo>
                    <a:pt x="3035" y="8990"/>
                  </a:lnTo>
                  <a:lnTo>
                    <a:pt x="3071" y="9034"/>
                  </a:lnTo>
                  <a:lnTo>
                    <a:pt x="3088" y="9061"/>
                  </a:lnTo>
                  <a:lnTo>
                    <a:pt x="3088" y="9061"/>
                  </a:lnTo>
                  <a:lnTo>
                    <a:pt x="3097" y="9070"/>
                  </a:lnTo>
                  <a:lnTo>
                    <a:pt x="3115" y="9079"/>
                  </a:lnTo>
                  <a:lnTo>
                    <a:pt x="3177" y="9079"/>
                  </a:lnTo>
                  <a:lnTo>
                    <a:pt x="3256" y="9087"/>
                  </a:lnTo>
                  <a:lnTo>
                    <a:pt x="3300" y="9087"/>
                  </a:lnTo>
                  <a:lnTo>
                    <a:pt x="3335" y="9105"/>
                  </a:lnTo>
                  <a:lnTo>
                    <a:pt x="3335" y="9105"/>
                  </a:lnTo>
                  <a:lnTo>
                    <a:pt x="3388" y="9123"/>
                  </a:lnTo>
                  <a:lnTo>
                    <a:pt x="3450" y="9132"/>
                  </a:lnTo>
                  <a:lnTo>
                    <a:pt x="3521" y="9140"/>
                  </a:lnTo>
                  <a:lnTo>
                    <a:pt x="3583" y="9167"/>
                  </a:lnTo>
                  <a:lnTo>
                    <a:pt x="3583" y="9167"/>
                  </a:lnTo>
                  <a:lnTo>
                    <a:pt x="3644" y="9193"/>
                  </a:lnTo>
                  <a:lnTo>
                    <a:pt x="3697" y="9220"/>
                  </a:lnTo>
                  <a:lnTo>
                    <a:pt x="3733" y="9237"/>
                  </a:lnTo>
                  <a:lnTo>
                    <a:pt x="3750" y="9255"/>
                  </a:lnTo>
                  <a:lnTo>
                    <a:pt x="3750" y="9273"/>
                  </a:lnTo>
                  <a:lnTo>
                    <a:pt x="3750" y="9273"/>
                  </a:lnTo>
                  <a:lnTo>
                    <a:pt x="3750" y="9290"/>
                  </a:lnTo>
                  <a:lnTo>
                    <a:pt x="3741" y="9308"/>
                  </a:lnTo>
                  <a:lnTo>
                    <a:pt x="3715" y="9343"/>
                  </a:lnTo>
                  <a:lnTo>
                    <a:pt x="3680" y="9379"/>
                  </a:lnTo>
                  <a:lnTo>
                    <a:pt x="3671" y="9396"/>
                  </a:lnTo>
                  <a:lnTo>
                    <a:pt x="3671" y="9396"/>
                  </a:lnTo>
                  <a:lnTo>
                    <a:pt x="3680" y="9414"/>
                  </a:lnTo>
                  <a:lnTo>
                    <a:pt x="3706" y="9440"/>
                  </a:lnTo>
                  <a:lnTo>
                    <a:pt x="3733" y="9458"/>
                  </a:lnTo>
                  <a:lnTo>
                    <a:pt x="3733" y="9467"/>
                  </a:lnTo>
                  <a:lnTo>
                    <a:pt x="3741" y="9485"/>
                  </a:lnTo>
                  <a:lnTo>
                    <a:pt x="3741" y="9485"/>
                  </a:lnTo>
                  <a:lnTo>
                    <a:pt x="3733" y="9502"/>
                  </a:lnTo>
                  <a:lnTo>
                    <a:pt x="3724" y="9511"/>
                  </a:lnTo>
                  <a:lnTo>
                    <a:pt x="3688" y="9520"/>
                  </a:lnTo>
                  <a:lnTo>
                    <a:pt x="3653" y="9537"/>
                  </a:lnTo>
                  <a:lnTo>
                    <a:pt x="3644" y="9546"/>
                  </a:lnTo>
                  <a:lnTo>
                    <a:pt x="3635" y="9555"/>
                  </a:lnTo>
                  <a:lnTo>
                    <a:pt x="3635" y="9555"/>
                  </a:lnTo>
                  <a:lnTo>
                    <a:pt x="3635" y="9573"/>
                  </a:lnTo>
                  <a:lnTo>
                    <a:pt x="3635" y="9582"/>
                  </a:lnTo>
                  <a:lnTo>
                    <a:pt x="3653" y="9617"/>
                  </a:lnTo>
                  <a:lnTo>
                    <a:pt x="3680" y="9643"/>
                  </a:lnTo>
                  <a:lnTo>
                    <a:pt x="3697" y="9670"/>
                  </a:lnTo>
                  <a:lnTo>
                    <a:pt x="3697" y="9670"/>
                  </a:lnTo>
                  <a:lnTo>
                    <a:pt x="3706" y="9687"/>
                  </a:lnTo>
                  <a:lnTo>
                    <a:pt x="3697" y="9705"/>
                  </a:lnTo>
                  <a:lnTo>
                    <a:pt x="3680" y="9758"/>
                  </a:lnTo>
                  <a:lnTo>
                    <a:pt x="3662" y="9811"/>
                  </a:lnTo>
                  <a:lnTo>
                    <a:pt x="3644" y="9846"/>
                  </a:lnTo>
                  <a:lnTo>
                    <a:pt x="3644" y="9846"/>
                  </a:lnTo>
                  <a:lnTo>
                    <a:pt x="3635" y="9855"/>
                  </a:lnTo>
                  <a:lnTo>
                    <a:pt x="3618" y="9864"/>
                  </a:lnTo>
                  <a:lnTo>
                    <a:pt x="3547" y="9855"/>
                  </a:lnTo>
                  <a:lnTo>
                    <a:pt x="3406" y="9837"/>
                  </a:lnTo>
                  <a:lnTo>
                    <a:pt x="3406" y="9837"/>
                  </a:lnTo>
                  <a:lnTo>
                    <a:pt x="3380" y="9846"/>
                  </a:lnTo>
                  <a:lnTo>
                    <a:pt x="3353" y="9864"/>
                  </a:lnTo>
                  <a:lnTo>
                    <a:pt x="3291" y="9917"/>
                  </a:lnTo>
                  <a:lnTo>
                    <a:pt x="3221" y="9970"/>
                  </a:lnTo>
                  <a:lnTo>
                    <a:pt x="3194" y="9987"/>
                  </a:lnTo>
                  <a:lnTo>
                    <a:pt x="3177" y="9996"/>
                  </a:lnTo>
                  <a:lnTo>
                    <a:pt x="3177" y="9996"/>
                  </a:lnTo>
                  <a:lnTo>
                    <a:pt x="3159" y="10005"/>
                  </a:lnTo>
                  <a:lnTo>
                    <a:pt x="3150" y="10014"/>
                  </a:lnTo>
                  <a:lnTo>
                    <a:pt x="3150" y="10049"/>
                  </a:lnTo>
                  <a:lnTo>
                    <a:pt x="3168" y="10138"/>
                  </a:lnTo>
                  <a:lnTo>
                    <a:pt x="3168" y="10138"/>
                  </a:lnTo>
                  <a:lnTo>
                    <a:pt x="3274" y="10120"/>
                  </a:lnTo>
                  <a:lnTo>
                    <a:pt x="3362" y="10111"/>
                  </a:lnTo>
                  <a:lnTo>
                    <a:pt x="3432" y="10120"/>
                  </a:lnTo>
                  <a:lnTo>
                    <a:pt x="3459" y="10120"/>
                  </a:lnTo>
                  <a:lnTo>
                    <a:pt x="3468" y="10138"/>
                  </a:lnTo>
                  <a:lnTo>
                    <a:pt x="3468" y="10138"/>
                  </a:lnTo>
                  <a:lnTo>
                    <a:pt x="3468" y="10146"/>
                  </a:lnTo>
                  <a:lnTo>
                    <a:pt x="3468" y="10155"/>
                  </a:lnTo>
                  <a:lnTo>
                    <a:pt x="3432" y="10190"/>
                  </a:lnTo>
                  <a:lnTo>
                    <a:pt x="3380" y="10217"/>
                  </a:lnTo>
                  <a:lnTo>
                    <a:pt x="3318" y="10252"/>
                  </a:lnTo>
                  <a:lnTo>
                    <a:pt x="3185" y="10314"/>
                  </a:lnTo>
                  <a:lnTo>
                    <a:pt x="3097" y="10349"/>
                  </a:lnTo>
                  <a:lnTo>
                    <a:pt x="3097" y="10349"/>
                  </a:lnTo>
                  <a:lnTo>
                    <a:pt x="3088" y="10358"/>
                  </a:lnTo>
                  <a:lnTo>
                    <a:pt x="3097" y="10376"/>
                  </a:lnTo>
                  <a:lnTo>
                    <a:pt x="3132" y="10420"/>
                  </a:lnTo>
                  <a:lnTo>
                    <a:pt x="3194" y="10473"/>
                  </a:lnTo>
                  <a:lnTo>
                    <a:pt x="3212" y="10490"/>
                  </a:lnTo>
                  <a:lnTo>
                    <a:pt x="3212" y="10517"/>
                  </a:lnTo>
                  <a:lnTo>
                    <a:pt x="3212" y="10517"/>
                  </a:lnTo>
                  <a:lnTo>
                    <a:pt x="3203" y="10535"/>
                  </a:lnTo>
                  <a:lnTo>
                    <a:pt x="3185" y="10552"/>
                  </a:lnTo>
                  <a:lnTo>
                    <a:pt x="3115" y="10579"/>
                  </a:lnTo>
                  <a:lnTo>
                    <a:pt x="3088" y="10596"/>
                  </a:lnTo>
                  <a:lnTo>
                    <a:pt x="3062" y="10623"/>
                  </a:lnTo>
                  <a:lnTo>
                    <a:pt x="3044" y="10649"/>
                  </a:lnTo>
                  <a:lnTo>
                    <a:pt x="3035" y="10685"/>
                  </a:lnTo>
                  <a:lnTo>
                    <a:pt x="3035" y="10685"/>
                  </a:lnTo>
                  <a:lnTo>
                    <a:pt x="3044" y="10720"/>
                  </a:lnTo>
                  <a:lnTo>
                    <a:pt x="3035" y="10755"/>
                  </a:lnTo>
                  <a:lnTo>
                    <a:pt x="3018" y="10773"/>
                  </a:lnTo>
                  <a:lnTo>
                    <a:pt x="3000" y="10790"/>
                  </a:lnTo>
                  <a:lnTo>
                    <a:pt x="2974" y="10799"/>
                  </a:lnTo>
                  <a:lnTo>
                    <a:pt x="2947" y="10808"/>
                  </a:lnTo>
                  <a:lnTo>
                    <a:pt x="2877" y="10817"/>
                  </a:lnTo>
                  <a:lnTo>
                    <a:pt x="2877" y="10817"/>
                  </a:lnTo>
                  <a:lnTo>
                    <a:pt x="2841" y="10817"/>
                  </a:lnTo>
                  <a:lnTo>
                    <a:pt x="2815" y="10826"/>
                  </a:lnTo>
                  <a:lnTo>
                    <a:pt x="2797" y="10835"/>
                  </a:lnTo>
                  <a:lnTo>
                    <a:pt x="2780" y="10843"/>
                  </a:lnTo>
                  <a:lnTo>
                    <a:pt x="2771" y="10861"/>
                  </a:lnTo>
                  <a:lnTo>
                    <a:pt x="2771" y="10870"/>
                  </a:lnTo>
                  <a:lnTo>
                    <a:pt x="2780" y="10879"/>
                  </a:lnTo>
                  <a:lnTo>
                    <a:pt x="2797" y="10888"/>
                  </a:lnTo>
                  <a:lnTo>
                    <a:pt x="2797" y="10888"/>
                  </a:lnTo>
                  <a:lnTo>
                    <a:pt x="2815" y="10896"/>
                  </a:lnTo>
                  <a:lnTo>
                    <a:pt x="2824" y="10914"/>
                  </a:lnTo>
                  <a:lnTo>
                    <a:pt x="2859" y="10967"/>
                  </a:lnTo>
                  <a:lnTo>
                    <a:pt x="2885" y="10993"/>
                  </a:lnTo>
                  <a:lnTo>
                    <a:pt x="2921" y="11029"/>
                  </a:lnTo>
                  <a:lnTo>
                    <a:pt x="2965" y="11055"/>
                  </a:lnTo>
                  <a:lnTo>
                    <a:pt x="3027" y="11073"/>
                  </a:lnTo>
                  <a:lnTo>
                    <a:pt x="3027" y="11073"/>
                  </a:lnTo>
                  <a:lnTo>
                    <a:pt x="3097" y="11099"/>
                  </a:lnTo>
                  <a:lnTo>
                    <a:pt x="3177" y="11135"/>
                  </a:lnTo>
                  <a:lnTo>
                    <a:pt x="3247" y="11179"/>
                  </a:lnTo>
                  <a:lnTo>
                    <a:pt x="3318" y="11223"/>
                  </a:lnTo>
                  <a:lnTo>
                    <a:pt x="3459" y="11346"/>
                  </a:lnTo>
                  <a:lnTo>
                    <a:pt x="3583" y="11470"/>
                  </a:lnTo>
                  <a:lnTo>
                    <a:pt x="3583" y="11470"/>
                  </a:lnTo>
                  <a:lnTo>
                    <a:pt x="3618" y="11505"/>
                  </a:lnTo>
                  <a:lnTo>
                    <a:pt x="3662" y="11532"/>
                  </a:lnTo>
                  <a:lnTo>
                    <a:pt x="3662" y="11532"/>
                  </a:lnTo>
                  <a:lnTo>
                    <a:pt x="3724" y="11496"/>
                  </a:lnTo>
                  <a:lnTo>
                    <a:pt x="3777" y="11479"/>
                  </a:lnTo>
                  <a:lnTo>
                    <a:pt x="3777" y="11479"/>
                  </a:lnTo>
                  <a:lnTo>
                    <a:pt x="3812" y="11479"/>
                  </a:lnTo>
                  <a:lnTo>
                    <a:pt x="3856" y="11488"/>
                  </a:lnTo>
                  <a:lnTo>
                    <a:pt x="3953" y="11505"/>
                  </a:lnTo>
                  <a:lnTo>
                    <a:pt x="4050" y="11541"/>
                  </a:lnTo>
                  <a:lnTo>
                    <a:pt x="4130" y="11585"/>
                  </a:lnTo>
                  <a:lnTo>
                    <a:pt x="4130" y="11585"/>
                  </a:lnTo>
                  <a:lnTo>
                    <a:pt x="4174" y="11611"/>
                  </a:lnTo>
                  <a:lnTo>
                    <a:pt x="4235" y="11611"/>
                  </a:lnTo>
                  <a:lnTo>
                    <a:pt x="4377" y="11611"/>
                  </a:lnTo>
                  <a:lnTo>
                    <a:pt x="4518" y="11611"/>
                  </a:lnTo>
                  <a:lnTo>
                    <a:pt x="4562" y="11611"/>
                  </a:lnTo>
                  <a:lnTo>
                    <a:pt x="4580" y="11620"/>
                  </a:lnTo>
                  <a:lnTo>
                    <a:pt x="4588" y="11629"/>
                  </a:lnTo>
                  <a:lnTo>
                    <a:pt x="4588" y="11629"/>
                  </a:lnTo>
                  <a:lnTo>
                    <a:pt x="4624" y="11673"/>
                  </a:lnTo>
                  <a:lnTo>
                    <a:pt x="4677" y="11708"/>
                  </a:lnTo>
                  <a:lnTo>
                    <a:pt x="4721" y="11735"/>
                  </a:lnTo>
                  <a:lnTo>
                    <a:pt x="4774" y="11743"/>
                  </a:lnTo>
                  <a:lnTo>
                    <a:pt x="4774" y="11743"/>
                  </a:lnTo>
                  <a:lnTo>
                    <a:pt x="4800" y="11752"/>
                  </a:lnTo>
                  <a:lnTo>
                    <a:pt x="4827" y="11770"/>
                  </a:lnTo>
                  <a:lnTo>
                    <a:pt x="4871" y="11805"/>
                  </a:lnTo>
                  <a:lnTo>
                    <a:pt x="4915" y="11841"/>
                  </a:lnTo>
                  <a:lnTo>
                    <a:pt x="4941" y="11849"/>
                  </a:lnTo>
                  <a:lnTo>
                    <a:pt x="4959" y="11841"/>
                  </a:lnTo>
                  <a:lnTo>
                    <a:pt x="4959" y="11841"/>
                  </a:lnTo>
                  <a:lnTo>
                    <a:pt x="4986" y="11823"/>
                  </a:lnTo>
                  <a:lnTo>
                    <a:pt x="5021" y="11814"/>
                  </a:lnTo>
                  <a:lnTo>
                    <a:pt x="5109" y="11805"/>
                  </a:lnTo>
                  <a:lnTo>
                    <a:pt x="5259" y="11796"/>
                  </a:lnTo>
                  <a:lnTo>
                    <a:pt x="5259" y="11796"/>
                  </a:lnTo>
                  <a:lnTo>
                    <a:pt x="5294" y="11805"/>
                  </a:lnTo>
                  <a:lnTo>
                    <a:pt x="5312" y="11823"/>
                  </a:lnTo>
                  <a:lnTo>
                    <a:pt x="5339" y="11832"/>
                  </a:lnTo>
                  <a:lnTo>
                    <a:pt x="5365" y="11841"/>
                  </a:lnTo>
                  <a:lnTo>
                    <a:pt x="5365" y="11841"/>
                  </a:lnTo>
                  <a:lnTo>
                    <a:pt x="5383" y="11849"/>
                  </a:lnTo>
                  <a:lnTo>
                    <a:pt x="5400" y="11867"/>
                  </a:lnTo>
                  <a:lnTo>
                    <a:pt x="5418" y="11938"/>
                  </a:lnTo>
                  <a:lnTo>
                    <a:pt x="5436" y="11999"/>
                  </a:lnTo>
                  <a:lnTo>
                    <a:pt x="5444" y="12017"/>
                  </a:lnTo>
                  <a:lnTo>
                    <a:pt x="5462" y="12026"/>
                  </a:lnTo>
                  <a:lnTo>
                    <a:pt x="5462" y="12026"/>
                  </a:lnTo>
                  <a:lnTo>
                    <a:pt x="5471" y="12026"/>
                  </a:lnTo>
                  <a:lnTo>
                    <a:pt x="5497" y="12026"/>
                  </a:lnTo>
                  <a:lnTo>
                    <a:pt x="5541" y="12061"/>
                  </a:lnTo>
                  <a:lnTo>
                    <a:pt x="5665" y="12132"/>
                  </a:lnTo>
                  <a:lnTo>
                    <a:pt x="5665" y="1632"/>
                  </a:lnTo>
                  <a:lnTo>
                    <a:pt x="5665" y="1632"/>
                  </a:lnTo>
                  <a:lnTo>
                    <a:pt x="5577" y="163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47" name="Freeform 39" hidden="0"/>
            <p:cNvSpPr>
              <a:spLocks noChangeArrowheads="1"/>
            </p:cNvSpPr>
            <p:nvPr isPhoto="0" userDrawn="0"/>
          </p:nvSpPr>
          <p:spPr bwMode="auto">
            <a:xfrm>
              <a:off x="8805068" y="4378325"/>
              <a:ext cx="346075" cy="304800"/>
            </a:xfrm>
            <a:custGeom>
              <a:avLst/>
              <a:gdLst>
                <a:gd name="T0" fmla="*/ 936 w 963"/>
                <a:gd name="T1" fmla="*/ 653 h 848"/>
                <a:gd name="T2" fmla="*/ 909 w 963"/>
                <a:gd name="T3" fmla="*/ 600 h 848"/>
                <a:gd name="T4" fmla="*/ 777 w 963"/>
                <a:gd name="T5" fmla="*/ 494 h 848"/>
                <a:gd name="T6" fmla="*/ 750 w 963"/>
                <a:gd name="T7" fmla="*/ 432 h 848"/>
                <a:gd name="T8" fmla="*/ 741 w 963"/>
                <a:gd name="T9" fmla="*/ 406 h 848"/>
                <a:gd name="T10" fmla="*/ 688 w 963"/>
                <a:gd name="T11" fmla="*/ 309 h 848"/>
                <a:gd name="T12" fmla="*/ 644 w 963"/>
                <a:gd name="T13" fmla="*/ 229 h 848"/>
                <a:gd name="T14" fmla="*/ 644 w 963"/>
                <a:gd name="T15" fmla="*/ 203 h 848"/>
                <a:gd name="T16" fmla="*/ 644 w 963"/>
                <a:gd name="T17" fmla="*/ 159 h 848"/>
                <a:gd name="T18" fmla="*/ 565 w 963"/>
                <a:gd name="T19" fmla="*/ 27 h 848"/>
                <a:gd name="T20" fmla="*/ 433 w 963"/>
                <a:gd name="T21" fmla="*/ 0 h 848"/>
                <a:gd name="T22" fmla="*/ 300 w 963"/>
                <a:gd name="T23" fmla="*/ 0 h 848"/>
                <a:gd name="T24" fmla="*/ 221 w 963"/>
                <a:gd name="T25" fmla="*/ 9 h 848"/>
                <a:gd name="T26" fmla="*/ 0 w 963"/>
                <a:gd name="T27" fmla="*/ 62 h 848"/>
                <a:gd name="T28" fmla="*/ 27 w 963"/>
                <a:gd name="T29" fmla="*/ 115 h 848"/>
                <a:gd name="T30" fmla="*/ 44 w 963"/>
                <a:gd name="T31" fmla="*/ 221 h 848"/>
                <a:gd name="T32" fmla="*/ 62 w 963"/>
                <a:gd name="T33" fmla="*/ 291 h 848"/>
                <a:gd name="T34" fmla="*/ 115 w 963"/>
                <a:gd name="T35" fmla="*/ 362 h 848"/>
                <a:gd name="T36" fmla="*/ 177 w 963"/>
                <a:gd name="T37" fmla="*/ 379 h 848"/>
                <a:gd name="T38" fmla="*/ 274 w 963"/>
                <a:gd name="T39" fmla="*/ 379 h 848"/>
                <a:gd name="T40" fmla="*/ 291 w 963"/>
                <a:gd name="T41" fmla="*/ 388 h 848"/>
                <a:gd name="T42" fmla="*/ 344 w 963"/>
                <a:gd name="T43" fmla="*/ 503 h 848"/>
                <a:gd name="T44" fmla="*/ 371 w 963"/>
                <a:gd name="T45" fmla="*/ 503 h 848"/>
                <a:gd name="T46" fmla="*/ 406 w 963"/>
                <a:gd name="T47" fmla="*/ 512 h 848"/>
                <a:gd name="T48" fmla="*/ 441 w 963"/>
                <a:gd name="T49" fmla="*/ 547 h 848"/>
                <a:gd name="T50" fmla="*/ 450 w 963"/>
                <a:gd name="T51" fmla="*/ 565 h 848"/>
                <a:gd name="T52" fmla="*/ 538 w 963"/>
                <a:gd name="T53" fmla="*/ 600 h 848"/>
                <a:gd name="T54" fmla="*/ 600 w 963"/>
                <a:gd name="T55" fmla="*/ 635 h 848"/>
                <a:gd name="T56" fmla="*/ 653 w 963"/>
                <a:gd name="T57" fmla="*/ 635 h 848"/>
                <a:gd name="T58" fmla="*/ 688 w 963"/>
                <a:gd name="T59" fmla="*/ 644 h 848"/>
                <a:gd name="T60" fmla="*/ 741 w 963"/>
                <a:gd name="T61" fmla="*/ 688 h 848"/>
                <a:gd name="T62" fmla="*/ 777 w 963"/>
                <a:gd name="T63" fmla="*/ 732 h 848"/>
                <a:gd name="T64" fmla="*/ 803 w 963"/>
                <a:gd name="T65" fmla="*/ 803 h 848"/>
                <a:gd name="T66" fmla="*/ 803 w 963"/>
                <a:gd name="T67" fmla="*/ 847 h 848"/>
                <a:gd name="T68" fmla="*/ 962 w 963"/>
                <a:gd name="T69" fmla="*/ 812 h 848"/>
                <a:gd name="T70" fmla="*/ 962 w 963"/>
                <a:gd name="T71" fmla="*/ 741 h 848"/>
                <a:gd name="T72" fmla="*/ 936 w 963"/>
                <a:gd name="T73" fmla="*/ 653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3" h="848" fill="norm" stroke="1" extrusionOk="0">
                  <a:moveTo>
                    <a:pt x="936" y="653"/>
                  </a:moveTo>
                  <a:lnTo>
                    <a:pt x="936" y="653"/>
                  </a:lnTo>
                  <a:lnTo>
                    <a:pt x="927" y="627"/>
                  </a:lnTo>
                  <a:lnTo>
                    <a:pt x="909" y="600"/>
                  </a:lnTo>
                  <a:lnTo>
                    <a:pt x="838" y="556"/>
                  </a:lnTo>
                  <a:lnTo>
                    <a:pt x="777" y="494"/>
                  </a:lnTo>
                  <a:lnTo>
                    <a:pt x="759" y="468"/>
                  </a:lnTo>
                  <a:lnTo>
                    <a:pt x="750" y="432"/>
                  </a:lnTo>
                  <a:lnTo>
                    <a:pt x="750" y="432"/>
                  </a:lnTo>
                  <a:lnTo>
                    <a:pt x="741" y="406"/>
                  </a:lnTo>
                  <a:lnTo>
                    <a:pt x="733" y="371"/>
                  </a:lnTo>
                  <a:lnTo>
                    <a:pt x="688" y="309"/>
                  </a:lnTo>
                  <a:lnTo>
                    <a:pt x="653" y="256"/>
                  </a:lnTo>
                  <a:lnTo>
                    <a:pt x="644" y="229"/>
                  </a:lnTo>
                  <a:lnTo>
                    <a:pt x="644" y="203"/>
                  </a:lnTo>
                  <a:lnTo>
                    <a:pt x="644" y="203"/>
                  </a:lnTo>
                  <a:lnTo>
                    <a:pt x="644" y="177"/>
                  </a:lnTo>
                  <a:lnTo>
                    <a:pt x="644" y="159"/>
                  </a:lnTo>
                  <a:lnTo>
                    <a:pt x="618" y="115"/>
                  </a:lnTo>
                  <a:lnTo>
                    <a:pt x="565" y="27"/>
                  </a:lnTo>
                  <a:lnTo>
                    <a:pt x="565" y="27"/>
                  </a:lnTo>
                  <a:lnTo>
                    <a:pt x="433" y="0"/>
                  </a:lnTo>
                  <a:lnTo>
                    <a:pt x="362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21" y="9"/>
                  </a:lnTo>
                  <a:lnTo>
                    <a:pt x="150" y="27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27" y="115"/>
                  </a:lnTo>
                  <a:lnTo>
                    <a:pt x="35" y="168"/>
                  </a:lnTo>
                  <a:lnTo>
                    <a:pt x="44" y="221"/>
                  </a:lnTo>
                  <a:lnTo>
                    <a:pt x="62" y="291"/>
                  </a:lnTo>
                  <a:lnTo>
                    <a:pt x="62" y="291"/>
                  </a:lnTo>
                  <a:lnTo>
                    <a:pt x="88" y="335"/>
                  </a:lnTo>
                  <a:lnTo>
                    <a:pt x="115" y="362"/>
                  </a:lnTo>
                  <a:lnTo>
                    <a:pt x="150" y="371"/>
                  </a:lnTo>
                  <a:lnTo>
                    <a:pt x="177" y="379"/>
                  </a:lnTo>
                  <a:lnTo>
                    <a:pt x="247" y="379"/>
                  </a:lnTo>
                  <a:lnTo>
                    <a:pt x="274" y="379"/>
                  </a:lnTo>
                  <a:lnTo>
                    <a:pt x="291" y="388"/>
                  </a:lnTo>
                  <a:lnTo>
                    <a:pt x="291" y="388"/>
                  </a:lnTo>
                  <a:lnTo>
                    <a:pt x="318" y="432"/>
                  </a:lnTo>
                  <a:lnTo>
                    <a:pt x="344" y="503"/>
                  </a:lnTo>
                  <a:lnTo>
                    <a:pt x="344" y="503"/>
                  </a:lnTo>
                  <a:lnTo>
                    <a:pt x="371" y="503"/>
                  </a:lnTo>
                  <a:lnTo>
                    <a:pt x="371" y="503"/>
                  </a:lnTo>
                  <a:lnTo>
                    <a:pt x="406" y="512"/>
                  </a:lnTo>
                  <a:lnTo>
                    <a:pt x="424" y="529"/>
                  </a:lnTo>
                  <a:lnTo>
                    <a:pt x="441" y="547"/>
                  </a:lnTo>
                  <a:lnTo>
                    <a:pt x="450" y="565"/>
                  </a:lnTo>
                  <a:lnTo>
                    <a:pt x="450" y="565"/>
                  </a:lnTo>
                  <a:lnTo>
                    <a:pt x="494" y="582"/>
                  </a:lnTo>
                  <a:lnTo>
                    <a:pt x="538" y="600"/>
                  </a:lnTo>
                  <a:lnTo>
                    <a:pt x="600" y="635"/>
                  </a:lnTo>
                  <a:lnTo>
                    <a:pt x="600" y="635"/>
                  </a:lnTo>
                  <a:lnTo>
                    <a:pt x="627" y="635"/>
                  </a:lnTo>
                  <a:lnTo>
                    <a:pt x="653" y="635"/>
                  </a:lnTo>
                  <a:lnTo>
                    <a:pt x="671" y="635"/>
                  </a:lnTo>
                  <a:lnTo>
                    <a:pt x="688" y="644"/>
                  </a:lnTo>
                  <a:lnTo>
                    <a:pt x="715" y="662"/>
                  </a:lnTo>
                  <a:lnTo>
                    <a:pt x="741" y="688"/>
                  </a:lnTo>
                  <a:lnTo>
                    <a:pt x="741" y="688"/>
                  </a:lnTo>
                  <a:lnTo>
                    <a:pt x="777" y="732"/>
                  </a:lnTo>
                  <a:lnTo>
                    <a:pt x="794" y="768"/>
                  </a:lnTo>
                  <a:lnTo>
                    <a:pt x="803" y="803"/>
                  </a:lnTo>
                  <a:lnTo>
                    <a:pt x="803" y="847"/>
                  </a:lnTo>
                  <a:lnTo>
                    <a:pt x="803" y="847"/>
                  </a:lnTo>
                  <a:lnTo>
                    <a:pt x="883" y="838"/>
                  </a:lnTo>
                  <a:lnTo>
                    <a:pt x="962" y="812"/>
                  </a:lnTo>
                  <a:lnTo>
                    <a:pt x="962" y="741"/>
                  </a:lnTo>
                  <a:lnTo>
                    <a:pt x="962" y="741"/>
                  </a:lnTo>
                  <a:lnTo>
                    <a:pt x="944" y="697"/>
                  </a:lnTo>
                  <a:lnTo>
                    <a:pt x="936" y="653"/>
                  </a:lnTo>
                </a:path>
              </a:pathLst>
            </a:custGeom>
            <a:solidFill>
              <a:schemeClr val="accent4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48" name="Freeform 40" hidden="0"/>
            <p:cNvSpPr>
              <a:spLocks noChangeArrowheads="1"/>
            </p:cNvSpPr>
            <p:nvPr isPhoto="0" userDrawn="0"/>
          </p:nvSpPr>
          <p:spPr bwMode="auto">
            <a:xfrm>
              <a:off x="9001918" y="4356100"/>
              <a:ext cx="149225" cy="288924"/>
            </a:xfrm>
            <a:custGeom>
              <a:avLst/>
              <a:gdLst>
                <a:gd name="T0" fmla="*/ 203 w 416"/>
                <a:gd name="T1" fmla="*/ 89 h 804"/>
                <a:gd name="T2" fmla="*/ 203 w 416"/>
                <a:gd name="T3" fmla="*/ 89 h 804"/>
                <a:gd name="T4" fmla="*/ 159 w 416"/>
                <a:gd name="T5" fmla="*/ 53 h 804"/>
                <a:gd name="T6" fmla="*/ 97 w 416"/>
                <a:gd name="T7" fmla="*/ 18 h 804"/>
                <a:gd name="T8" fmla="*/ 62 w 416"/>
                <a:gd name="T9" fmla="*/ 9 h 804"/>
                <a:gd name="T10" fmla="*/ 36 w 416"/>
                <a:gd name="T11" fmla="*/ 0 h 804"/>
                <a:gd name="T12" fmla="*/ 18 w 416"/>
                <a:gd name="T13" fmla="*/ 9 h 804"/>
                <a:gd name="T14" fmla="*/ 0 w 416"/>
                <a:gd name="T15" fmla="*/ 27 h 804"/>
                <a:gd name="T16" fmla="*/ 0 w 416"/>
                <a:gd name="T17" fmla="*/ 27 h 804"/>
                <a:gd name="T18" fmla="*/ 0 w 416"/>
                <a:gd name="T19" fmla="*/ 44 h 804"/>
                <a:gd name="T20" fmla="*/ 9 w 416"/>
                <a:gd name="T21" fmla="*/ 71 h 804"/>
                <a:gd name="T22" fmla="*/ 44 w 416"/>
                <a:gd name="T23" fmla="*/ 133 h 804"/>
                <a:gd name="T24" fmla="*/ 89 w 416"/>
                <a:gd name="T25" fmla="*/ 203 h 804"/>
                <a:gd name="T26" fmla="*/ 97 w 416"/>
                <a:gd name="T27" fmla="*/ 230 h 804"/>
                <a:gd name="T28" fmla="*/ 97 w 416"/>
                <a:gd name="T29" fmla="*/ 265 h 804"/>
                <a:gd name="T30" fmla="*/ 97 w 416"/>
                <a:gd name="T31" fmla="*/ 265 h 804"/>
                <a:gd name="T32" fmla="*/ 97 w 416"/>
                <a:gd name="T33" fmla="*/ 291 h 804"/>
                <a:gd name="T34" fmla="*/ 106 w 416"/>
                <a:gd name="T35" fmla="*/ 318 h 804"/>
                <a:gd name="T36" fmla="*/ 141 w 416"/>
                <a:gd name="T37" fmla="*/ 371 h 804"/>
                <a:gd name="T38" fmla="*/ 186 w 416"/>
                <a:gd name="T39" fmla="*/ 433 h 804"/>
                <a:gd name="T40" fmla="*/ 194 w 416"/>
                <a:gd name="T41" fmla="*/ 468 h 804"/>
                <a:gd name="T42" fmla="*/ 203 w 416"/>
                <a:gd name="T43" fmla="*/ 494 h 804"/>
                <a:gd name="T44" fmla="*/ 203 w 416"/>
                <a:gd name="T45" fmla="*/ 494 h 804"/>
                <a:gd name="T46" fmla="*/ 212 w 416"/>
                <a:gd name="T47" fmla="*/ 530 h 804"/>
                <a:gd name="T48" fmla="*/ 230 w 416"/>
                <a:gd name="T49" fmla="*/ 556 h 804"/>
                <a:gd name="T50" fmla="*/ 291 w 416"/>
                <a:gd name="T51" fmla="*/ 618 h 804"/>
                <a:gd name="T52" fmla="*/ 362 w 416"/>
                <a:gd name="T53" fmla="*/ 662 h 804"/>
                <a:gd name="T54" fmla="*/ 380 w 416"/>
                <a:gd name="T55" fmla="*/ 689 h 804"/>
                <a:gd name="T56" fmla="*/ 389 w 416"/>
                <a:gd name="T57" fmla="*/ 715 h 804"/>
                <a:gd name="T58" fmla="*/ 389 w 416"/>
                <a:gd name="T59" fmla="*/ 715 h 804"/>
                <a:gd name="T60" fmla="*/ 397 w 416"/>
                <a:gd name="T61" fmla="*/ 759 h 804"/>
                <a:gd name="T62" fmla="*/ 415 w 416"/>
                <a:gd name="T63" fmla="*/ 803 h 804"/>
                <a:gd name="T64" fmla="*/ 415 w 416"/>
                <a:gd name="T65" fmla="*/ 115 h 804"/>
                <a:gd name="T66" fmla="*/ 415 w 416"/>
                <a:gd name="T67" fmla="*/ 115 h 804"/>
                <a:gd name="T68" fmla="*/ 389 w 416"/>
                <a:gd name="T69" fmla="*/ 124 h 804"/>
                <a:gd name="T70" fmla="*/ 362 w 416"/>
                <a:gd name="T71" fmla="*/ 124 h 804"/>
                <a:gd name="T72" fmla="*/ 300 w 416"/>
                <a:gd name="T73" fmla="*/ 124 h 804"/>
                <a:gd name="T74" fmla="*/ 247 w 416"/>
                <a:gd name="T75" fmla="*/ 106 h 804"/>
                <a:gd name="T76" fmla="*/ 203 w 416"/>
                <a:gd name="T77" fmla="*/ 89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16" h="804" fill="norm" stroke="1" extrusionOk="0">
                  <a:moveTo>
                    <a:pt x="203" y="89"/>
                  </a:moveTo>
                  <a:lnTo>
                    <a:pt x="203" y="89"/>
                  </a:lnTo>
                  <a:lnTo>
                    <a:pt x="159" y="53"/>
                  </a:lnTo>
                  <a:lnTo>
                    <a:pt x="97" y="18"/>
                  </a:lnTo>
                  <a:lnTo>
                    <a:pt x="62" y="9"/>
                  </a:lnTo>
                  <a:lnTo>
                    <a:pt x="36" y="0"/>
                  </a:lnTo>
                  <a:lnTo>
                    <a:pt x="18" y="9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44"/>
                  </a:lnTo>
                  <a:lnTo>
                    <a:pt x="9" y="71"/>
                  </a:lnTo>
                  <a:lnTo>
                    <a:pt x="44" y="133"/>
                  </a:lnTo>
                  <a:lnTo>
                    <a:pt x="89" y="203"/>
                  </a:lnTo>
                  <a:lnTo>
                    <a:pt x="97" y="230"/>
                  </a:lnTo>
                  <a:lnTo>
                    <a:pt x="97" y="265"/>
                  </a:lnTo>
                  <a:lnTo>
                    <a:pt x="97" y="265"/>
                  </a:lnTo>
                  <a:lnTo>
                    <a:pt x="97" y="291"/>
                  </a:lnTo>
                  <a:lnTo>
                    <a:pt x="106" y="318"/>
                  </a:lnTo>
                  <a:lnTo>
                    <a:pt x="141" y="371"/>
                  </a:lnTo>
                  <a:lnTo>
                    <a:pt x="186" y="433"/>
                  </a:lnTo>
                  <a:lnTo>
                    <a:pt x="194" y="468"/>
                  </a:lnTo>
                  <a:lnTo>
                    <a:pt x="203" y="494"/>
                  </a:lnTo>
                  <a:lnTo>
                    <a:pt x="203" y="494"/>
                  </a:lnTo>
                  <a:lnTo>
                    <a:pt x="212" y="530"/>
                  </a:lnTo>
                  <a:lnTo>
                    <a:pt x="230" y="556"/>
                  </a:lnTo>
                  <a:lnTo>
                    <a:pt x="291" y="618"/>
                  </a:lnTo>
                  <a:lnTo>
                    <a:pt x="362" y="662"/>
                  </a:lnTo>
                  <a:lnTo>
                    <a:pt x="380" y="689"/>
                  </a:lnTo>
                  <a:lnTo>
                    <a:pt x="389" y="715"/>
                  </a:lnTo>
                  <a:lnTo>
                    <a:pt x="389" y="715"/>
                  </a:lnTo>
                  <a:lnTo>
                    <a:pt x="397" y="759"/>
                  </a:lnTo>
                  <a:lnTo>
                    <a:pt x="415" y="803"/>
                  </a:lnTo>
                  <a:lnTo>
                    <a:pt x="415" y="115"/>
                  </a:lnTo>
                  <a:lnTo>
                    <a:pt x="415" y="115"/>
                  </a:lnTo>
                  <a:lnTo>
                    <a:pt x="389" y="124"/>
                  </a:lnTo>
                  <a:lnTo>
                    <a:pt x="362" y="124"/>
                  </a:lnTo>
                  <a:lnTo>
                    <a:pt x="300" y="124"/>
                  </a:lnTo>
                  <a:lnTo>
                    <a:pt x="247" y="106"/>
                  </a:lnTo>
                  <a:lnTo>
                    <a:pt x="203" y="89"/>
                  </a:lnTo>
                </a:path>
              </a:pathLst>
            </a:custGeom>
            <a:solidFill>
              <a:srgbClr val="E3E3E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49" name="Freeform 41" hidden="0"/>
            <p:cNvSpPr>
              <a:spLocks noChangeArrowheads="1"/>
            </p:cNvSpPr>
            <p:nvPr isPhoto="0" userDrawn="0"/>
          </p:nvSpPr>
          <p:spPr bwMode="auto">
            <a:xfrm>
              <a:off x="5599906" y="3635375"/>
              <a:ext cx="358775" cy="196850"/>
            </a:xfrm>
            <a:custGeom>
              <a:avLst/>
              <a:gdLst>
                <a:gd name="T0" fmla="*/ 194 w 998"/>
                <a:gd name="T1" fmla="*/ 459 h 548"/>
                <a:gd name="T2" fmla="*/ 229 w 998"/>
                <a:gd name="T3" fmla="*/ 494 h 548"/>
                <a:gd name="T4" fmla="*/ 247 w 998"/>
                <a:gd name="T5" fmla="*/ 547 h 548"/>
                <a:gd name="T6" fmla="*/ 450 w 998"/>
                <a:gd name="T7" fmla="*/ 503 h 548"/>
                <a:gd name="T8" fmla="*/ 476 w 998"/>
                <a:gd name="T9" fmla="*/ 503 h 548"/>
                <a:gd name="T10" fmla="*/ 556 w 998"/>
                <a:gd name="T11" fmla="*/ 512 h 548"/>
                <a:gd name="T12" fmla="*/ 626 w 998"/>
                <a:gd name="T13" fmla="*/ 521 h 548"/>
                <a:gd name="T14" fmla="*/ 635 w 998"/>
                <a:gd name="T15" fmla="*/ 512 h 548"/>
                <a:gd name="T16" fmla="*/ 670 w 998"/>
                <a:gd name="T17" fmla="*/ 433 h 548"/>
                <a:gd name="T18" fmla="*/ 723 w 998"/>
                <a:gd name="T19" fmla="*/ 388 h 548"/>
                <a:gd name="T20" fmla="*/ 741 w 998"/>
                <a:gd name="T21" fmla="*/ 380 h 548"/>
                <a:gd name="T22" fmla="*/ 767 w 998"/>
                <a:gd name="T23" fmla="*/ 362 h 548"/>
                <a:gd name="T24" fmla="*/ 785 w 998"/>
                <a:gd name="T25" fmla="*/ 265 h 548"/>
                <a:gd name="T26" fmla="*/ 811 w 998"/>
                <a:gd name="T27" fmla="*/ 238 h 548"/>
                <a:gd name="T28" fmla="*/ 838 w 998"/>
                <a:gd name="T29" fmla="*/ 230 h 548"/>
                <a:gd name="T30" fmla="*/ 926 w 998"/>
                <a:gd name="T31" fmla="*/ 168 h 548"/>
                <a:gd name="T32" fmla="*/ 997 w 998"/>
                <a:gd name="T33" fmla="*/ 106 h 548"/>
                <a:gd name="T34" fmla="*/ 944 w 998"/>
                <a:gd name="T35" fmla="*/ 18 h 548"/>
                <a:gd name="T36" fmla="*/ 926 w 998"/>
                <a:gd name="T37" fmla="*/ 0 h 548"/>
                <a:gd name="T38" fmla="*/ 864 w 998"/>
                <a:gd name="T39" fmla="*/ 27 h 548"/>
                <a:gd name="T40" fmla="*/ 767 w 998"/>
                <a:gd name="T41" fmla="*/ 62 h 548"/>
                <a:gd name="T42" fmla="*/ 723 w 998"/>
                <a:gd name="T43" fmla="*/ 62 h 548"/>
                <a:gd name="T44" fmla="*/ 644 w 998"/>
                <a:gd name="T45" fmla="*/ 80 h 548"/>
                <a:gd name="T46" fmla="*/ 511 w 998"/>
                <a:gd name="T47" fmla="*/ 141 h 548"/>
                <a:gd name="T48" fmla="*/ 467 w 998"/>
                <a:gd name="T49" fmla="*/ 159 h 548"/>
                <a:gd name="T50" fmla="*/ 406 w 998"/>
                <a:gd name="T51" fmla="*/ 150 h 548"/>
                <a:gd name="T52" fmla="*/ 229 w 998"/>
                <a:gd name="T53" fmla="*/ 106 h 548"/>
                <a:gd name="T54" fmla="*/ 132 w 998"/>
                <a:gd name="T55" fmla="*/ 97 h 548"/>
                <a:gd name="T56" fmla="*/ 17 w 998"/>
                <a:gd name="T57" fmla="*/ 88 h 548"/>
                <a:gd name="T58" fmla="*/ 0 w 998"/>
                <a:gd name="T59" fmla="*/ 371 h 548"/>
                <a:gd name="T60" fmla="*/ 0 w 998"/>
                <a:gd name="T61" fmla="*/ 486 h 548"/>
                <a:gd name="T62" fmla="*/ 105 w 998"/>
                <a:gd name="T63" fmla="*/ 450 h 548"/>
                <a:gd name="T64" fmla="*/ 194 w 998"/>
                <a:gd name="T65" fmla="*/ 459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8" h="548" fill="norm" stroke="1" extrusionOk="0">
                  <a:moveTo>
                    <a:pt x="194" y="459"/>
                  </a:moveTo>
                  <a:lnTo>
                    <a:pt x="194" y="459"/>
                  </a:lnTo>
                  <a:lnTo>
                    <a:pt x="211" y="468"/>
                  </a:lnTo>
                  <a:lnTo>
                    <a:pt x="229" y="494"/>
                  </a:lnTo>
                  <a:lnTo>
                    <a:pt x="247" y="547"/>
                  </a:lnTo>
                  <a:lnTo>
                    <a:pt x="247" y="547"/>
                  </a:lnTo>
                  <a:lnTo>
                    <a:pt x="353" y="530"/>
                  </a:lnTo>
                  <a:lnTo>
                    <a:pt x="450" y="503"/>
                  </a:lnTo>
                  <a:lnTo>
                    <a:pt x="450" y="503"/>
                  </a:lnTo>
                  <a:lnTo>
                    <a:pt x="476" y="503"/>
                  </a:lnTo>
                  <a:lnTo>
                    <a:pt x="503" y="503"/>
                  </a:lnTo>
                  <a:lnTo>
                    <a:pt x="556" y="512"/>
                  </a:lnTo>
                  <a:lnTo>
                    <a:pt x="608" y="521"/>
                  </a:lnTo>
                  <a:lnTo>
                    <a:pt x="626" y="521"/>
                  </a:lnTo>
                  <a:lnTo>
                    <a:pt x="635" y="512"/>
                  </a:lnTo>
                  <a:lnTo>
                    <a:pt x="635" y="512"/>
                  </a:lnTo>
                  <a:lnTo>
                    <a:pt x="653" y="477"/>
                  </a:lnTo>
                  <a:lnTo>
                    <a:pt x="670" y="433"/>
                  </a:lnTo>
                  <a:lnTo>
                    <a:pt x="706" y="397"/>
                  </a:lnTo>
                  <a:lnTo>
                    <a:pt x="723" y="388"/>
                  </a:lnTo>
                  <a:lnTo>
                    <a:pt x="741" y="380"/>
                  </a:lnTo>
                  <a:lnTo>
                    <a:pt x="741" y="380"/>
                  </a:lnTo>
                  <a:lnTo>
                    <a:pt x="758" y="371"/>
                  </a:lnTo>
                  <a:lnTo>
                    <a:pt x="767" y="362"/>
                  </a:lnTo>
                  <a:lnTo>
                    <a:pt x="776" y="309"/>
                  </a:lnTo>
                  <a:lnTo>
                    <a:pt x="785" y="265"/>
                  </a:lnTo>
                  <a:lnTo>
                    <a:pt x="803" y="247"/>
                  </a:lnTo>
                  <a:lnTo>
                    <a:pt x="811" y="238"/>
                  </a:lnTo>
                  <a:lnTo>
                    <a:pt x="811" y="238"/>
                  </a:lnTo>
                  <a:lnTo>
                    <a:pt x="838" y="230"/>
                  </a:lnTo>
                  <a:lnTo>
                    <a:pt x="864" y="212"/>
                  </a:lnTo>
                  <a:lnTo>
                    <a:pt x="926" y="168"/>
                  </a:lnTo>
                  <a:lnTo>
                    <a:pt x="997" y="106"/>
                  </a:lnTo>
                  <a:lnTo>
                    <a:pt x="997" y="106"/>
                  </a:lnTo>
                  <a:lnTo>
                    <a:pt x="970" y="53"/>
                  </a:lnTo>
                  <a:lnTo>
                    <a:pt x="944" y="18"/>
                  </a:lnTo>
                  <a:lnTo>
                    <a:pt x="926" y="0"/>
                  </a:lnTo>
                  <a:lnTo>
                    <a:pt x="926" y="0"/>
                  </a:lnTo>
                  <a:lnTo>
                    <a:pt x="900" y="9"/>
                  </a:lnTo>
                  <a:lnTo>
                    <a:pt x="864" y="27"/>
                  </a:lnTo>
                  <a:lnTo>
                    <a:pt x="803" y="53"/>
                  </a:lnTo>
                  <a:lnTo>
                    <a:pt x="767" y="62"/>
                  </a:lnTo>
                  <a:lnTo>
                    <a:pt x="723" y="62"/>
                  </a:lnTo>
                  <a:lnTo>
                    <a:pt x="723" y="62"/>
                  </a:lnTo>
                  <a:lnTo>
                    <a:pt x="679" y="71"/>
                  </a:lnTo>
                  <a:lnTo>
                    <a:pt x="644" y="80"/>
                  </a:lnTo>
                  <a:lnTo>
                    <a:pt x="573" y="106"/>
                  </a:lnTo>
                  <a:lnTo>
                    <a:pt x="511" y="141"/>
                  </a:lnTo>
                  <a:lnTo>
                    <a:pt x="485" y="150"/>
                  </a:lnTo>
                  <a:lnTo>
                    <a:pt x="467" y="159"/>
                  </a:lnTo>
                  <a:lnTo>
                    <a:pt x="467" y="159"/>
                  </a:lnTo>
                  <a:lnTo>
                    <a:pt x="406" y="150"/>
                  </a:lnTo>
                  <a:lnTo>
                    <a:pt x="326" y="133"/>
                  </a:lnTo>
                  <a:lnTo>
                    <a:pt x="229" y="106"/>
                  </a:lnTo>
                  <a:lnTo>
                    <a:pt x="132" y="97"/>
                  </a:lnTo>
                  <a:lnTo>
                    <a:pt x="132" y="97"/>
                  </a:lnTo>
                  <a:lnTo>
                    <a:pt x="17" y="88"/>
                  </a:lnTo>
                  <a:lnTo>
                    <a:pt x="17" y="88"/>
                  </a:lnTo>
                  <a:lnTo>
                    <a:pt x="0" y="265"/>
                  </a:lnTo>
                  <a:lnTo>
                    <a:pt x="0" y="371"/>
                  </a:lnTo>
                  <a:lnTo>
                    <a:pt x="0" y="486"/>
                  </a:lnTo>
                  <a:lnTo>
                    <a:pt x="0" y="486"/>
                  </a:lnTo>
                  <a:lnTo>
                    <a:pt x="53" y="459"/>
                  </a:lnTo>
                  <a:lnTo>
                    <a:pt x="105" y="450"/>
                  </a:lnTo>
                  <a:lnTo>
                    <a:pt x="158" y="450"/>
                  </a:lnTo>
                  <a:lnTo>
                    <a:pt x="194" y="459"/>
                  </a:lnTo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50" name="Freeform 42" hidden="0"/>
            <p:cNvSpPr>
              <a:spLocks noChangeArrowheads="1"/>
            </p:cNvSpPr>
            <p:nvPr isPhoto="0" userDrawn="0"/>
          </p:nvSpPr>
          <p:spPr bwMode="auto">
            <a:xfrm>
              <a:off x="4939505" y="3609975"/>
              <a:ext cx="1220787" cy="1344613"/>
            </a:xfrm>
            <a:custGeom>
              <a:avLst/>
              <a:gdLst>
                <a:gd name="T0" fmla="*/ 1986 w 3389"/>
                <a:gd name="T1" fmla="*/ 3238 h 3733"/>
                <a:gd name="T2" fmla="*/ 1739 w 3389"/>
                <a:gd name="T3" fmla="*/ 3326 h 3733"/>
                <a:gd name="T4" fmla="*/ 2047 w 3389"/>
                <a:gd name="T5" fmla="*/ 3520 h 3733"/>
                <a:gd name="T6" fmla="*/ 2383 w 3389"/>
                <a:gd name="T7" fmla="*/ 3732 h 3733"/>
                <a:gd name="T8" fmla="*/ 2471 w 3389"/>
                <a:gd name="T9" fmla="*/ 3609 h 3733"/>
                <a:gd name="T10" fmla="*/ 2559 w 3389"/>
                <a:gd name="T11" fmla="*/ 3291 h 3733"/>
                <a:gd name="T12" fmla="*/ 2347 w 3389"/>
                <a:gd name="T13" fmla="*/ 3238 h 3733"/>
                <a:gd name="T14" fmla="*/ 2674 w 3389"/>
                <a:gd name="T15" fmla="*/ 1932 h 3733"/>
                <a:gd name="T16" fmla="*/ 2303 w 3389"/>
                <a:gd name="T17" fmla="*/ 1782 h 3733"/>
                <a:gd name="T18" fmla="*/ 2083 w 3389"/>
                <a:gd name="T19" fmla="*/ 1359 h 3733"/>
                <a:gd name="T20" fmla="*/ 1703 w 3389"/>
                <a:gd name="T21" fmla="*/ 1023 h 3733"/>
                <a:gd name="T22" fmla="*/ 1721 w 3389"/>
                <a:gd name="T23" fmla="*/ 803 h 3733"/>
                <a:gd name="T24" fmla="*/ 1721 w 3389"/>
                <a:gd name="T25" fmla="*/ 626 h 3733"/>
                <a:gd name="T26" fmla="*/ 1853 w 3389"/>
                <a:gd name="T27" fmla="*/ 158 h 3733"/>
                <a:gd name="T28" fmla="*/ 1659 w 3389"/>
                <a:gd name="T29" fmla="*/ 17 h 3733"/>
                <a:gd name="T30" fmla="*/ 1403 w 3389"/>
                <a:gd name="T31" fmla="*/ 35 h 3733"/>
                <a:gd name="T32" fmla="*/ 1218 w 3389"/>
                <a:gd name="T33" fmla="*/ 97 h 3733"/>
                <a:gd name="T34" fmla="*/ 1086 w 3389"/>
                <a:gd name="T35" fmla="*/ 194 h 3733"/>
                <a:gd name="T36" fmla="*/ 997 w 3389"/>
                <a:gd name="T37" fmla="*/ 229 h 3733"/>
                <a:gd name="T38" fmla="*/ 856 w 3389"/>
                <a:gd name="T39" fmla="*/ 264 h 3733"/>
                <a:gd name="T40" fmla="*/ 741 w 3389"/>
                <a:gd name="T41" fmla="*/ 379 h 3733"/>
                <a:gd name="T42" fmla="*/ 618 w 3389"/>
                <a:gd name="T43" fmla="*/ 379 h 3733"/>
                <a:gd name="T44" fmla="*/ 441 w 3389"/>
                <a:gd name="T45" fmla="*/ 344 h 3733"/>
                <a:gd name="T46" fmla="*/ 88 w 3389"/>
                <a:gd name="T47" fmla="*/ 511 h 3733"/>
                <a:gd name="T48" fmla="*/ 133 w 3389"/>
                <a:gd name="T49" fmla="*/ 661 h 3733"/>
                <a:gd name="T50" fmla="*/ 0 w 3389"/>
                <a:gd name="T51" fmla="*/ 750 h 3733"/>
                <a:gd name="T52" fmla="*/ 115 w 3389"/>
                <a:gd name="T53" fmla="*/ 900 h 3733"/>
                <a:gd name="T54" fmla="*/ 88 w 3389"/>
                <a:gd name="T55" fmla="*/ 1041 h 3733"/>
                <a:gd name="T56" fmla="*/ 283 w 3389"/>
                <a:gd name="T57" fmla="*/ 1103 h 3733"/>
                <a:gd name="T58" fmla="*/ 274 w 3389"/>
                <a:gd name="T59" fmla="*/ 1235 h 3733"/>
                <a:gd name="T60" fmla="*/ 494 w 3389"/>
                <a:gd name="T61" fmla="*/ 1103 h 3733"/>
                <a:gd name="T62" fmla="*/ 741 w 3389"/>
                <a:gd name="T63" fmla="*/ 1014 h 3733"/>
                <a:gd name="T64" fmla="*/ 1041 w 3389"/>
                <a:gd name="T65" fmla="*/ 1191 h 3733"/>
                <a:gd name="T66" fmla="*/ 1200 w 3389"/>
                <a:gd name="T67" fmla="*/ 1526 h 3733"/>
                <a:gd name="T68" fmla="*/ 1544 w 3389"/>
                <a:gd name="T69" fmla="*/ 1835 h 3733"/>
                <a:gd name="T70" fmla="*/ 1977 w 3389"/>
                <a:gd name="T71" fmla="*/ 2135 h 3733"/>
                <a:gd name="T72" fmla="*/ 2286 w 3389"/>
                <a:gd name="T73" fmla="*/ 2338 h 3733"/>
                <a:gd name="T74" fmla="*/ 2542 w 3389"/>
                <a:gd name="T75" fmla="*/ 2541 h 3733"/>
                <a:gd name="T76" fmla="*/ 2639 w 3389"/>
                <a:gd name="T77" fmla="*/ 2664 h 3733"/>
                <a:gd name="T78" fmla="*/ 2727 w 3389"/>
                <a:gd name="T79" fmla="*/ 2876 h 3733"/>
                <a:gd name="T80" fmla="*/ 2647 w 3389"/>
                <a:gd name="T81" fmla="*/ 3123 h 3733"/>
                <a:gd name="T82" fmla="*/ 2692 w 3389"/>
                <a:gd name="T83" fmla="*/ 3282 h 3733"/>
                <a:gd name="T84" fmla="*/ 2850 w 3389"/>
                <a:gd name="T85" fmla="*/ 3009 h 3733"/>
                <a:gd name="T86" fmla="*/ 3036 w 3389"/>
                <a:gd name="T87" fmla="*/ 2832 h 3733"/>
                <a:gd name="T88" fmla="*/ 2877 w 3389"/>
                <a:gd name="T89" fmla="*/ 2629 h 3733"/>
                <a:gd name="T90" fmla="*/ 3106 w 3389"/>
                <a:gd name="T91" fmla="*/ 2470 h 3733"/>
                <a:gd name="T92" fmla="*/ 3370 w 3389"/>
                <a:gd name="T93" fmla="*/ 2585 h 3733"/>
                <a:gd name="T94" fmla="*/ 3317 w 3389"/>
                <a:gd name="T95" fmla="*/ 2400 h 3733"/>
                <a:gd name="T96" fmla="*/ 609 w 3389"/>
                <a:gd name="T97" fmla="*/ 2259 h 3733"/>
                <a:gd name="T98" fmla="*/ 433 w 3389"/>
                <a:gd name="T99" fmla="*/ 2294 h 3733"/>
                <a:gd name="T100" fmla="*/ 547 w 3389"/>
                <a:gd name="T101" fmla="*/ 2612 h 3733"/>
                <a:gd name="T102" fmla="*/ 574 w 3389"/>
                <a:gd name="T103" fmla="*/ 2956 h 3733"/>
                <a:gd name="T104" fmla="*/ 697 w 3389"/>
                <a:gd name="T105" fmla="*/ 2929 h 3733"/>
                <a:gd name="T106" fmla="*/ 891 w 3389"/>
                <a:gd name="T107" fmla="*/ 2797 h 3733"/>
                <a:gd name="T108" fmla="*/ 927 w 3389"/>
                <a:gd name="T109" fmla="*/ 2320 h 3733"/>
                <a:gd name="T110" fmla="*/ 688 w 3389"/>
                <a:gd name="T111" fmla="*/ 2214 h 3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89" h="3733" fill="norm" stroke="1" extrusionOk="0">
                  <a:moveTo>
                    <a:pt x="2347" y="3238"/>
                  </a:moveTo>
                  <a:lnTo>
                    <a:pt x="2347" y="3238"/>
                  </a:lnTo>
                  <a:lnTo>
                    <a:pt x="2233" y="3256"/>
                  </a:lnTo>
                  <a:lnTo>
                    <a:pt x="2136" y="3273"/>
                  </a:lnTo>
                  <a:lnTo>
                    <a:pt x="2065" y="3265"/>
                  </a:lnTo>
                  <a:lnTo>
                    <a:pt x="1986" y="3238"/>
                  </a:lnTo>
                  <a:lnTo>
                    <a:pt x="1986" y="3238"/>
                  </a:lnTo>
                  <a:lnTo>
                    <a:pt x="1941" y="3220"/>
                  </a:lnTo>
                  <a:lnTo>
                    <a:pt x="1897" y="3220"/>
                  </a:lnTo>
                  <a:lnTo>
                    <a:pt x="1853" y="3229"/>
                  </a:lnTo>
                  <a:lnTo>
                    <a:pt x="1809" y="3247"/>
                  </a:lnTo>
                  <a:lnTo>
                    <a:pt x="1774" y="3273"/>
                  </a:lnTo>
                  <a:lnTo>
                    <a:pt x="1747" y="3300"/>
                  </a:lnTo>
                  <a:lnTo>
                    <a:pt x="1739" y="3326"/>
                  </a:lnTo>
                  <a:lnTo>
                    <a:pt x="1739" y="3353"/>
                  </a:lnTo>
                  <a:lnTo>
                    <a:pt x="1739" y="3353"/>
                  </a:lnTo>
                  <a:lnTo>
                    <a:pt x="1765" y="3388"/>
                  </a:lnTo>
                  <a:lnTo>
                    <a:pt x="1818" y="3432"/>
                  </a:lnTo>
                  <a:lnTo>
                    <a:pt x="1906" y="3476"/>
                  </a:lnTo>
                  <a:lnTo>
                    <a:pt x="2047" y="3520"/>
                  </a:lnTo>
                  <a:lnTo>
                    <a:pt x="2047" y="3520"/>
                  </a:lnTo>
                  <a:lnTo>
                    <a:pt x="2118" y="3547"/>
                  </a:lnTo>
                  <a:lnTo>
                    <a:pt x="2180" y="3573"/>
                  </a:lnTo>
                  <a:lnTo>
                    <a:pt x="2224" y="3609"/>
                  </a:lnTo>
                  <a:lnTo>
                    <a:pt x="2259" y="3644"/>
                  </a:lnTo>
                  <a:lnTo>
                    <a:pt x="2321" y="3706"/>
                  </a:lnTo>
                  <a:lnTo>
                    <a:pt x="2347" y="3723"/>
                  </a:lnTo>
                  <a:lnTo>
                    <a:pt x="2383" y="3732"/>
                  </a:lnTo>
                  <a:lnTo>
                    <a:pt x="2383" y="3732"/>
                  </a:lnTo>
                  <a:lnTo>
                    <a:pt x="2409" y="3732"/>
                  </a:lnTo>
                  <a:lnTo>
                    <a:pt x="2436" y="3715"/>
                  </a:lnTo>
                  <a:lnTo>
                    <a:pt x="2453" y="3697"/>
                  </a:lnTo>
                  <a:lnTo>
                    <a:pt x="2462" y="3679"/>
                  </a:lnTo>
                  <a:lnTo>
                    <a:pt x="2471" y="3644"/>
                  </a:lnTo>
                  <a:lnTo>
                    <a:pt x="2471" y="3609"/>
                  </a:lnTo>
                  <a:lnTo>
                    <a:pt x="2462" y="3529"/>
                  </a:lnTo>
                  <a:lnTo>
                    <a:pt x="2462" y="3529"/>
                  </a:lnTo>
                  <a:lnTo>
                    <a:pt x="2462" y="3485"/>
                  </a:lnTo>
                  <a:lnTo>
                    <a:pt x="2471" y="3441"/>
                  </a:lnTo>
                  <a:lnTo>
                    <a:pt x="2489" y="3397"/>
                  </a:lnTo>
                  <a:lnTo>
                    <a:pt x="2506" y="3353"/>
                  </a:lnTo>
                  <a:lnTo>
                    <a:pt x="2559" y="3291"/>
                  </a:lnTo>
                  <a:lnTo>
                    <a:pt x="2586" y="3256"/>
                  </a:lnTo>
                  <a:lnTo>
                    <a:pt x="2586" y="3256"/>
                  </a:lnTo>
                  <a:lnTo>
                    <a:pt x="2586" y="3247"/>
                  </a:lnTo>
                  <a:lnTo>
                    <a:pt x="2577" y="3238"/>
                  </a:lnTo>
                  <a:lnTo>
                    <a:pt x="2542" y="3220"/>
                  </a:lnTo>
                  <a:lnTo>
                    <a:pt x="2462" y="3220"/>
                  </a:lnTo>
                  <a:lnTo>
                    <a:pt x="2347" y="3238"/>
                  </a:lnTo>
                  <a:close/>
                  <a:moveTo>
                    <a:pt x="2797" y="2100"/>
                  </a:moveTo>
                  <a:lnTo>
                    <a:pt x="2797" y="2100"/>
                  </a:lnTo>
                  <a:lnTo>
                    <a:pt x="2762" y="2064"/>
                  </a:lnTo>
                  <a:lnTo>
                    <a:pt x="2744" y="2038"/>
                  </a:lnTo>
                  <a:lnTo>
                    <a:pt x="2718" y="1976"/>
                  </a:lnTo>
                  <a:lnTo>
                    <a:pt x="2700" y="1950"/>
                  </a:lnTo>
                  <a:lnTo>
                    <a:pt x="2674" y="1932"/>
                  </a:lnTo>
                  <a:lnTo>
                    <a:pt x="2639" y="1923"/>
                  </a:lnTo>
                  <a:lnTo>
                    <a:pt x="2577" y="1923"/>
                  </a:lnTo>
                  <a:lnTo>
                    <a:pt x="2577" y="1923"/>
                  </a:lnTo>
                  <a:lnTo>
                    <a:pt x="2515" y="1914"/>
                  </a:lnTo>
                  <a:lnTo>
                    <a:pt x="2444" y="1888"/>
                  </a:lnTo>
                  <a:lnTo>
                    <a:pt x="2374" y="1844"/>
                  </a:lnTo>
                  <a:lnTo>
                    <a:pt x="2303" y="1782"/>
                  </a:lnTo>
                  <a:lnTo>
                    <a:pt x="2250" y="1711"/>
                  </a:lnTo>
                  <a:lnTo>
                    <a:pt x="2197" y="1632"/>
                  </a:lnTo>
                  <a:lnTo>
                    <a:pt x="2153" y="1544"/>
                  </a:lnTo>
                  <a:lnTo>
                    <a:pt x="2118" y="1447"/>
                  </a:lnTo>
                  <a:lnTo>
                    <a:pt x="2118" y="1447"/>
                  </a:lnTo>
                  <a:lnTo>
                    <a:pt x="2100" y="1403"/>
                  </a:lnTo>
                  <a:lnTo>
                    <a:pt x="2083" y="1359"/>
                  </a:lnTo>
                  <a:lnTo>
                    <a:pt x="2039" y="1288"/>
                  </a:lnTo>
                  <a:lnTo>
                    <a:pt x="1977" y="1235"/>
                  </a:lnTo>
                  <a:lnTo>
                    <a:pt x="1915" y="1191"/>
                  </a:lnTo>
                  <a:lnTo>
                    <a:pt x="1783" y="1111"/>
                  </a:lnTo>
                  <a:lnTo>
                    <a:pt x="1739" y="1067"/>
                  </a:lnTo>
                  <a:lnTo>
                    <a:pt x="1721" y="1050"/>
                  </a:lnTo>
                  <a:lnTo>
                    <a:pt x="1703" y="1023"/>
                  </a:lnTo>
                  <a:lnTo>
                    <a:pt x="1703" y="1023"/>
                  </a:lnTo>
                  <a:lnTo>
                    <a:pt x="1686" y="970"/>
                  </a:lnTo>
                  <a:lnTo>
                    <a:pt x="1677" y="926"/>
                  </a:lnTo>
                  <a:lnTo>
                    <a:pt x="1686" y="891"/>
                  </a:lnTo>
                  <a:lnTo>
                    <a:pt x="1703" y="864"/>
                  </a:lnTo>
                  <a:lnTo>
                    <a:pt x="1712" y="829"/>
                  </a:lnTo>
                  <a:lnTo>
                    <a:pt x="1721" y="803"/>
                  </a:lnTo>
                  <a:lnTo>
                    <a:pt x="1721" y="767"/>
                  </a:lnTo>
                  <a:lnTo>
                    <a:pt x="1703" y="723"/>
                  </a:lnTo>
                  <a:lnTo>
                    <a:pt x="1703" y="723"/>
                  </a:lnTo>
                  <a:lnTo>
                    <a:pt x="1694" y="697"/>
                  </a:lnTo>
                  <a:lnTo>
                    <a:pt x="1703" y="670"/>
                  </a:lnTo>
                  <a:lnTo>
                    <a:pt x="1712" y="644"/>
                  </a:lnTo>
                  <a:lnTo>
                    <a:pt x="1721" y="626"/>
                  </a:lnTo>
                  <a:lnTo>
                    <a:pt x="1774" y="582"/>
                  </a:lnTo>
                  <a:lnTo>
                    <a:pt x="1836" y="556"/>
                  </a:lnTo>
                  <a:lnTo>
                    <a:pt x="1836" y="556"/>
                  </a:lnTo>
                  <a:lnTo>
                    <a:pt x="1836" y="441"/>
                  </a:lnTo>
                  <a:lnTo>
                    <a:pt x="1836" y="335"/>
                  </a:lnTo>
                  <a:lnTo>
                    <a:pt x="1853" y="158"/>
                  </a:lnTo>
                  <a:lnTo>
                    <a:pt x="1853" y="158"/>
                  </a:lnTo>
                  <a:lnTo>
                    <a:pt x="1756" y="141"/>
                  </a:lnTo>
                  <a:lnTo>
                    <a:pt x="1703" y="123"/>
                  </a:lnTo>
                  <a:lnTo>
                    <a:pt x="1703" y="123"/>
                  </a:lnTo>
                  <a:lnTo>
                    <a:pt x="1694" y="114"/>
                  </a:lnTo>
                  <a:lnTo>
                    <a:pt x="1677" y="97"/>
                  </a:lnTo>
                  <a:lnTo>
                    <a:pt x="1668" y="61"/>
                  </a:lnTo>
                  <a:lnTo>
                    <a:pt x="1659" y="17"/>
                  </a:lnTo>
                  <a:lnTo>
                    <a:pt x="1650" y="8"/>
                  </a:lnTo>
                  <a:lnTo>
                    <a:pt x="1641" y="0"/>
                  </a:lnTo>
                  <a:lnTo>
                    <a:pt x="1641" y="0"/>
                  </a:lnTo>
                  <a:lnTo>
                    <a:pt x="1527" y="8"/>
                  </a:lnTo>
                  <a:lnTo>
                    <a:pt x="1456" y="17"/>
                  </a:lnTo>
                  <a:lnTo>
                    <a:pt x="1421" y="26"/>
                  </a:lnTo>
                  <a:lnTo>
                    <a:pt x="1403" y="35"/>
                  </a:lnTo>
                  <a:lnTo>
                    <a:pt x="1403" y="35"/>
                  </a:lnTo>
                  <a:lnTo>
                    <a:pt x="1368" y="61"/>
                  </a:lnTo>
                  <a:lnTo>
                    <a:pt x="1324" y="88"/>
                  </a:lnTo>
                  <a:lnTo>
                    <a:pt x="1262" y="106"/>
                  </a:lnTo>
                  <a:lnTo>
                    <a:pt x="1244" y="106"/>
                  </a:lnTo>
                  <a:lnTo>
                    <a:pt x="1218" y="97"/>
                  </a:lnTo>
                  <a:lnTo>
                    <a:pt x="1218" y="97"/>
                  </a:lnTo>
                  <a:lnTo>
                    <a:pt x="1183" y="70"/>
                  </a:lnTo>
                  <a:lnTo>
                    <a:pt x="1130" y="123"/>
                  </a:lnTo>
                  <a:lnTo>
                    <a:pt x="1130" y="123"/>
                  </a:lnTo>
                  <a:lnTo>
                    <a:pt x="1121" y="158"/>
                  </a:lnTo>
                  <a:lnTo>
                    <a:pt x="1103" y="185"/>
                  </a:lnTo>
                  <a:lnTo>
                    <a:pt x="1094" y="194"/>
                  </a:lnTo>
                  <a:lnTo>
                    <a:pt x="1086" y="194"/>
                  </a:lnTo>
                  <a:lnTo>
                    <a:pt x="1086" y="194"/>
                  </a:lnTo>
                  <a:lnTo>
                    <a:pt x="1024" y="194"/>
                  </a:lnTo>
                  <a:lnTo>
                    <a:pt x="1015" y="194"/>
                  </a:lnTo>
                  <a:lnTo>
                    <a:pt x="1006" y="203"/>
                  </a:lnTo>
                  <a:lnTo>
                    <a:pt x="997" y="211"/>
                  </a:lnTo>
                  <a:lnTo>
                    <a:pt x="997" y="229"/>
                  </a:lnTo>
                  <a:lnTo>
                    <a:pt x="997" y="229"/>
                  </a:lnTo>
                  <a:lnTo>
                    <a:pt x="988" y="256"/>
                  </a:lnTo>
                  <a:lnTo>
                    <a:pt x="980" y="264"/>
                  </a:lnTo>
                  <a:lnTo>
                    <a:pt x="962" y="273"/>
                  </a:lnTo>
                  <a:lnTo>
                    <a:pt x="936" y="273"/>
                  </a:lnTo>
                  <a:lnTo>
                    <a:pt x="891" y="273"/>
                  </a:lnTo>
                  <a:lnTo>
                    <a:pt x="856" y="264"/>
                  </a:lnTo>
                  <a:lnTo>
                    <a:pt x="856" y="264"/>
                  </a:lnTo>
                  <a:lnTo>
                    <a:pt x="821" y="264"/>
                  </a:lnTo>
                  <a:lnTo>
                    <a:pt x="786" y="273"/>
                  </a:lnTo>
                  <a:lnTo>
                    <a:pt x="759" y="300"/>
                  </a:lnTo>
                  <a:lnTo>
                    <a:pt x="750" y="308"/>
                  </a:lnTo>
                  <a:lnTo>
                    <a:pt x="750" y="326"/>
                  </a:lnTo>
                  <a:lnTo>
                    <a:pt x="750" y="326"/>
                  </a:lnTo>
                  <a:lnTo>
                    <a:pt x="741" y="379"/>
                  </a:lnTo>
                  <a:lnTo>
                    <a:pt x="733" y="423"/>
                  </a:lnTo>
                  <a:lnTo>
                    <a:pt x="724" y="441"/>
                  </a:lnTo>
                  <a:lnTo>
                    <a:pt x="706" y="450"/>
                  </a:lnTo>
                  <a:lnTo>
                    <a:pt x="688" y="450"/>
                  </a:lnTo>
                  <a:lnTo>
                    <a:pt x="671" y="432"/>
                  </a:lnTo>
                  <a:lnTo>
                    <a:pt x="671" y="432"/>
                  </a:lnTo>
                  <a:lnTo>
                    <a:pt x="618" y="379"/>
                  </a:lnTo>
                  <a:lnTo>
                    <a:pt x="565" y="308"/>
                  </a:lnTo>
                  <a:lnTo>
                    <a:pt x="530" y="247"/>
                  </a:lnTo>
                  <a:lnTo>
                    <a:pt x="512" y="238"/>
                  </a:lnTo>
                  <a:lnTo>
                    <a:pt x="503" y="229"/>
                  </a:lnTo>
                  <a:lnTo>
                    <a:pt x="503" y="229"/>
                  </a:lnTo>
                  <a:lnTo>
                    <a:pt x="477" y="273"/>
                  </a:lnTo>
                  <a:lnTo>
                    <a:pt x="441" y="344"/>
                  </a:lnTo>
                  <a:lnTo>
                    <a:pt x="397" y="414"/>
                  </a:lnTo>
                  <a:lnTo>
                    <a:pt x="371" y="432"/>
                  </a:lnTo>
                  <a:lnTo>
                    <a:pt x="353" y="441"/>
                  </a:lnTo>
                  <a:lnTo>
                    <a:pt x="353" y="441"/>
                  </a:lnTo>
                  <a:lnTo>
                    <a:pt x="97" y="458"/>
                  </a:lnTo>
                  <a:lnTo>
                    <a:pt x="97" y="458"/>
                  </a:lnTo>
                  <a:lnTo>
                    <a:pt x="88" y="511"/>
                  </a:lnTo>
                  <a:lnTo>
                    <a:pt x="97" y="556"/>
                  </a:lnTo>
                  <a:lnTo>
                    <a:pt x="106" y="582"/>
                  </a:lnTo>
                  <a:lnTo>
                    <a:pt x="133" y="600"/>
                  </a:lnTo>
                  <a:lnTo>
                    <a:pt x="133" y="600"/>
                  </a:lnTo>
                  <a:lnTo>
                    <a:pt x="141" y="608"/>
                  </a:lnTo>
                  <a:lnTo>
                    <a:pt x="141" y="626"/>
                  </a:lnTo>
                  <a:lnTo>
                    <a:pt x="133" y="661"/>
                  </a:lnTo>
                  <a:lnTo>
                    <a:pt x="106" y="697"/>
                  </a:lnTo>
                  <a:lnTo>
                    <a:pt x="71" y="723"/>
                  </a:lnTo>
                  <a:lnTo>
                    <a:pt x="71" y="723"/>
                  </a:lnTo>
                  <a:lnTo>
                    <a:pt x="44" y="732"/>
                  </a:lnTo>
                  <a:lnTo>
                    <a:pt x="9" y="741"/>
                  </a:lnTo>
                  <a:lnTo>
                    <a:pt x="0" y="741"/>
                  </a:lnTo>
                  <a:lnTo>
                    <a:pt x="0" y="750"/>
                  </a:lnTo>
                  <a:lnTo>
                    <a:pt x="0" y="767"/>
                  </a:lnTo>
                  <a:lnTo>
                    <a:pt x="9" y="794"/>
                  </a:lnTo>
                  <a:lnTo>
                    <a:pt x="9" y="794"/>
                  </a:lnTo>
                  <a:lnTo>
                    <a:pt x="53" y="838"/>
                  </a:lnTo>
                  <a:lnTo>
                    <a:pt x="88" y="873"/>
                  </a:lnTo>
                  <a:lnTo>
                    <a:pt x="106" y="882"/>
                  </a:lnTo>
                  <a:lnTo>
                    <a:pt x="115" y="900"/>
                  </a:lnTo>
                  <a:lnTo>
                    <a:pt x="115" y="917"/>
                  </a:lnTo>
                  <a:lnTo>
                    <a:pt x="97" y="944"/>
                  </a:lnTo>
                  <a:lnTo>
                    <a:pt x="97" y="944"/>
                  </a:lnTo>
                  <a:lnTo>
                    <a:pt x="88" y="970"/>
                  </a:lnTo>
                  <a:lnTo>
                    <a:pt x="80" y="997"/>
                  </a:lnTo>
                  <a:lnTo>
                    <a:pt x="80" y="1023"/>
                  </a:lnTo>
                  <a:lnTo>
                    <a:pt x="88" y="1041"/>
                  </a:lnTo>
                  <a:lnTo>
                    <a:pt x="106" y="1059"/>
                  </a:lnTo>
                  <a:lnTo>
                    <a:pt x="124" y="1076"/>
                  </a:lnTo>
                  <a:lnTo>
                    <a:pt x="141" y="1085"/>
                  </a:lnTo>
                  <a:lnTo>
                    <a:pt x="168" y="1094"/>
                  </a:lnTo>
                  <a:lnTo>
                    <a:pt x="168" y="1094"/>
                  </a:lnTo>
                  <a:lnTo>
                    <a:pt x="265" y="1094"/>
                  </a:lnTo>
                  <a:lnTo>
                    <a:pt x="283" y="1103"/>
                  </a:lnTo>
                  <a:lnTo>
                    <a:pt x="300" y="1111"/>
                  </a:lnTo>
                  <a:lnTo>
                    <a:pt x="309" y="1120"/>
                  </a:lnTo>
                  <a:lnTo>
                    <a:pt x="300" y="1138"/>
                  </a:lnTo>
                  <a:lnTo>
                    <a:pt x="300" y="1138"/>
                  </a:lnTo>
                  <a:lnTo>
                    <a:pt x="283" y="1182"/>
                  </a:lnTo>
                  <a:lnTo>
                    <a:pt x="274" y="1235"/>
                  </a:lnTo>
                  <a:lnTo>
                    <a:pt x="274" y="1235"/>
                  </a:lnTo>
                  <a:lnTo>
                    <a:pt x="344" y="1217"/>
                  </a:lnTo>
                  <a:lnTo>
                    <a:pt x="380" y="1209"/>
                  </a:lnTo>
                  <a:lnTo>
                    <a:pt x="415" y="1191"/>
                  </a:lnTo>
                  <a:lnTo>
                    <a:pt x="415" y="1191"/>
                  </a:lnTo>
                  <a:lnTo>
                    <a:pt x="441" y="1173"/>
                  </a:lnTo>
                  <a:lnTo>
                    <a:pt x="459" y="1156"/>
                  </a:lnTo>
                  <a:lnTo>
                    <a:pt x="494" y="1103"/>
                  </a:lnTo>
                  <a:lnTo>
                    <a:pt x="512" y="1085"/>
                  </a:lnTo>
                  <a:lnTo>
                    <a:pt x="538" y="1059"/>
                  </a:lnTo>
                  <a:lnTo>
                    <a:pt x="574" y="1041"/>
                  </a:lnTo>
                  <a:lnTo>
                    <a:pt x="618" y="1023"/>
                  </a:lnTo>
                  <a:lnTo>
                    <a:pt x="618" y="1023"/>
                  </a:lnTo>
                  <a:lnTo>
                    <a:pt x="680" y="1014"/>
                  </a:lnTo>
                  <a:lnTo>
                    <a:pt x="741" y="1014"/>
                  </a:lnTo>
                  <a:lnTo>
                    <a:pt x="803" y="1032"/>
                  </a:lnTo>
                  <a:lnTo>
                    <a:pt x="865" y="1059"/>
                  </a:lnTo>
                  <a:lnTo>
                    <a:pt x="918" y="1085"/>
                  </a:lnTo>
                  <a:lnTo>
                    <a:pt x="971" y="1120"/>
                  </a:lnTo>
                  <a:lnTo>
                    <a:pt x="1006" y="1156"/>
                  </a:lnTo>
                  <a:lnTo>
                    <a:pt x="1041" y="1191"/>
                  </a:lnTo>
                  <a:lnTo>
                    <a:pt x="1041" y="1191"/>
                  </a:lnTo>
                  <a:lnTo>
                    <a:pt x="1103" y="1288"/>
                  </a:lnTo>
                  <a:lnTo>
                    <a:pt x="1121" y="1323"/>
                  </a:lnTo>
                  <a:lnTo>
                    <a:pt x="1130" y="1367"/>
                  </a:lnTo>
                  <a:lnTo>
                    <a:pt x="1130" y="1367"/>
                  </a:lnTo>
                  <a:lnTo>
                    <a:pt x="1147" y="1438"/>
                  </a:lnTo>
                  <a:lnTo>
                    <a:pt x="1165" y="1482"/>
                  </a:lnTo>
                  <a:lnTo>
                    <a:pt x="1200" y="1526"/>
                  </a:lnTo>
                  <a:lnTo>
                    <a:pt x="1236" y="1579"/>
                  </a:lnTo>
                  <a:lnTo>
                    <a:pt x="1280" y="1632"/>
                  </a:lnTo>
                  <a:lnTo>
                    <a:pt x="1341" y="1676"/>
                  </a:lnTo>
                  <a:lnTo>
                    <a:pt x="1412" y="1729"/>
                  </a:lnTo>
                  <a:lnTo>
                    <a:pt x="1412" y="1729"/>
                  </a:lnTo>
                  <a:lnTo>
                    <a:pt x="1483" y="1782"/>
                  </a:lnTo>
                  <a:lnTo>
                    <a:pt x="1544" y="1835"/>
                  </a:lnTo>
                  <a:lnTo>
                    <a:pt x="1650" y="1932"/>
                  </a:lnTo>
                  <a:lnTo>
                    <a:pt x="1739" y="2020"/>
                  </a:lnTo>
                  <a:lnTo>
                    <a:pt x="1774" y="2056"/>
                  </a:lnTo>
                  <a:lnTo>
                    <a:pt x="1818" y="2082"/>
                  </a:lnTo>
                  <a:lnTo>
                    <a:pt x="1818" y="2082"/>
                  </a:lnTo>
                  <a:lnTo>
                    <a:pt x="1897" y="2109"/>
                  </a:lnTo>
                  <a:lnTo>
                    <a:pt x="1977" y="2135"/>
                  </a:lnTo>
                  <a:lnTo>
                    <a:pt x="2047" y="2162"/>
                  </a:lnTo>
                  <a:lnTo>
                    <a:pt x="2074" y="2179"/>
                  </a:lnTo>
                  <a:lnTo>
                    <a:pt x="2100" y="2206"/>
                  </a:lnTo>
                  <a:lnTo>
                    <a:pt x="2100" y="2206"/>
                  </a:lnTo>
                  <a:lnTo>
                    <a:pt x="2153" y="2259"/>
                  </a:lnTo>
                  <a:lnTo>
                    <a:pt x="2215" y="2303"/>
                  </a:lnTo>
                  <a:lnTo>
                    <a:pt x="2286" y="2338"/>
                  </a:lnTo>
                  <a:lnTo>
                    <a:pt x="2365" y="2373"/>
                  </a:lnTo>
                  <a:lnTo>
                    <a:pt x="2365" y="2373"/>
                  </a:lnTo>
                  <a:lnTo>
                    <a:pt x="2392" y="2391"/>
                  </a:lnTo>
                  <a:lnTo>
                    <a:pt x="2427" y="2417"/>
                  </a:lnTo>
                  <a:lnTo>
                    <a:pt x="2471" y="2470"/>
                  </a:lnTo>
                  <a:lnTo>
                    <a:pt x="2515" y="2523"/>
                  </a:lnTo>
                  <a:lnTo>
                    <a:pt x="2542" y="2541"/>
                  </a:lnTo>
                  <a:lnTo>
                    <a:pt x="2568" y="2550"/>
                  </a:lnTo>
                  <a:lnTo>
                    <a:pt x="2568" y="2550"/>
                  </a:lnTo>
                  <a:lnTo>
                    <a:pt x="2603" y="2559"/>
                  </a:lnTo>
                  <a:lnTo>
                    <a:pt x="2621" y="2567"/>
                  </a:lnTo>
                  <a:lnTo>
                    <a:pt x="2630" y="2594"/>
                  </a:lnTo>
                  <a:lnTo>
                    <a:pt x="2639" y="2612"/>
                  </a:lnTo>
                  <a:lnTo>
                    <a:pt x="2639" y="2664"/>
                  </a:lnTo>
                  <a:lnTo>
                    <a:pt x="2647" y="2700"/>
                  </a:lnTo>
                  <a:lnTo>
                    <a:pt x="2665" y="2726"/>
                  </a:lnTo>
                  <a:lnTo>
                    <a:pt x="2665" y="2726"/>
                  </a:lnTo>
                  <a:lnTo>
                    <a:pt x="2692" y="2753"/>
                  </a:lnTo>
                  <a:lnTo>
                    <a:pt x="2709" y="2797"/>
                  </a:lnTo>
                  <a:lnTo>
                    <a:pt x="2718" y="2832"/>
                  </a:lnTo>
                  <a:lnTo>
                    <a:pt x="2727" y="2876"/>
                  </a:lnTo>
                  <a:lnTo>
                    <a:pt x="2727" y="2929"/>
                  </a:lnTo>
                  <a:lnTo>
                    <a:pt x="2718" y="2973"/>
                  </a:lnTo>
                  <a:lnTo>
                    <a:pt x="2700" y="3009"/>
                  </a:lnTo>
                  <a:lnTo>
                    <a:pt x="2683" y="3044"/>
                  </a:lnTo>
                  <a:lnTo>
                    <a:pt x="2683" y="3044"/>
                  </a:lnTo>
                  <a:lnTo>
                    <a:pt x="2665" y="3079"/>
                  </a:lnTo>
                  <a:lnTo>
                    <a:pt x="2647" y="3123"/>
                  </a:lnTo>
                  <a:lnTo>
                    <a:pt x="2647" y="3159"/>
                  </a:lnTo>
                  <a:lnTo>
                    <a:pt x="2647" y="3194"/>
                  </a:lnTo>
                  <a:lnTo>
                    <a:pt x="2656" y="3229"/>
                  </a:lnTo>
                  <a:lnTo>
                    <a:pt x="2665" y="3256"/>
                  </a:lnTo>
                  <a:lnTo>
                    <a:pt x="2683" y="3273"/>
                  </a:lnTo>
                  <a:lnTo>
                    <a:pt x="2692" y="3282"/>
                  </a:lnTo>
                  <a:lnTo>
                    <a:pt x="2692" y="3282"/>
                  </a:lnTo>
                  <a:lnTo>
                    <a:pt x="2709" y="3273"/>
                  </a:lnTo>
                  <a:lnTo>
                    <a:pt x="2736" y="3256"/>
                  </a:lnTo>
                  <a:lnTo>
                    <a:pt x="2780" y="3194"/>
                  </a:lnTo>
                  <a:lnTo>
                    <a:pt x="2824" y="3115"/>
                  </a:lnTo>
                  <a:lnTo>
                    <a:pt x="2842" y="3035"/>
                  </a:lnTo>
                  <a:lnTo>
                    <a:pt x="2842" y="3035"/>
                  </a:lnTo>
                  <a:lnTo>
                    <a:pt x="2850" y="3009"/>
                  </a:lnTo>
                  <a:lnTo>
                    <a:pt x="2868" y="2982"/>
                  </a:lnTo>
                  <a:lnTo>
                    <a:pt x="2912" y="2947"/>
                  </a:lnTo>
                  <a:lnTo>
                    <a:pt x="2965" y="2912"/>
                  </a:lnTo>
                  <a:lnTo>
                    <a:pt x="2992" y="2894"/>
                  </a:lnTo>
                  <a:lnTo>
                    <a:pt x="3018" y="2859"/>
                  </a:lnTo>
                  <a:lnTo>
                    <a:pt x="3018" y="2859"/>
                  </a:lnTo>
                  <a:lnTo>
                    <a:pt x="3036" y="2832"/>
                  </a:lnTo>
                  <a:lnTo>
                    <a:pt x="3027" y="2806"/>
                  </a:lnTo>
                  <a:lnTo>
                    <a:pt x="3009" y="2779"/>
                  </a:lnTo>
                  <a:lnTo>
                    <a:pt x="2983" y="2753"/>
                  </a:lnTo>
                  <a:lnTo>
                    <a:pt x="2921" y="2700"/>
                  </a:lnTo>
                  <a:lnTo>
                    <a:pt x="2895" y="2664"/>
                  </a:lnTo>
                  <a:lnTo>
                    <a:pt x="2877" y="2629"/>
                  </a:lnTo>
                  <a:lnTo>
                    <a:pt x="2877" y="2629"/>
                  </a:lnTo>
                  <a:lnTo>
                    <a:pt x="2877" y="2585"/>
                  </a:lnTo>
                  <a:lnTo>
                    <a:pt x="2886" y="2541"/>
                  </a:lnTo>
                  <a:lnTo>
                    <a:pt x="2912" y="2514"/>
                  </a:lnTo>
                  <a:lnTo>
                    <a:pt x="2956" y="2488"/>
                  </a:lnTo>
                  <a:lnTo>
                    <a:pt x="3000" y="2470"/>
                  </a:lnTo>
                  <a:lnTo>
                    <a:pt x="3053" y="2462"/>
                  </a:lnTo>
                  <a:lnTo>
                    <a:pt x="3106" y="2470"/>
                  </a:lnTo>
                  <a:lnTo>
                    <a:pt x="3168" y="2497"/>
                  </a:lnTo>
                  <a:lnTo>
                    <a:pt x="3168" y="2497"/>
                  </a:lnTo>
                  <a:lnTo>
                    <a:pt x="3265" y="2567"/>
                  </a:lnTo>
                  <a:lnTo>
                    <a:pt x="3299" y="2585"/>
                  </a:lnTo>
                  <a:lnTo>
                    <a:pt x="3335" y="2603"/>
                  </a:lnTo>
                  <a:lnTo>
                    <a:pt x="3352" y="2603"/>
                  </a:lnTo>
                  <a:lnTo>
                    <a:pt x="3370" y="2585"/>
                  </a:lnTo>
                  <a:lnTo>
                    <a:pt x="3379" y="2559"/>
                  </a:lnTo>
                  <a:lnTo>
                    <a:pt x="3388" y="2514"/>
                  </a:lnTo>
                  <a:lnTo>
                    <a:pt x="3388" y="2514"/>
                  </a:lnTo>
                  <a:lnTo>
                    <a:pt x="3388" y="2488"/>
                  </a:lnTo>
                  <a:lnTo>
                    <a:pt x="3370" y="2453"/>
                  </a:lnTo>
                  <a:lnTo>
                    <a:pt x="3344" y="2426"/>
                  </a:lnTo>
                  <a:lnTo>
                    <a:pt x="3317" y="2400"/>
                  </a:lnTo>
                  <a:lnTo>
                    <a:pt x="3239" y="2338"/>
                  </a:lnTo>
                  <a:lnTo>
                    <a:pt x="3142" y="2276"/>
                  </a:lnTo>
                  <a:lnTo>
                    <a:pt x="2939" y="2170"/>
                  </a:lnTo>
                  <a:lnTo>
                    <a:pt x="2797" y="2100"/>
                  </a:lnTo>
                  <a:close/>
                  <a:moveTo>
                    <a:pt x="644" y="2241"/>
                  </a:moveTo>
                  <a:lnTo>
                    <a:pt x="644" y="2241"/>
                  </a:lnTo>
                  <a:lnTo>
                    <a:pt x="609" y="2259"/>
                  </a:lnTo>
                  <a:lnTo>
                    <a:pt x="574" y="2267"/>
                  </a:lnTo>
                  <a:lnTo>
                    <a:pt x="547" y="2276"/>
                  </a:lnTo>
                  <a:lnTo>
                    <a:pt x="521" y="2267"/>
                  </a:lnTo>
                  <a:lnTo>
                    <a:pt x="468" y="2267"/>
                  </a:lnTo>
                  <a:lnTo>
                    <a:pt x="450" y="2267"/>
                  </a:lnTo>
                  <a:lnTo>
                    <a:pt x="433" y="2294"/>
                  </a:lnTo>
                  <a:lnTo>
                    <a:pt x="433" y="2294"/>
                  </a:lnTo>
                  <a:lnTo>
                    <a:pt x="424" y="2303"/>
                  </a:lnTo>
                  <a:lnTo>
                    <a:pt x="424" y="2320"/>
                  </a:lnTo>
                  <a:lnTo>
                    <a:pt x="433" y="2364"/>
                  </a:lnTo>
                  <a:lnTo>
                    <a:pt x="486" y="2444"/>
                  </a:lnTo>
                  <a:lnTo>
                    <a:pt x="512" y="2497"/>
                  </a:lnTo>
                  <a:lnTo>
                    <a:pt x="530" y="2550"/>
                  </a:lnTo>
                  <a:lnTo>
                    <a:pt x="547" y="2612"/>
                  </a:lnTo>
                  <a:lnTo>
                    <a:pt x="538" y="2673"/>
                  </a:lnTo>
                  <a:lnTo>
                    <a:pt x="538" y="2673"/>
                  </a:lnTo>
                  <a:lnTo>
                    <a:pt x="530" y="2735"/>
                  </a:lnTo>
                  <a:lnTo>
                    <a:pt x="530" y="2806"/>
                  </a:lnTo>
                  <a:lnTo>
                    <a:pt x="538" y="2867"/>
                  </a:lnTo>
                  <a:lnTo>
                    <a:pt x="547" y="2920"/>
                  </a:lnTo>
                  <a:lnTo>
                    <a:pt x="574" y="2956"/>
                  </a:lnTo>
                  <a:lnTo>
                    <a:pt x="600" y="2982"/>
                  </a:lnTo>
                  <a:lnTo>
                    <a:pt x="609" y="2982"/>
                  </a:lnTo>
                  <a:lnTo>
                    <a:pt x="627" y="2982"/>
                  </a:lnTo>
                  <a:lnTo>
                    <a:pt x="644" y="2973"/>
                  </a:lnTo>
                  <a:lnTo>
                    <a:pt x="662" y="2956"/>
                  </a:lnTo>
                  <a:lnTo>
                    <a:pt x="662" y="2956"/>
                  </a:lnTo>
                  <a:lnTo>
                    <a:pt x="697" y="2929"/>
                  </a:lnTo>
                  <a:lnTo>
                    <a:pt x="733" y="2903"/>
                  </a:lnTo>
                  <a:lnTo>
                    <a:pt x="786" y="2885"/>
                  </a:lnTo>
                  <a:lnTo>
                    <a:pt x="830" y="2867"/>
                  </a:lnTo>
                  <a:lnTo>
                    <a:pt x="847" y="2850"/>
                  </a:lnTo>
                  <a:lnTo>
                    <a:pt x="874" y="2832"/>
                  </a:lnTo>
                  <a:lnTo>
                    <a:pt x="874" y="2832"/>
                  </a:lnTo>
                  <a:lnTo>
                    <a:pt x="891" y="2797"/>
                  </a:lnTo>
                  <a:lnTo>
                    <a:pt x="900" y="2744"/>
                  </a:lnTo>
                  <a:lnTo>
                    <a:pt x="900" y="2612"/>
                  </a:lnTo>
                  <a:lnTo>
                    <a:pt x="900" y="2470"/>
                  </a:lnTo>
                  <a:lnTo>
                    <a:pt x="909" y="2400"/>
                  </a:lnTo>
                  <a:lnTo>
                    <a:pt x="918" y="2347"/>
                  </a:lnTo>
                  <a:lnTo>
                    <a:pt x="918" y="2347"/>
                  </a:lnTo>
                  <a:lnTo>
                    <a:pt x="927" y="2320"/>
                  </a:lnTo>
                  <a:lnTo>
                    <a:pt x="927" y="2303"/>
                  </a:lnTo>
                  <a:lnTo>
                    <a:pt x="909" y="2259"/>
                  </a:lnTo>
                  <a:lnTo>
                    <a:pt x="874" y="2232"/>
                  </a:lnTo>
                  <a:lnTo>
                    <a:pt x="830" y="2214"/>
                  </a:lnTo>
                  <a:lnTo>
                    <a:pt x="786" y="2197"/>
                  </a:lnTo>
                  <a:lnTo>
                    <a:pt x="733" y="2197"/>
                  </a:lnTo>
                  <a:lnTo>
                    <a:pt x="688" y="2214"/>
                  </a:lnTo>
                  <a:lnTo>
                    <a:pt x="644" y="2241"/>
                  </a:lnTo>
                  <a:close/>
                </a:path>
              </a:pathLst>
            </a:custGeom>
            <a:solidFill>
              <a:srgbClr val="283583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51" name="Freeform 43" hidden="0"/>
            <p:cNvSpPr>
              <a:spLocks noChangeArrowheads="1"/>
            </p:cNvSpPr>
            <p:nvPr isPhoto="0" userDrawn="0"/>
          </p:nvSpPr>
          <p:spPr bwMode="auto">
            <a:xfrm>
              <a:off x="6158706" y="4105275"/>
              <a:ext cx="130175" cy="171450"/>
            </a:xfrm>
            <a:custGeom>
              <a:avLst/>
              <a:gdLst>
                <a:gd name="T0" fmla="*/ 211 w 362"/>
                <a:gd name="T1" fmla="*/ 468 h 478"/>
                <a:gd name="T2" fmla="*/ 211 w 362"/>
                <a:gd name="T3" fmla="*/ 468 h 478"/>
                <a:gd name="T4" fmla="*/ 229 w 362"/>
                <a:gd name="T5" fmla="*/ 477 h 478"/>
                <a:gd name="T6" fmla="*/ 229 w 362"/>
                <a:gd name="T7" fmla="*/ 477 h 478"/>
                <a:gd name="T8" fmla="*/ 247 w 362"/>
                <a:gd name="T9" fmla="*/ 397 h 478"/>
                <a:gd name="T10" fmla="*/ 282 w 362"/>
                <a:gd name="T11" fmla="*/ 335 h 478"/>
                <a:gd name="T12" fmla="*/ 326 w 362"/>
                <a:gd name="T13" fmla="*/ 291 h 478"/>
                <a:gd name="T14" fmla="*/ 344 w 362"/>
                <a:gd name="T15" fmla="*/ 274 h 478"/>
                <a:gd name="T16" fmla="*/ 361 w 362"/>
                <a:gd name="T17" fmla="*/ 265 h 478"/>
                <a:gd name="T18" fmla="*/ 361 w 362"/>
                <a:gd name="T19" fmla="*/ 265 h 478"/>
                <a:gd name="T20" fmla="*/ 247 w 362"/>
                <a:gd name="T21" fmla="*/ 124 h 478"/>
                <a:gd name="T22" fmla="*/ 132 w 362"/>
                <a:gd name="T23" fmla="*/ 0 h 478"/>
                <a:gd name="T24" fmla="*/ 132 w 362"/>
                <a:gd name="T25" fmla="*/ 0 h 478"/>
                <a:gd name="T26" fmla="*/ 88 w 362"/>
                <a:gd name="T27" fmla="*/ 62 h 478"/>
                <a:gd name="T28" fmla="*/ 44 w 362"/>
                <a:gd name="T29" fmla="*/ 124 h 478"/>
                <a:gd name="T30" fmla="*/ 17 w 362"/>
                <a:gd name="T31" fmla="*/ 177 h 478"/>
                <a:gd name="T32" fmla="*/ 17 w 362"/>
                <a:gd name="T33" fmla="*/ 221 h 478"/>
                <a:gd name="T34" fmla="*/ 17 w 362"/>
                <a:gd name="T35" fmla="*/ 221 h 478"/>
                <a:gd name="T36" fmla="*/ 17 w 362"/>
                <a:gd name="T37" fmla="*/ 256 h 478"/>
                <a:gd name="T38" fmla="*/ 0 w 362"/>
                <a:gd name="T39" fmla="*/ 309 h 478"/>
                <a:gd name="T40" fmla="*/ 0 w 362"/>
                <a:gd name="T41" fmla="*/ 309 h 478"/>
                <a:gd name="T42" fmla="*/ 114 w 362"/>
                <a:gd name="T43" fmla="*/ 397 h 478"/>
                <a:gd name="T44" fmla="*/ 167 w 362"/>
                <a:gd name="T45" fmla="*/ 441 h 478"/>
                <a:gd name="T46" fmla="*/ 211 w 362"/>
                <a:gd name="T47" fmla="*/ 46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2" h="478" fill="norm" stroke="1" extrusionOk="0">
                  <a:moveTo>
                    <a:pt x="211" y="468"/>
                  </a:moveTo>
                  <a:lnTo>
                    <a:pt x="211" y="468"/>
                  </a:lnTo>
                  <a:lnTo>
                    <a:pt x="229" y="477"/>
                  </a:lnTo>
                  <a:lnTo>
                    <a:pt x="229" y="477"/>
                  </a:lnTo>
                  <a:lnTo>
                    <a:pt x="247" y="397"/>
                  </a:lnTo>
                  <a:lnTo>
                    <a:pt x="282" y="335"/>
                  </a:lnTo>
                  <a:lnTo>
                    <a:pt x="326" y="291"/>
                  </a:lnTo>
                  <a:lnTo>
                    <a:pt x="344" y="274"/>
                  </a:lnTo>
                  <a:lnTo>
                    <a:pt x="361" y="265"/>
                  </a:lnTo>
                  <a:lnTo>
                    <a:pt x="361" y="265"/>
                  </a:lnTo>
                  <a:lnTo>
                    <a:pt x="247" y="124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88" y="62"/>
                  </a:lnTo>
                  <a:lnTo>
                    <a:pt x="44" y="124"/>
                  </a:lnTo>
                  <a:lnTo>
                    <a:pt x="17" y="177"/>
                  </a:lnTo>
                  <a:lnTo>
                    <a:pt x="17" y="221"/>
                  </a:lnTo>
                  <a:lnTo>
                    <a:pt x="17" y="221"/>
                  </a:lnTo>
                  <a:lnTo>
                    <a:pt x="17" y="256"/>
                  </a:lnTo>
                  <a:lnTo>
                    <a:pt x="0" y="309"/>
                  </a:lnTo>
                  <a:lnTo>
                    <a:pt x="0" y="309"/>
                  </a:lnTo>
                  <a:lnTo>
                    <a:pt x="114" y="397"/>
                  </a:lnTo>
                  <a:lnTo>
                    <a:pt x="167" y="441"/>
                  </a:lnTo>
                  <a:lnTo>
                    <a:pt x="211" y="468"/>
                  </a:lnTo>
                </a:path>
              </a:pathLst>
            </a:custGeom>
            <a:solidFill>
              <a:srgbClr val="FFD500"/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52" name="Freeform 44" hidden="0"/>
            <p:cNvSpPr>
              <a:spLocks noChangeArrowheads="1"/>
            </p:cNvSpPr>
            <p:nvPr isPhoto="0" userDrawn="0"/>
          </p:nvSpPr>
          <p:spPr bwMode="auto">
            <a:xfrm>
              <a:off x="6285706" y="2425700"/>
              <a:ext cx="333375" cy="142875"/>
            </a:xfrm>
            <a:custGeom>
              <a:avLst/>
              <a:gdLst>
                <a:gd name="T0" fmla="*/ 767 w 927"/>
                <a:gd name="T1" fmla="*/ 88 h 398"/>
                <a:gd name="T2" fmla="*/ 767 w 927"/>
                <a:gd name="T3" fmla="*/ 88 h 398"/>
                <a:gd name="T4" fmla="*/ 750 w 927"/>
                <a:gd name="T5" fmla="*/ 97 h 398"/>
                <a:gd name="T6" fmla="*/ 723 w 927"/>
                <a:gd name="T7" fmla="*/ 97 h 398"/>
                <a:gd name="T8" fmla="*/ 670 w 927"/>
                <a:gd name="T9" fmla="*/ 80 h 398"/>
                <a:gd name="T10" fmla="*/ 626 w 927"/>
                <a:gd name="T11" fmla="*/ 53 h 398"/>
                <a:gd name="T12" fmla="*/ 591 w 927"/>
                <a:gd name="T13" fmla="*/ 27 h 398"/>
                <a:gd name="T14" fmla="*/ 591 w 927"/>
                <a:gd name="T15" fmla="*/ 27 h 398"/>
                <a:gd name="T16" fmla="*/ 573 w 927"/>
                <a:gd name="T17" fmla="*/ 9 h 398"/>
                <a:gd name="T18" fmla="*/ 556 w 927"/>
                <a:gd name="T19" fmla="*/ 0 h 398"/>
                <a:gd name="T20" fmla="*/ 511 w 927"/>
                <a:gd name="T21" fmla="*/ 0 h 398"/>
                <a:gd name="T22" fmla="*/ 406 w 927"/>
                <a:gd name="T23" fmla="*/ 9 h 398"/>
                <a:gd name="T24" fmla="*/ 406 w 927"/>
                <a:gd name="T25" fmla="*/ 9 h 398"/>
                <a:gd name="T26" fmla="*/ 432 w 927"/>
                <a:gd name="T27" fmla="*/ 27 h 398"/>
                <a:gd name="T28" fmla="*/ 450 w 927"/>
                <a:gd name="T29" fmla="*/ 53 h 398"/>
                <a:gd name="T30" fmla="*/ 450 w 927"/>
                <a:gd name="T31" fmla="*/ 53 h 398"/>
                <a:gd name="T32" fmla="*/ 458 w 927"/>
                <a:gd name="T33" fmla="*/ 80 h 398"/>
                <a:gd name="T34" fmla="*/ 450 w 927"/>
                <a:gd name="T35" fmla="*/ 97 h 398"/>
                <a:gd name="T36" fmla="*/ 397 w 927"/>
                <a:gd name="T37" fmla="*/ 133 h 398"/>
                <a:gd name="T38" fmla="*/ 370 w 927"/>
                <a:gd name="T39" fmla="*/ 141 h 398"/>
                <a:gd name="T40" fmla="*/ 353 w 927"/>
                <a:gd name="T41" fmla="*/ 168 h 398"/>
                <a:gd name="T42" fmla="*/ 344 w 927"/>
                <a:gd name="T43" fmla="*/ 186 h 398"/>
                <a:gd name="T44" fmla="*/ 353 w 927"/>
                <a:gd name="T45" fmla="*/ 212 h 398"/>
                <a:gd name="T46" fmla="*/ 353 w 927"/>
                <a:gd name="T47" fmla="*/ 212 h 398"/>
                <a:gd name="T48" fmla="*/ 370 w 927"/>
                <a:gd name="T49" fmla="*/ 238 h 398"/>
                <a:gd name="T50" fmla="*/ 361 w 927"/>
                <a:gd name="T51" fmla="*/ 265 h 398"/>
                <a:gd name="T52" fmla="*/ 335 w 927"/>
                <a:gd name="T53" fmla="*/ 274 h 398"/>
                <a:gd name="T54" fmla="*/ 308 w 927"/>
                <a:gd name="T55" fmla="*/ 283 h 398"/>
                <a:gd name="T56" fmla="*/ 273 w 927"/>
                <a:gd name="T57" fmla="*/ 274 h 398"/>
                <a:gd name="T58" fmla="*/ 247 w 927"/>
                <a:gd name="T59" fmla="*/ 265 h 398"/>
                <a:gd name="T60" fmla="*/ 220 w 927"/>
                <a:gd name="T61" fmla="*/ 247 h 398"/>
                <a:gd name="T62" fmla="*/ 211 w 927"/>
                <a:gd name="T63" fmla="*/ 212 h 398"/>
                <a:gd name="T64" fmla="*/ 211 w 927"/>
                <a:gd name="T65" fmla="*/ 212 h 398"/>
                <a:gd name="T66" fmla="*/ 203 w 927"/>
                <a:gd name="T67" fmla="*/ 186 h 398"/>
                <a:gd name="T68" fmla="*/ 185 w 927"/>
                <a:gd name="T69" fmla="*/ 168 h 398"/>
                <a:gd name="T70" fmla="*/ 150 w 927"/>
                <a:gd name="T71" fmla="*/ 168 h 398"/>
                <a:gd name="T72" fmla="*/ 114 w 927"/>
                <a:gd name="T73" fmla="*/ 168 h 398"/>
                <a:gd name="T74" fmla="*/ 70 w 927"/>
                <a:gd name="T75" fmla="*/ 177 h 398"/>
                <a:gd name="T76" fmla="*/ 44 w 927"/>
                <a:gd name="T77" fmla="*/ 186 h 398"/>
                <a:gd name="T78" fmla="*/ 17 w 927"/>
                <a:gd name="T79" fmla="*/ 203 h 398"/>
                <a:gd name="T80" fmla="*/ 17 w 927"/>
                <a:gd name="T81" fmla="*/ 230 h 398"/>
                <a:gd name="T82" fmla="*/ 17 w 927"/>
                <a:gd name="T83" fmla="*/ 230 h 398"/>
                <a:gd name="T84" fmla="*/ 8 w 927"/>
                <a:gd name="T85" fmla="*/ 265 h 398"/>
                <a:gd name="T86" fmla="*/ 0 w 927"/>
                <a:gd name="T87" fmla="*/ 300 h 398"/>
                <a:gd name="T88" fmla="*/ 0 w 927"/>
                <a:gd name="T89" fmla="*/ 300 h 398"/>
                <a:gd name="T90" fmla="*/ 150 w 927"/>
                <a:gd name="T91" fmla="*/ 353 h 398"/>
                <a:gd name="T92" fmla="*/ 150 w 927"/>
                <a:gd name="T93" fmla="*/ 353 h 398"/>
                <a:gd name="T94" fmla="*/ 256 w 927"/>
                <a:gd name="T95" fmla="*/ 371 h 398"/>
                <a:gd name="T96" fmla="*/ 467 w 927"/>
                <a:gd name="T97" fmla="*/ 388 h 398"/>
                <a:gd name="T98" fmla="*/ 714 w 927"/>
                <a:gd name="T99" fmla="*/ 397 h 398"/>
                <a:gd name="T100" fmla="*/ 829 w 927"/>
                <a:gd name="T101" fmla="*/ 397 h 398"/>
                <a:gd name="T102" fmla="*/ 917 w 927"/>
                <a:gd name="T103" fmla="*/ 388 h 398"/>
                <a:gd name="T104" fmla="*/ 917 w 927"/>
                <a:gd name="T105" fmla="*/ 388 h 398"/>
                <a:gd name="T106" fmla="*/ 917 w 927"/>
                <a:gd name="T107" fmla="*/ 344 h 398"/>
                <a:gd name="T108" fmla="*/ 917 w 927"/>
                <a:gd name="T109" fmla="*/ 291 h 398"/>
                <a:gd name="T110" fmla="*/ 926 w 927"/>
                <a:gd name="T111" fmla="*/ 186 h 398"/>
                <a:gd name="T112" fmla="*/ 926 w 927"/>
                <a:gd name="T113" fmla="*/ 186 h 398"/>
                <a:gd name="T114" fmla="*/ 926 w 927"/>
                <a:gd name="T115" fmla="*/ 168 h 398"/>
                <a:gd name="T116" fmla="*/ 909 w 927"/>
                <a:gd name="T117" fmla="*/ 150 h 398"/>
                <a:gd name="T118" fmla="*/ 864 w 927"/>
                <a:gd name="T119" fmla="*/ 115 h 398"/>
                <a:gd name="T120" fmla="*/ 811 w 927"/>
                <a:gd name="T121" fmla="*/ 88 h 398"/>
                <a:gd name="T122" fmla="*/ 785 w 927"/>
                <a:gd name="T123" fmla="*/ 88 h 398"/>
                <a:gd name="T124" fmla="*/ 767 w 927"/>
                <a:gd name="T125" fmla="*/ 8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27" h="398" fill="norm" stroke="1" extrusionOk="0">
                  <a:moveTo>
                    <a:pt x="767" y="88"/>
                  </a:moveTo>
                  <a:lnTo>
                    <a:pt x="767" y="88"/>
                  </a:lnTo>
                  <a:lnTo>
                    <a:pt x="750" y="97"/>
                  </a:lnTo>
                  <a:lnTo>
                    <a:pt x="723" y="97"/>
                  </a:lnTo>
                  <a:lnTo>
                    <a:pt x="670" y="80"/>
                  </a:lnTo>
                  <a:lnTo>
                    <a:pt x="626" y="53"/>
                  </a:lnTo>
                  <a:lnTo>
                    <a:pt x="591" y="27"/>
                  </a:lnTo>
                  <a:lnTo>
                    <a:pt x="591" y="27"/>
                  </a:lnTo>
                  <a:lnTo>
                    <a:pt x="573" y="9"/>
                  </a:lnTo>
                  <a:lnTo>
                    <a:pt x="556" y="0"/>
                  </a:lnTo>
                  <a:lnTo>
                    <a:pt x="511" y="0"/>
                  </a:lnTo>
                  <a:lnTo>
                    <a:pt x="406" y="9"/>
                  </a:lnTo>
                  <a:lnTo>
                    <a:pt x="406" y="9"/>
                  </a:lnTo>
                  <a:lnTo>
                    <a:pt x="432" y="27"/>
                  </a:lnTo>
                  <a:lnTo>
                    <a:pt x="450" y="53"/>
                  </a:lnTo>
                  <a:lnTo>
                    <a:pt x="450" y="53"/>
                  </a:lnTo>
                  <a:lnTo>
                    <a:pt x="458" y="80"/>
                  </a:lnTo>
                  <a:lnTo>
                    <a:pt x="450" y="97"/>
                  </a:lnTo>
                  <a:lnTo>
                    <a:pt x="397" y="133"/>
                  </a:lnTo>
                  <a:lnTo>
                    <a:pt x="370" y="141"/>
                  </a:lnTo>
                  <a:lnTo>
                    <a:pt x="353" y="168"/>
                  </a:lnTo>
                  <a:lnTo>
                    <a:pt x="344" y="186"/>
                  </a:lnTo>
                  <a:lnTo>
                    <a:pt x="353" y="212"/>
                  </a:lnTo>
                  <a:lnTo>
                    <a:pt x="353" y="212"/>
                  </a:lnTo>
                  <a:lnTo>
                    <a:pt x="370" y="238"/>
                  </a:lnTo>
                  <a:lnTo>
                    <a:pt x="361" y="265"/>
                  </a:lnTo>
                  <a:lnTo>
                    <a:pt x="335" y="274"/>
                  </a:lnTo>
                  <a:lnTo>
                    <a:pt x="308" y="283"/>
                  </a:lnTo>
                  <a:lnTo>
                    <a:pt x="273" y="274"/>
                  </a:lnTo>
                  <a:lnTo>
                    <a:pt x="247" y="265"/>
                  </a:lnTo>
                  <a:lnTo>
                    <a:pt x="220" y="247"/>
                  </a:lnTo>
                  <a:lnTo>
                    <a:pt x="211" y="212"/>
                  </a:lnTo>
                  <a:lnTo>
                    <a:pt x="211" y="212"/>
                  </a:lnTo>
                  <a:lnTo>
                    <a:pt x="203" y="186"/>
                  </a:lnTo>
                  <a:lnTo>
                    <a:pt x="185" y="168"/>
                  </a:lnTo>
                  <a:lnTo>
                    <a:pt x="150" y="168"/>
                  </a:lnTo>
                  <a:lnTo>
                    <a:pt x="114" y="168"/>
                  </a:lnTo>
                  <a:lnTo>
                    <a:pt x="70" y="177"/>
                  </a:lnTo>
                  <a:lnTo>
                    <a:pt x="44" y="186"/>
                  </a:lnTo>
                  <a:lnTo>
                    <a:pt x="17" y="203"/>
                  </a:lnTo>
                  <a:lnTo>
                    <a:pt x="17" y="230"/>
                  </a:lnTo>
                  <a:lnTo>
                    <a:pt x="17" y="230"/>
                  </a:lnTo>
                  <a:lnTo>
                    <a:pt x="8" y="265"/>
                  </a:lnTo>
                  <a:lnTo>
                    <a:pt x="0" y="300"/>
                  </a:lnTo>
                  <a:lnTo>
                    <a:pt x="0" y="300"/>
                  </a:lnTo>
                  <a:lnTo>
                    <a:pt x="150" y="353"/>
                  </a:lnTo>
                  <a:lnTo>
                    <a:pt x="150" y="353"/>
                  </a:lnTo>
                  <a:lnTo>
                    <a:pt x="256" y="371"/>
                  </a:lnTo>
                  <a:lnTo>
                    <a:pt x="467" y="388"/>
                  </a:lnTo>
                  <a:lnTo>
                    <a:pt x="714" y="397"/>
                  </a:lnTo>
                  <a:lnTo>
                    <a:pt x="829" y="397"/>
                  </a:lnTo>
                  <a:lnTo>
                    <a:pt x="917" y="388"/>
                  </a:lnTo>
                  <a:lnTo>
                    <a:pt x="917" y="388"/>
                  </a:lnTo>
                  <a:lnTo>
                    <a:pt x="917" y="344"/>
                  </a:lnTo>
                  <a:lnTo>
                    <a:pt x="917" y="291"/>
                  </a:lnTo>
                  <a:lnTo>
                    <a:pt x="926" y="186"/>
                  </a:lnTo>
                  <a:lnTo>
                    <a:pt x="926" y="186"/>
                  </a:lnTo>
                  <a:lnTo>
                    <a:pt x="926" y="168"/>
                  </a:lnTo>
                  <a:lnTo>
                    <a:pt x="909" y="150"/>
                  </a:lnTo>
                  <a:lnTo>
                    <a:pt x="864" y="115"/>
                  </a:lnTo>
                  <a:lnTo>
                    <a:pt x="811" y="88"/>
                  </a:lnTo>
                  <a:lnTo>
                    <a:pt x="785" y="88"/>
                  </a:lnTo>
                  <a:lnTo>
                    <a:pt x="767" y="8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53" name="Freeform 45" hidden="0"/>
            <p:cNvSpPr>
              <a:spLocks noChangeArrowheads="1"/>
            </p:cNvSpPr>
            <p:nvPr isPhoto="0" userDrawn="0"/>
          </p:nvSpPr>
          <p:spPr bwMode="auto">
            <a:xfrm>
              <a:off x="6190456" y="3721100"/>
              <a:ext cx="428625" cy="523875"/>
            </a:xfrm>
            <a:custGeom>
              <a:avLst/>
              <a:gdLst>
                <a:gd name="T0" fmla="*/ 1085 w 1192"/>
                <a:gd name="T1" fmla="*/ 989 h 1457"/>
                <a:gd name="T2" fmla="*/ 1050 w 1192"/>
                <a:gd name="T3" fmla="*/ 945 h 1457"/>
                <a:gd name="T4" fmla="*/ 1032 w 1192"/>
                <a:gd name="T5" fmla="*/ 883 h 1457"/>
                <a:gd name="T6" fmla="*/ 1050 w 1192"/>
                <a:gd name="T7" fmla="*/ 830 h 1457"/>
                <a:gd name="T8" fmla="*/ 1085 w 1192"/>
                <a:gd name="T9" fmla="*/ 786 h 1457"/>
                <a:gd name="T10" fmla="*/ 1103 w 1192"/>
                <a:gd name="T11" fmla="*/ 777 h 1457"/>
                <a:gd name="T12" fmla="*/ 1112 w 1192"/>
                <a:gd name="T13" fmla="*/ 742 h 1457"/>
                <a:gd name="T14" fmla="*/ 1094 w 1192"/>
                <a:gd name="T15" fmla="*/ 680 h 1457"/>
                <a:gd name="T16" fmla="*/ 1085 w 1192"/>
                <a:gd name="T17" fmla="*/ 627 h 1457"/>
                <a:gd name="T18" fmla="*/ 1076 w 1192"/>
                <a:gd name="T19" fmla="*/ 609 h 1457"/>
                <a:gd name="T20" fmla="*/ 997 w 1192"/>
                <a:gd name="T21" fmla="*/ 574 h 1457"/>
                <a:gd name="T22" fmla="*/ 759 w 1192"/>
                <a:gd name="T23" fmla="*/ 530 h 1457"/>
                <a:gd name="T24" fmla="*/ 750 w 1192"/>
                <a:gd name="T25" fmla="*/ 521 h 1457"/>
                <a:gd name="T26" fmla="*/ 750 w 1192"/>
                <a:gd name="T27" fmla="*/ 433 h 1457"/>
                <a:gd name="T28" fmla="*/ 750 w 1192"/>
                <a:gd name="T29" fmla="*/ 371 h 1457"/>
                <a:gd name="T30" fmla="*/ 723 w 1192"/>
                <a:gd name="T31" fmla="*/ 345 h 1457"/>
                <a:gd name="T32" fmla="*/ 671 w 1192"/>
                <a:gd name="T33" fmla="*/ 336 h 1457"/>
                <a:gd name="T34" fmla="*/ 626 w 1192"/>
                <a:gd name="T35" fmla="*/ 283 h 1457"/>
                <a:gd name="T36" fmla="*/ 618 w 1192"/>
                <a:gd name="T37" fmla="*/ 239 h 1457"/>
                <a:gd name="T38" fmla="*/ 600 w 1192"/>
                <a:gd name="T39" fmla="*/ 195 h 1457"/>
                <a:gd name="T40" fmla="*/ 529 w 1192"/>
                <a:gd name="T41" fmla="*/ 106 h 1457"/>
                <a:gd name="T42" fmla="*/ 512 w 1192"/>
                <a:gd name="T43" fmla="*/ 71 h 1457"/>
                <a:gd name="T44" fmla="*/ 521 w 1192"/>
                <a:gd name="T45" fmla="*/ 53 h 1457"/>
                <a:gd name="T46" fmla="*/ 441 w 1192"/>
                <a:gd name="T47" fmla="*/ 45 h 1457"/>
                <a:gd name="T48" fmla="*/ 362 w 1192"/>
                <a:gd name="T49" fmla="*/ 18 h 1457"/>
                <a:gd name="T50" fmla="*/ 309 w 1192"/>
                <a:gd name="T51" fmla="*/ 0 h 1457"/>
                <a:gd name="T52" fmla="*/ 0 w 1192"/>
                <a:gd name="T53" fmla="*/ 98 h 1457"/>
                <a:gd name="T54" fmla="*/ 26 w 1192"/>
                <a:gd name="T55" fmla="*/ 212 h 1457"/>
                <a:gd name="T56" fmla="*/ 62 w 1192"/>
                <a:gd name="T57" fmla="*/ 274 h 1457"/>
                <a:gd name="T58" fmla="*/ 79 w 1192"/>
                <a:gd name="T59" fmla="*/ 283 h 1457"/>
                <a:gd name="T60" fmla="*/ 132 w 1192"/>
                <a:gd name="T61" fmla="*/ 318 h 1457"/>
                <a:gd name="T62" fmla="*/ 150 w 1192"/>
                <a:gd name="T63" fmla="*/ 371 h 1457"/>
                <a:gd name="T64" fmla="*/ 176 w 1192"/>
                <a:gd name="T65" fmla="*/ 495 h 1457"/>
                <a:gd name="T66" fmla="*/ 185 w 1192"/>
                <a:gd name="T67" fmla="*/ 539 h 1457"/>
                <a:gd name="T68" fmla="*/ 194 w 1192"/>
                <a:gd name="T69" fmla="*/ 759 h 1457"/>
                <a:gd name="T70" fmla="*/ 168 w 1192"/>
                <a:gd name="T71" fmla="*/ 936 h 1457"/>
                <a:gd name="T72" fmla="*/ 150 w 1192"/>
                <a:gd name="T73" fmla="*/ 953 h 1457"/>
                <a:gd name="T74" fmla="*/ 132 w 1192"/>
                <a:gd name="T75" fmla="*/ 962 h 1457"/>
                <a:gd name="T76" fmla="*/ 44 w 1192"/>
                <a:gd name="T77" fmla="*/ 1068 h 1457"/>
                <a:gd name="T78" fmla="*/ 159 w 1192"/>
                <a:gd name="T79" fmla="*/ 1192 h 1457"/>
                <a:gd name="T80" fmla="*/ 273 w 1192"/>
                <a:gd name="T81" fmla="*/ 1333 h 1457"/>
                <a:gd name="T82" fmla="*/ 282 w 1192"/>
                <a:gd name="T83" fmla="*/ 1333 h 1457"/>
                <a:gd name="T84" fmla="*/ 397 w 1192"/>
                <a:gd name="T85" fmla="*/ 1377 h 1457"/>
                <a:gd name="T86" fmla="*/ 397 w 1192"/>
                <a:gd name="T87" fmla="*/ 1377 h 1457"/>
                <a:gd name="T88" fmla="*/ 423 w 1192"/>
                <a:gd name="T89" fmla="*/ 1253 h 1457"/>
                <a:gd name="T90" fmla="*/ 476 w 1192"/>
                <a:gd name="T91" fmla="*/ 1201 h 1457"/>
                <a:gd name="T92" fmla="*/ 565 w 1192"/>
                <a:gd name="T93" fmla="*/ 1209 h 1457"/>
                <a:gd name="T94" fmla="*/ 644 w 1192"/>
                <a:gd name="T95" fmla="*/ 1271 h 1457"/>
                <a:gd name="T96" fmla="*/ 715 w 1192"/>
                <a:gd name="T97" fmla="*/ 1351 h 1457"/>
                <a:gd name="T98" fmla="*/ 759 w 1192"/>
                <a:gd name="T99" fmla="*/ 1439 h 1457"/>
                <a:gd name="T100" fmla="*/ 715 w 1192"/>
                <a:gd name="T101" fmla="*/ 1456 h 1457"/>
                <a:gd name="T102" fmla="*/ 1068 w 1192"/>
                <a:gd name="T103" fmla="*/ 1395 h 1457"/>
                <a:gd name="T104" fmla="*/ 1076 w 1192"/>
                <a:gd name="T105" fmla="*/ 1342 h 1457"/>
                <a:gd name="T106" fmla="*/ 1076 w 1192"/>
                <a:gd name="T107" fmla="*/ 1306 h 1457"/>
                <a:gd name="T108" fmla="*/ 1103 w 1192"/>
                <a:gd name="T109" fmla="*/ 1227 h 1457"/>
                <a:gd name="T110" fmla="*/ 1156 w 1192"/>
                <a:gd name="T111" fmla="*/ 1192 h 1457"/>
                <a:gd name="T112" fmla="*/ 1174 w 1192"/>
                <a:gd name="T113" fmla="*/ 1183 h 1457"/>
                <a:gd name="T114" fmla="*/ 1191 w 1192"/>
                <a:gd name="T115" fmla="*/ 1165 h 1457"/>
                <a:gd name="T116" fmla="*/ 1174 w 1192"/>
                <a:gd name="T117" fmla="*/ 1112 h 1457"/>
                <a:gd name="T118" fmla="*/ 1085 w 1192"/>
                <a:gd name="T119" fmla="*/ 989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92" h="1457" fill="norm" stroke="1" extrusionOk="0">
                  <a:moveTo>
                    <a:pt x="1085" y="989"/>
                  </a:moveTo>
                  <a:lnTo>
                    <a:pt x="1085" y="989"/>
                  </a:lnTo>
                  <a:lnTo>
                    <a:pt x="1059" y="971"/>
                  </a:lnTo>
                  <a:lnTo>
                    <a:pt x="1050" y="945"/>
                  </a:lnTo>
                  <a:lnTo>
                    <a:pt x="1041" y="909"/>
                  </a:lnTo>
                  <a:lnTo>
                    <a:pt x="1032" y="883"/>
                  </a:lnTo>
                  <a:lnTo>
                    <a:pt x="1041" y="856"/>
                  </a:lnTo>
                  <a:lnTo>
                    <a:pt x="1050" y="830"/>
                  </a:lnTo>
                  <a:lnTo>
                    <a:pt x="1059" y="803"/>
                  </a:lnTo>
                  <a:lnTo>
                    <a:pt x="1085" y="786"/>
                  </a:lnTo>
                  <a:lnTo>
                    <a:pt x="1085" y="786"/>
                  </a:lnTo>
                  <a:lnTo>
                    <a:pt x="1103" y="777"/>
                  </a:lnTo>
                  <a:lnTo>
                    <a:pt x="1112" y="759"/>
                  </a:lnTo>
                  <a:lnTo>
                    <a:pt x="1112" y="742"/>
                  </a:lnTo>
                  <a:lnTo>
                    <a:pt x="1112" y="715"/>
                  </a:lnTo>
                  <a:lnTo>
                    <a:pt x="1094" y="680"/>
                  </a:lnTo>
                  <a:lnTo>
                    <a:pt x="1085" y="627"/>
                  </a:lnTo>
                  <a:lnTo>
                    <a:pt x="1085" y="627"/>
                  </a:lnTo>
                  <a:lnTo>
                    <a:pt x="1085" y="618"/>
                  </a:lnTo>
                  <a:lnTo>
                    <a:pt x="1076" y="609"/>
                  </a:lnTo>
                  <a:lnTo>
                    <a:pt x="1041" y="592"/>
                  </a:lnTo>
                  <a:lnTo>
                    <a:pt x="997" y="574"/>
                  </a:lnTo>
                  <a:lnTo>
                    <a:pt x="944" y="565"/>
                  </a:lnTo>
                  <a:lnTo>
                    <a:pt x="759" y="530"/>
                  </a:lnTo>
                  <a:lnTo>
                    <a:pt x="759" y="530"/>
                  </a:lnTo>
                  <a:lnTo>
                    <a:pt x="750" y="521"/>
                  </a:lnTo>
                  <a:lnTo>
                    <a:pt x="741" y="495"/>
                  </a:lnTo>
                  <a:lnTo>
                    <a:pt x="750" y="433"/>
                  </a:lnTo>
                  <a:lnTo>
                    <a:pt x="750" y="398"/>
                  </a:lnTo>
                  <a:lnTo>
                    <a:pt x="750" y="371"/>
                  </a:lnTo>
                  <a:lnTo>
                    <a:pt x="741" y="353"/>
                  </a:lnTo>
                  <a:lnTo>
                    <a:pt x="723" y="345"/>
                  </a:lnTo>
                  <a:lnTo>
                    <a:pt x="723" y="345"/>
                  </a:lnTo>
                  <a:lnTo>
                    <a:pt x="671" y="336"/>
                  </a:lnTo>
                  <a:lnTo>
                    <a:pt x="644" y="309"/>
                  </a:lnTo>
                  <a:lnTo>
                    <a:pt x="626" y="283"/>
                  </a:lnTo>
                  <a:lnTo>
                    <a:pt x="618" y="239"/>
                  </a:lnTo>
                  <a:lnTo>
                    <a:pt x="618" y="239"/>
                  </a:lnTo>
                  <a:lnTo>
                    <a:pt x="618" y="221"/>
                  </a:lnTo>
                  <a:lnTo>
                    <a:pt x="600" y="195"/>
                  </a:lnTo>
                  <a:lnTo>
                    <a:pt x="565" y="150"/>
                  </a:lnTo>
                  <a:lnTo>
                    <a:pt x="529" y="106"/>
                  </a:lnTo>
                  <a:lnTo>
                    <a:pt x="521" y="89"/>
                  </a:lnTo>
                  <a:lnTo>
                    <a:pt x="512" y="71"/>
                  </a:lnTo>
                  <a:lnTo>
                    <a:pt x="512" y="71"/>
                  </a:lnTo>
                  <a:lnTo>
                    <a:pt x="521" y="53"/>
                  </a:lnTo>
                  <a:lnTo>
                    <a:pt x="521" y="53"/>
                  </a:lnTo>
                  <a:lnTo>
                    <a:pt x="441" y="45"/>
                  </a:lnTo>
                  <a:lnTo>
                    <a:pt x="441" y="45"/>
                  </a:lnTo>
                  <a:lnTo>
                    <a:pt x="362" y="18"/>
                  </a:lnTo>
                  <a:lnTo>
                    <a:pt x="309" y="0"/>
                  </a:lnTo>
                  <a:lnTo>
                    <a:pt x="309" y="0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9" y="159"/>
                  </a:lnTo>
                  <a:lnTo>
                    <a:pt x="26" y="212"/>
                  </a:lnTo>
                  <a:lnTo>
                    <a:pt x="53" y="256"/>
                  </a:lnTo>
                  <a:lnTo>
                    <a:pt x="62" y="274"/>
                  </a:lnTo>
                  <a:lnTo>
                    <a:pt x="79" y="283"/>
                  </a:lnTo>
                  <a:lnTo>
                    <a:pt x="79" y="283"/>
                  </a:lnTo>
                  <a:lnTo>
                    <a:pt x="106" y="300"/>
                  </a:lnTo>
                  <a:lnTo>
                    <a:pt x="132" y="318"/>
                  </a:lnTo>
                  <a:lnTo>
                    <a:pt x="141" y="345"/>
                  </a:lnTo>
                  <a:lnTo>
                    <a:pt x="150" y="371"/>
                  </a:lnTo>
                  <a:lnTo>
                    <a:pt x="159" y="433"/>
                  </a:lnTo>
                  <a:lnTo>
                    <a:pt x="176" y="495"/>
                  </a:lnTo>
                  <a:lnTo>
                    <a:pt x="176" y="495"/>
                  </a:lnTo>
                  <a:lnTo>
                    <a:pt x="185" y="539"/>
                  </a:lnTo>
                  <a:lnTo>
                    <a:pt x="194" y="601"/>
                  </a:lnTo>
                  <a:lnTo>
                    <a:pt x="194" y="759"/>
                  </a:lnTo>
                  <a:lnTo>
                    <a:pt x="176" y="892"/>
                  </a:lnTo>
                  <a:lnTo>
                    <a:pt x="168" y="936"/>
                  </a:lnTo>
                  <a:lnTo>
                    <a:pt x="159" y="953"/>
                  </a:lnTo>
                  <a:lnTo>
                    <a:pt x="150" y="953"/>
                  </a:lnTo>
                  <a:lnTo>
                    <a:pt x="150" y="953"/>
                  </a:lnTo>
                  <a:lnTo>
                    <a:pt x="132" y="962"/>
                  </a:lnTo>
                  <a:lnTo>
                    <a:pt x="106" y="989"/>
                  </a:lnTo>
                  <a:lnTo>
                    <a:pt x="44" y="1068"/>
                  </a:lnTo>
                  <a:lnTo>
                    <a:pt x="44" y="1068"/>
                  </a:lnTo>
                  <a:lnTo>
                    <a:pt x="159" y="1192"/>
                  </a:lnTo>
                  <a:lnTo>
                    <a:pt x="273" y="1333"/>
                  </a:lnTo>
                  <a:lnTo>
                    <a:pt x="273" y="1333"/>
                  </a:lnTo>
                  <a:lnTo>
                    <a:pt x="282" y="1333"/>
                  </a:lnTo>
                  <a:lnTo>
                    <a:pt x="282" y="1333"/>
                  </a:lnTo>
                  <a:lnTo>
                    <a:pt x="335" y="1342"/>
                  </a:lnTo>
                  <a:lnTo>
                    <a:pt x="397" y="1377"/>
                  </a:lnTo>
                  <a:lnTo>
                    <a:pt x="397" y="1377"/>
                  </a:lnTo>
                  <a:lnTo>
                    <a:pt x="397" y="1377"/>
                  </a:lnTo>
                  <a:lnTo>
                    <a:pt x="406" y="1306"/>
                  </a:lnTo>
                  <a:lnTo>
                    <a:pt x="423" y="1253"/>
                  </a:lnTo>
                  <a:lnTo>
                    <a:pt x="450" y="1218"/>
                  </a:lnTo>
                  <a:lnTo>
                    <a:pt x="476" y="1201"/>
                  </a:lnTo>
                  <a:lnTo>
                    <a:pt x="521" y="1201"/>
                  </a:lnTo>
                  <a:lnTo>
                    <a:pt x="565" y="1209"/>
                  </a:lnTo>
                  <a:lnTo>
                    <a:pt x="609" y="1236"/>
                  </a:lnTo>
                  <a:lnTo>
                    <a:pt x="644" y="1271"/>
                  </a:lnTo>
                  <a:lnTo>
                    <a:pt x="644" y="1271"/>
                  </a:lnTo>
                  <a:lnTo>
                    <a:pt x="715" y="1351"/>
                  </a:lnTo>
                  <a:lnTo>
                    <a:pt x="741" y="1403"/>
                  </a:lnTo>
                  <a:lnTo>
                    <a:pt x="759" y="1439"/>
                  </a:lnTo>
                  <a:lnTo>
                    <a:pt x="759" y="1448"/>
                  </a:lnTo>
                  <a:lnTo>
                    <a:pt x="715" y="1456"/>
                  </a:lnTo>
                  <a:lnTo>
                    <a:pt x="715" y="1456"/>
                  </a:lnTo>
                  <a:lnTo>
                    <a:pt x="1068" y="1395"/>
                  </a:lnTo>
                  <a:lnTo>
                    <a:pt x="1068" y="1395"/>
                  </a:lnTo>
                  <a:lnTo>
                    <a:pt x="1076" y="1342"/>
                  </a:lnTo>
                  <a:lnTo>
                    <a:pt x="1076" y="1306"/>
                  </a:lnTo>
                  <a:lnTo>
                    <a:pt x="1076" y="1306"/>
                  </a:lnTo>
                  <a:lnTo>
                    <a:pt x="1076" y="1271"/>
                  </a:lnTo>
                  <a:lnTo>
                    <a:pt x="1103" y="1227"/>
                  </a:lnTo>
                  <a:lnTo>
                    <a:pt x="1129" y="1201"/>
                  </a:lnTo>
                  <a:lnTo>
                    <a:pt x="1156" y="1192"/>
                  </a:lnTo>
                  <a:lnTo>
                    <a:pt x="1174" y="1183"/>
                  </a:lnTo>
                  <a:lnTo>
                    <a:pt x="1174" y="1183"/>
                  </a:lnTo>
                  <a:lnTo>
                    <a:pt x="1191" y="1174"/>
                  </a:lnTo>
                  <a:lnTo>
                    <a:pt x="1191" y="1165"/>
                  </a:lnTo>
                  <a:lnTo>
                    <a:pt x="1191" y="1139"/>
                  </a:lnTo>
                  <a:lnTo>
                    <a:pt x="1174" y="1112"/>
                  </a:lnTo>
                  <a:lnTo>
                    <a:pt x="1129" y="1051"/>
                  </a:lnTo>
                  <a:lnTo>
                    <a:pt x="1085" y="989"/>
                  </a:lnTo>
                </a:path>
              </a:pathLst>
            </a:custGeom>
            <a:pattFill prst="pct90">
              <a:fgClr>
                <a:srgbClr val="FFD500"/>
              </a:fgClr>
              <a:bgClr>
                <a:schemeClr val="bg1"/>
              </a:bgClr>
            </a:patt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54" name="Freeform 46" hidden="0"/>
            <p:cNvSpPr>
              <a:spLocks noChangeArrowheads="1"/>
            </p:cNvSpPr>
            <p:nvPr isPhoto="0" userDrawn="0"/>
          </p:nvSpPr>
          <p:spPr bwMode="auto">
            <a:xfrm>
              <a:off x="6333331" y="4152900"/>
              <a:ext cx="130175" cy="104775"/>
            </a:xfrm>
            <a:custGeom>
              <a:avLst/>
              <a:gdLst>
                <a:gd name="T0" fmla="*/ 362 w 363"/>
                <a:gd name="T1" fmla="*/ 247 h 292"/>
                <a:gd name="T2" fmla="*/ 362 w 363"/>
                <a:gd name="T3" fmla="*/ 247 h 292"/>
                <a:gd name="T4" fmla="*/ 362 w 363"/>
                <a:gd name="T5" fmla="*/ 238 h 292"/>
                <a:gd name="T6" fmla="*/ 344 w 363"/>
                <a:gd name="T7" fmla="*/ 202 h 292"/>
                <a:gd name="T8" fmla="*/ 318 w 363"/>
                <a:gd name="T9" fmla="*/ 150 h 292"/>
                <a:gd name="T10" fmla="*/ 247 w 363"/>
                <a:gd name="T11" fmla="*/ 70 h 292"/>
                <a:gd name="T12" fmla="*/ 247 w 363"/>
                <a:gd name="T13" fmla="*/ 70 h 292"/>
                <a:gd name="T14" fmla="*/ 212 w 363"/>
                <a:gd name="T15" fmla="*/ 35 h 292"/>
                <a:gd name="T16" fmla="*/ 168 w 363"/>
                <a:gd name="T17" fmla="*/ 8 h 292"/>
                <a:gd name="T18" fmla="*/ 124 w 363"/>
                <a:gd name="T19" fmla="*/ 0 h 292"/>
                <a:gd name="T20" fmla="*/ 79 w 363"/>
                <a:gd name="T21" fmla="*/ 0 h 292"/>
                <a:gd name="T22" fmla="*/ 44 w 363"/>
                <a:gd name="T23" fmla="*/ 17 h 292"/>
                <a:gd name="T24" fmla="*/ 18 w 363"/>
                <a:gd name="T25" fmla="*/ 52 h 292"/>
                <a:gd name="T26" fmla="*/ 0 w 363"/>
                <a:gd name="T27" fmla="*/ 105 h 292"/>
                <a:gd name="T28" fmla="*/ 0 w 363"/>
                <a:gd name="T29" fmla="*/ 176 h 292"/>
                <a:gd name="T30" fmla="*/ 168 w 363"/>
                <a:gd name="T31" fmla="*/ 291 h 292"/>
                <a:gd name="T32" fmla="*/ 362 w 363"/>
                <a:gd name="T33" fmla="*/ 247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3" h="292" fill="norm" stroke="1" extrusionOk="0">
                  <a:moveTo>
                    <a:pt x="362" y="247"/>
                  </a:moveTo>
                  <a:lnTo>
                    <a:pt x="362" y="247"/>
                  </a:lnTo>
                  <a:lnTo>
                    <a:pt x="362" y="238"/>
                  </a:lnTo>
                  <a:lnTo>
                    <a:pt x="344" y="202"/>
                  </a:lnTo>
                  <a:lnTo>
                    <a:pt x="318" y="150"/>
                  </a:lnTo>
                  <a:lnTo>
                    <a:pt x="247" y="70"/>
                  </a:lnTo>
                  <a:lnTo>
                    <a:pt x="247" y="70"/>
                  </a:lnTo>
                  <a:lnTo>
                    <a:pt x="212" y="35"/>
                  </a:lnTo>
                  <a:lnTo>
                    <a:pt x="168" y="8"/>
                  </a:lnTo>
                  <a:lnTo>
                    <a:pt x="124" y="0"/>
                  </a:lnTo>
                  <a:lnTo>
                    <a:pt x="79" y="0"/>
                  </a:lnTo>
                  <a:lnTo>
                    <a:pt x="44" y="17"/>
                  </a:lnTo>
                  <a:lnTo>
                    <a:pt x="18" y="52"/>
                  </a:lnTo>
                  <a:lnTo>
                    <a:pt x="0" y="105"/>
                  </a:lnTo>
                  <a:lnTo>
                    <a:pt x="0" y="176"/>
                  </a:lnTo>
                  <a:lnTo>
                    <a:pt x="168" y="291"/>
                  </a:lnTo>
                  <a:lnTo>
                    <a:pt x="362" y="247"/>
                  </a:lnTo>
                </a:path>
              </a:pathLst>
            </a:custGeom>
            <a:pattFill prst="pct90">
              <a:fgClr>
                <a:srgbClr val="FFD500"/>
              </a:fgClr>
              <a:bgClr>
                <a:schemeClr val="bg1"/>
              </a:bgClr>
            </a:pattFill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453634">
                <a:defRPr/>
              </a:pPr>
              <a:endParaRPr lang="de-DE" sz="1800">
                <a:solidFill>
                  <a:prstClr val="black"/>
                </a:solidFill>
                <a:latin typeface="Arial"/>
              </a:endParaRPr>
            </a:p>
          </p:txBody>
        </p:sp>
      </p:grpSp>
      <p:sp>
        <p:nvSpPr>
          <p:cNvPr id="69" name="Rectangle 6" hidden="0"/>
          <p:cNvSpPr txBox="1">
            <a:spLocks noChangeArrowheads="1"/>
          </p:cNvSpPr>
          <p:nvPr isPhoto="0" userDrawn="0"/>
        </p:nvSpPr>
        <p:spPr bwMode="auto">
          <a:xfrm>
            <a:off x="31354" y="1569182"/>
            <a:ext cx="2939295" cy="38170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9784" tIns="44104" rIns="89784" bIns="44104" numCol="1" anchor="t" anchorCtr="0" compatLnSpc="1">
            <a:prstTxWarp prst="textNoShape"/>
          </a:bodyPr>
          <a:lstStyle/>
          <a:p>
            <a:pPr marL="181139" lvl="1" defTabSz="453634">
              <a:spcAft>
                <a:spcPts val="595"/>
              </a:spcAft>
              <a:buFont typeface="Wingdings"/>
              <a:buChar char="Ø"/>
              <a:defRPr/>
            </a:pPr>
            <a:r>
              <a:rPr lang="en-US" sz="1400" i="1">
                <a:solidFill>
                  <a:srgbClr val="20266E"/>
                </a:solidFill>
                <a:latin typeface="Arial"/>
              </a:rPr>
              <a:t> Three sub-regions:</a:t>
            </a:r>
            <a:endParaRPr/>
          </a:p>
          <a:p>
            <a:pPr marL="634773" lvl="2" defTabSz="453634">
              <a:spcAft>
                <a:spcPts val="595"/>
              </a:spcAft>
              <a:defRPr/>
            </a:pPr>
            <a:r>
              <a:rPr lang="en-US" sz="1400" i="1">
                <a:solidFill>
                  <a:srgbClr val="20266E"/>
                </a:solidFill>
                <a:latin typeface="Arial"/>
              </a:rPr>
              <a:t>Western Balkan 6 </a:t>
            </a:r>
            <a:endParaRPr/>
          </a:p>
          <a:p>
            <a:pPr marL="634773" lvl="2" defTabSz="453634">
              <a:spcAft>
                <a:spcPts val="595"/>
              </a:spcAft>
              <a:defRPr/>
            </a:pPr>
            <a:r>
              <a:rPr lang="en-US" sz="1400" i="1">
                <a:solidFill>
                  <a:srgbClr val="20266E"/>
                </a:solidFill>
                <a:latin typeface="Arial"/>
              </a:rPr>
              <a:t>Ukraine/Moldova</a:t>
            </a:r>
            <a:endParaRPr/>
          </a:p>
          <a:p>
            <a:pPr marL="634773" lvl="2" defTabSz="453634">
              <a:spcAft>
                <a:spcPts val="595"/>
              </a:spcAft>
              <a:defRPr/>
            </a:pPr>
            <a:r>
              <a:rPr lang="en-US" sz="1400" i="1">
                <a:solidFill>
                  <a:srgbClr val="20266E"/>
                </a:solidFill>
                <a:latin typeface="Arial"/>
              </a:rPr>
              <a:t>Georgia</a:t>
            </a:r>
            <a:endParaRPr/>
          </a:p>
          <a:p>
            <a:pPr marL="0" lvl="3">
              <a:spcAft>
                <a:spcPts val="600"/>
              </a:spcAft>
              <a:defRPr/>
            </a:pPr>
            <a:endParaRPr lang="en-US" sz="1200" b="1" i="1">
              <a:solidFill>
                <a:srgbClr val="20266E"/>
              </a:solidFill>
            </a:endParaRPr>
          </a:p>
          <a:p>
            <a:pPr marL="457200" lvl="4">
              <a:spcAft>
                <a:spcPts val="600"/>
              </a:spcAft>
              <a:defRPr/>
            </a:pPr>
            <a:endParaRPr lang="en-US" sz="1200" i="1">
              <a:solidFill>
                <a:srgbClr val="20266E"/>
              </a:solidFill>
              <a:latin typeface="Arial"/>
            </a:endParaRPr>
          </a:p>
          <a:p>
            <a:pPr marL="457200" lvl="4">
              <a:spcAft>
                <a:spcPts val="600"/>
              </a:spcAft>
              <a:defRPr/>
            </a:pPr>
            <a:endParaRPr lang="en-US" sz="1200" i="1">
              <a:solidFill>
                <a:srgbClr val="20266E"/>
              </a:solidFill>
              <a:latin typeface="Arial"/>
            </a:endParaRPr>
          </a:p>
          <a:p>
            <a:pPr marL="457200" lvl="4">
              <a:spcAft>
                <a:spcPts val="600"/>
              </a:spcAft>
              <a:defRPr/>
            </a:pPr>
            <a:endParaRPr lang="en-US" sz="1400" i="1">
              <a:solidFill>
                <a:srgbClr val="20266E"/>
              </a:solidFill>
              <a:latin typeface="Arial"/>
            </a:endParaRPr>
          </a:p>
          <a:p>
            <a:pPr marL="352826" lvl="1" defTabSz="453634">
              <a:spcAft>
                <a:spcPts val="1190"/>
              </a:spcAft>
              <a:defRPr/>
            </a:pPr>
            <a:endParaRPr lang="sr-Latn-RS" sz="1200" i="1">
              <a:solidFill>
                <a:srgbClr val="20266E"/>
              </a:solidFill>
              <a:latin typeface="Arial"/>
            </a:endParaRPr>
          </a:p>
        </p:txBody>
      </p:sp>
      <p:sp>
        <p:nvSpPr>
          <p:cNvPr id="38916" name="Rectangle 4" hidden="0"/>
          <p:cNvSpPr>
            <a:spLocks noChangeArrowheads="1"/>
          </p:cNvSpPr>
          <p:nvPr isPhoto="0" userDrawn="0"/>
        </p:nvSpPr>
        <p:spPr bwMode="auto">
          <a:xfrm>
            <a:off x="503873" y="-182148"/>
            <a:ext cx="183294" cy="3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729" tIns="45364" rIns="90729" bIns="45364" numCol="1" anchor="ctr" anchorCtr="0" compatLnSpc="1">
            <a:prstTxWarp prst="textNoShape"/>
            <a:spAutoFit/>
          </a:bodyPr>
          <a:lstStyle/>
          <a:p>
            <a:pPr defTabSz="453634">
              <a:defRPr/>
            </a:pPr>
            <a:endParaRPr lang="en-GB" sz="1800">
              <a:solidFill>
                <a:prstClr val="black"/>
              </a:solidFill>
              <a:latin typeface="Arial"/>
            </a:endParaRPr>
          </a:p>
        </p:txBody>
      </p:sp>
      <p:sp>
        <p:nvSpPr>
          <p:cNvPr id="74" name="Titel 5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9972" y="-16438"/>
            <a:ext cx="5076154" cy="623566"/>
          </a:xfrm>
        </p:spPr>
        <p:txBody>
          <a:bodyPr/>
          <a:lstStyle/>
          <a:p>
            <a:pPr>
              <a:defRPr/>
            </a:pPr>
            <a:r>
              <a:rPr lang="en-US" sz="1800" b="1"/>
              <a:t>Energy Community electricity markets</a:t>
            </a:r>
            <a:endParaRPr lang="de-DE" sz="1800" b="1"/>
          </a:p>
        </p:txBody>
      </p:sp>
      <p:sp>
        <p:nvSpPr>
          <p:cNvPr id="75" name="Rectangle 74" hidden="0"/>
          <p:cNvSpPr/>
          <p:nvPr isPhoto="0" userDrawn="0"/>
        </p:nvSpPr>
        <p:spPr bwMode="auto">
          <a:xfrm>
            <a:off x="94070" y="838791"/>
            <a:ext cx="4254941" cy="6413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 defTabSz="453634">
              <a:defRPr/>
            </a:pPr>
            <a:r>
              <a:rPr lang="en-US" sz="1800" b="1" i="1">
                <a:solidFill>
                  <a:srgbClr val="20266E"/>
                </a:solidFill>
                <a:latin typeface="Arial"/>
              </a:rPr>
              <a:t>Energy Community Contracting Parties’ electricity markets: </a:t>
            </a:r>
            <a:endParaRPr lang="sr-Latn-RS" sz="1800" i="1">
              <a:solidFill>
                <a:srgbClr val="20266E"/>
              </a:solidFill>
              <a:latin typeface="Arial"/>
            </a:endParaRPr>
          </a:p>
        </p:txBody>
      </p:sp>
      <p:sp>
        <p:nvSpPr>
          <p:cNvPr id="67" name="Oval 66" hidden="0"/>
          <p:cNvSpPr/>
          <p:nvPr isPhoto="0" userDrawn="0"/>
        </p:nvSpPr>
        <p:spPr bwMode="auto">
          <a:xfrm>
            <a:off x="5864073" y="3324841"/>
            <a:ext cx="1057776" cy="11859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3634">
              <a:defRPr/>
            </a:pPr>
            <a:endParaRPr lang="en-GB" sz="1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72" name="Oval 71" hidden="0"/>
          <p:cNvSpPr/>
          <p:nvPr isPhoto="0" userDrawn="0"/>
        </p:nvSpPr>
        <p:spPr bwMode="auto">
          <a:xfrm rot="483148">
            <a:off x="6532786" y="2469041"/>
            <a:ext cx="2599118" cy="13020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3634">
              <a:defRPr/>
            </a:pPr>
            <a:endParaRPr lang="en-GB" sz="1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62" name="Oval 61" hidden="0"/>
          <p:cNvSpPr/>
          <p:nvPr isPhoto="0" userDrawn="0"/>
        </p:nvSpPr>
        <p:spPr bwMode="auto">
          <a:xfrm rot="483148">
            <a:off x="8493598" y="3715855"/>
            <a:ext cx="1250867" cy="8113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3634">
              <a:defRPr/>
            </a:pPr>
            <a:endParaRPr lang="en-GB" sz="180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63" name="Picture 62" hidden="0"/>
          <p:cNvPicPr/>
          <p:nvPr isPhoto="0" userDrawn="0"/>
        </p:nvPicPr>
        <p:blipFill>
          <a:blip r:embed="rId2"/>
          <a:stretch/>
        </p:blipFill>
        <p:spPr bwMode="auto">
          <a:xfrm>
            <a:off x="-972" y="5272645"/>
            <a:ext cx="10081597" cy="39529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_rels/theme3.xml.rels><?xml version="1.0" encoding="UTF-8" standalone="yes"?><Relationships xmlns="http://schemas.openxmlformats.org/package/2006/relationships"></Relationships>
</file>

<file path=ppt/theme/_rels/theme4.xml.rels><?xml version="1.0" encoding="UTF-8" standalone="yes"?><Relationships xmlns="http://schemas.openxmlformats.org/package/2006/relationships"></Relationships>
</file>

<file path=ppt/theme/_rels/theme5.xml.rels><?xml version="1.0" encoding="UTF-8" standalone="yes"?><Relationships xmlns="http://schemas.openxmlformats.org/package/2006/relationships"></Relationships>
</file>

<file path=ppt/theme/_rels/theme6.xml.rels><?xml version="1.0" encoding="UTF-8" standalone="yes"?><Relationships xmlns="http://schemas.openxmlformats.org/package/2006/relationships"></Relationships>
</file>

<file path=ppt/theme/_rels/theme7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</a:theme>
</file>

<file path=ppt/theme/theme3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Arial"/>
        <a:ea typeface="DejaVu Sans"/>
        <a:cs typeface="DejaVu Sans"/>
      </a:majorFont>
      <a:minorFont>
        <a:latin typeface="NIMBUSAN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</a:theme>
</file>

<file path=ppt/theme/theme4.xml><?xml version="1.0" encoding="utf-8"?>
<a:theme xmlns:a="http://schemas.openxmlformats.org/drawingml/2006/main" xmlns:r="http://schemas.openxmlformats.org/officeDocument/2006/relationships" xmlns:p="http://schemas.openxmlformats.org/presentation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Arial"/>
        <a:ea typeface="DejaVu Sans"/>
        <a:cs typeface="DejaVu Sans"/>
      </a:majorFont>
      <a:minorFont>
        <a:latin typeface="NIMBUSAN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</a:theme>
</file>

<file path=ppt/theme/theme5.xml><?xml version="1.0" encoding="utf-8"?>
<a:theme xmlns:a="http://schemas.openxmlformats.org/drawingml/2006/main" xmlns:r="http://schemas.openxmlformats.org/officeDocument/2006/relationships" xmlns:p="http://schemas.openxmlformats.org/presentation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</a:theme>
</file>

<file path=ppt/theme/theme6.xml><?xml version="1.0" encoding="utf-8"?>
<a:theme xmlns:a="http://schemas.openxmlformats.org/drawingml/2006/main" xmlns:r="http://schemas.openxmlformats.org/officeDocument/2006/relationships" xmlns:p="http://schemas.openxmlformats.org/presentationml/2006/main" name="3_Energy Community Master">
  <a:themeElements>
    <a:clrScheme name="Energy Communitiy final">
      <a:dk1>
        <a:sysClr val="windowText" lastClr="000000"/>
      </a:dk1>
      <a:lt1>
        <a:sysClr val="window" lastClr="FFFFFF"/>
      </a:lt1>
      <a:dk2>
        <a:srgbClr val="20266E"/>
      </a:dk2>
      <a:lt2>
        <a:srgbClr val="FFFFFF"/>
      </a:lt2>
      <a:accent1>
        <a:srgbClr val="20266E"/>
      </a:accent1>
      <a:accent2>
        <a:srgbClr val="67AD28"/>
      </a:accent2>
      <a:accent3>
        <a:srgbClr val="FCCD23"/>
      </a:accent3>
      <a:accent4>
        <a:srgbClr val="ED891C"/>
      </a:accent4>
      <a:accent5>
        <a:srgbClr val="E04736"/>
      </a:accent5>
      <a:accent6>
        <a:srgbClr val="BE0046"/>
      </a:accent6>
      <a:hlink>
        <a:srgbClr val="88006D"/>
      </a:hlink>
      <a:folHlink>
        <a:srgbClr val="53156E"/>
      </a:folHlink>
    </a:clrScheme>
    <a:fontScheme name="Office Klassisch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7.xml><?xml version="1.0" encoding="utf-8"?>
<a:theme xmlns:a="http://schemas.openxmlformats.org/drawingml/2006/main" xmlns:r="http://schemas.openxmlformats.org/officeDocument/2006/relationships" xmlns:p="http://schemas.openxmlformats.org/presentationml/2006/main" name="Energy Community Master">
  <a:themeElements>
    <a:clrScheme name="Energy Communitiy final">
      <a:dk1>
        <a:sysClr val="windowText" lastClr="000000"/>
      </a:dk1>
      <a:lt1>
        <a:sysClr val="window" lastClr="FFFFFF"/>
      </a:lt1>
      <a:dk2>
        <a:srgbClr val="20266E"/>
      </a:dk2>
      <a:lt2>
        <a:srgbClr val="FFFFFF"/>
      </a:lt2>
      <a:accent1>
        <a:srgbClr val="20266E"/>
      </a:accent1>
      <a:accent2>
        <a:srgbClr val="67AD28"/>
      </a:accent2>
      <a:accent3>
        <a:srgbClr val="FCCD23"/>
      </a:accent3>
      <a:accent4>
        <a:srgbClr val="ED891C"/>
      </a:accent4>
      <a:accent5>
        <a:srgbClr val="E04736"/>
      </a:accent5>
      <a:accent6>
        <a:srgbClr val="BE0046"/>
      </a:accent6>
      <a:hlink>
        <a:srgbClr val="88006D"/>
      </a:hlink>
      <a:folHlink>
        <a:srgbClr val="53156E"/>
      </a:folHlink>
    </a:clrScheme>
    <a:fontScheme name="Office Klassisch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ONLYOFFICE/6.4.1.45</Application>
  <DocSecurity>0</DocSecurity>
  <PresentationFormat>Custom</PresentationFormat>
  <Paragraphs>0</Paragraphs>
  <Slides>18</Slides>
  <Notes>18</Notes>
  <HiddenSlides>0</HiddenSlides>
  <MMClips>2</MMClips>
  <ScaleCrop>0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Theme 1</vt:lpstr>
      <vt:lpstr>Theme 2</vt:lpstr>
      <vt:lpstr>Theme 3</vt:lpstr>
      <vt:lpstr>Theme 4</vt:lpstr>
      <vt:lpstr>Theme 5</vt:lpstr>
      <vt:lpstr>Theme 6</vt:lpstr>
      <vt:lpstr>Theme 7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User</dc:creator>
  <cp:keywords/>
  <dc:description/>
  <dc:identifier/>
  <dc:language>en-US</dc:language>
  <cp:lastModifiedBy>Simone Biondi</cp:lastModifiedBy>
  <cp:revision>293</cp:revision>
  <dcterms:created xsi:type="dcterms:W3CDTF">2019-05-22T11:22:22Z</dcterms:created>
  <dcterms:modified xsi:type="dcterms:W3CDTF">2022-02-10T15:17:35Z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11</vt:i4>
  </property>
  <property fmtid="{D5CDD505-2E9C-101B-9397-08002B2CF9AE}" pid="8" name="PresentationFormat">
    <vt:lpwstr>Custom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14</vt:i4>
  </property>
</Properties>
</file>