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9"/>
  </p:notesMasterIdLst>
  <p:sldIdLst>
    <p:sldId id="256" r:id="rId2"/>
    <p:sldId id="266" r:id="rId3"/>
    <p:sldId id="267" r:id="rId4"/>
    <p:sldId id="265" r:id="rId5"/>
    <p:sldId id="258" r:id="rId6"/>
    <p:sldId id="268" r:id="rId7"/>
    <p:sldId id="264" r:id="rId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1pPr>
    <a:lvl2pPr marL="0" marR="0" indent="457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2pPr>
    <a:lvl3pPr marL="0" marR="0" indent="914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3pPr>
    <a:lvl4pPr marL="0" marR="0" indent="1371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4pPr>
    <a:lvl5pPr marL="0" marR="0" indent="18288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5pPr>
    <a:lvl6pPr marL="0" marR="0" indent="22860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6pPr>
    <a:lvl7pPr marL="0" marR="0" indent="2743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7pPr>
    <a:lvl8pPr marL="0" marR="0" indent="3200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8pPr>
    <a:lvl9pPr marL="0" marR="0" indent="3657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2671"/>
    <a:srgbClr val="F39324"/>
    <a:srgbClr val="797D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4B7DE9-A923-4765-B7B0-EC431CBBE422}" v="24" dt="2022-02-08T15:14:00.315"/>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15" autoAdjust="0"/>
    <p:restoredTop sz="94632" autoAdjust="0"/>
  </p:normalViewPr>
  <p:slideViewPr>
    <p:cSldViewPr snapToGrid="0" snapToObjects="1">
      <p:cViewPr varScale="1">
        <p:scale>
          <a:sx n="53" d="100"/>
          <a:sy n="53" d="100"/>
        </p:scale>
        <p:origin x="456" y="84"/>
      </p:cViewPr>
      <p:guideLst>
        <p:guide orient="horz" pos="4320"/>
        <p:guide pos="76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en Dihwa" userId="f2d98ea8-aad0-4e3c-885f-5074aeed5e64" providerId="ADAL" clId="{FC4B7DE9-A923-4765-B7B0-EC431CBBE422}"/>
    <pc:docChg chg="undo redo custSel addSld delSld modSld sldOrd">
      <pc:chgData name="Stephen Dihwa" userId="f2d98ea8-aad0-4e3c-885f-5074aeed5e64" providerId="ADAL" clId="{FC4B7DE9-A923-4765-B7B0-EC431CBBE422}" dt="2022-02-08T15:44:00.831" v="1202" actId="6549"/>
      <pc:docMkLst>
        <pc:docMk/>
      </pc:docMkLst>
      <pc:sldChg chg="modSp del mod ord">
        <pc:chgData name="Stephen Dihwa" userId="f2d98ea8-aad0-4e3c-885f-5074aeed5e64" providerId="ADAL" clId="{FC4B7DE9-A923-4765-B7B0-EC431CBBE422}" dt="2022-02-08T15:41:46.287" v="1146" actId="2696"/>
        <pc:sldMkLst>
          <pc:docMk/>
          <pc:sldMk cId="0" sldId="257"/>
        </pc:sldMkLst>
        <pc:spChg chg="mod">
          <ac:chgData name="Stephen Dihwa" userId="f2d98ea8-aad0-4e3c-885f-5074aeed5e64" providerId="ADAL" clId="{FC4B7DE9-A923-4765-B7B0-EC431CBBE422}" dt="2022-02-08T15:15:29.570" v="1143" actId="403"/>
          <ac:spMkLst>
            <pc:docMk/>
            <pc:sldMk cId="0" sldId="257"/>
            <ac:spMk id="163" creationId="{00000000-0000-0000-0000-000000000000}"/>
          </ac:spMkLst>
        </pc:spChg>
        <pc:spChg chg="mod">
          <ac:chgData name="Stephen Dihwa" userId="f2d98ea8-aad0-4e3c-885f-5074aeed5e64" providerId="ADAL" clId="{FC4B7DE9-A923-4765-B7B0-EC431CBBE422}" dt="2022-02-08T14:49:45.255" v="920"/>
          <ac:spMkLst>
            <pc:docMk/>
            <pc:sldMk cId="0" sldId="257"/>
            <ac:spMk id="164" creationId="{00000000-0000-0000-0000-000000000000}"/>
          </ac:spMkLst>
        </pc:spChg>
        <pc:spChg chg="mod">
          <ac:chgData name="Stephen Dihwa" userId="f2d98ea8-aad0-4e3c-885f-5074aeed5e64" providerId="ADAL" clId="{FC4B7DE9-A923-4765-B7B0-EC431CBBE422}" dt="2022-02-08T15:15:36.434" v="1145" actId="403"/>
          <ac:spMkLst>
            <pc:docMk/>
            <pc:sldMk cId="0" sldId="257"/>
            <ac:spMk id="166" creationId="{00000000-0000-0000-0000-000000000000}"/>
          </ac:spMkLst>
        </pc:spChg>
      </pc:sldChg>
      <pc:sldChg chg="addSp delSp modSp mod">
        <pc:chgData name="Stephen Dihwa" userId="f2d98ea8-aad0-4e3c-885f-5074aeed5e64" providerId="ADAL" clId="{FC4B7DE9-A923-4765-B7B0-EC431CBBE422}" dt="2022-02-08T15:08:01.337" v="1120" actId="1076"/>
        <pc:sldMkLst>
          <pc:docMk/>
          <pc:sldMk cId="0" sldId="258"/>
        </pc:sldMkLst>
        <pc:spChg chg="add del">
          <ac:chgData name="Stephen Dihwa" userId="f2d98ea8-aad0-4e3c-885f-5074aeed5e64" providerId="ADAL" clId="{FC4B7DE9-A923-4765-B7B0-EC431CBBE422}" dt="2022-02-08T13:46:26.009" v="289" actId="22"/>
          <ac:spMkLst>
            <pc:docMk/>
            <pc:sldMk cId="0" sldId="258"/>
            <ac:spMk id="11" creationId="{DE85F14F-8ACA-4580-84E3-BFC058FC75FF}"/>
          </ac:spMkLst>
        </pc:spChg>
        <pc:spChg chg="mod">
          <ac:chgData name="Stephen Dihwa" userId="f2d98ea8-aad0-4e3c-885f-5074aeed5e64" providerId="ADAL" clId="{FC4B7DE9-A923-4765-B7B0-EC431CBBE422}" dt="2022-02-08T13:58:37.808" v="372" actId="20577"/>
          <ac:spMkLst>
            <pc:docMk/>
            <pc:sldMk cId="0" sldId="258"/>
            <ac:spMk id="18" creationId="{A8C201C6-1075-394C-AFAC-47A31BAC2285}"/>
          </ac:spMkLst>
        </pc:spChg>
        <pc:spChg chg="mod">
          <ac:chgData name="Stephen Dihwa" userId="f2d98ea8-aad0-4e3c-885f-5074aeed5e64" providerId="ADAL" clId="{FC4B7DE9-A923-4765-B7B0-EC431CBBE422}" dt="2022-02-08T15:07:50.016" v="1119" actId="403"/>
          <ac:spMkLst>
            <pc:docMk/>
            <pc:sldMk cId="0" sldId="258"/>
            <ac:spMk id="171" creationId="{00000000-0000-0000-0000-000000000000}"/>
          </ac:spMkLst>
        </pc:spChg>
        <pc:spChg chg="del">
          <ac:chgData name="Stephen Dihwa" userId="f2d98ea8-aad0-4e3c-885f-5074aeed5e64" providerId="ADAL" clId="{FC4B7DE9-A923-4765-B7B0-EC431CBBE422}" dt="2022-02-08T13:46:01.011" v="286" actId="478"/>
          <ac:spMkLst>
            <pc:docMk/>
            <pc:sldMk cId="0" sldId="258"/>
            <ac:spMk id="173" creationId="{00000000-0000-0000-0000-000000000000}"/>
          </ac:spMkLst>
        </pc:spChg>
        <pc:spChg chg="del">
          <ac:chgData name="Stephen Dihwa" userId="f2d98ea8-aad0-4e3c-885f-5074aeed5e64" providerId="ADAL" clId="{FC4B7DE9-A923-4765-B7B0-EC431CBBE422}" dt="2022-02-08T13:45:54.231" v="285" actId="478"/>
          <ac:spMkLst>
            <pc:docMk/>
            <pc:sldMk cId="0" sldId="258"/>
            <ac:spMk id="174" creationId="{00000000-0000-0000-0000-000000000000}"/>
          </ac:spMkLst>
        </pc:spChg>
        <pc:picChg chg="del">
          <ac:chgData name="Stephen Dihwa" userId="f2d98ea8-aad0-4e3c-885f-5074aeed5e64" providerId="ADAL" clId="{FC4B7DE9-A923-4765-B7B0-EC431CBBE422}" dt="2022-02-08T13:46:10.645" v="287" actId="478"/>
          <ac:picMkLst>
            <pc:docMk/>
            <pc:sldMk cId="0" sldId="258"/>
            <ac:picMk id="4" creationId="{F03326E4-AA8E-1C4B-BE8B-DC5FD679478D}"/>
          </ac:picMkLst>
        </pc:picChg>
        <pc:picChg chg="add del mod">
          <ac:chgData name="Stephen Dihwa" userId="f2d98ea8-aad0-4e3c-885f-5074aeed5e64" providerId="ADAL" clId="{FC4B7DE9-A923-4765-B7B0-EC431CBBE422}" dt="2022-02-08T14:06:05.589" v="420" actId="478"/>
          <ac:picMkLst>
            <pc:docMk/>
            <pc:sldMk cId="0" sldId="258"/>
            <ac:picMk id="5" creationId="{BA762588-CB13-4107-8E5E-DA886E3043DF}"/>
          </ac:picMkLst>
        </pc:picChg>
        <pc:picChg chg="add del mod">
          <ac:chgData name="Stephen Dihwa" userId="f2d98ea8-aad0-4e3c-885f-5074aeed5e64" providerId="ADAL" clId="{FC4B7DE9-A923-4765-B7B0-EC431CBBE422}" dt="2022-02-08T14:06:55.683" v="428"/>
          <ac:picMkLst>
            <pc:docMk/>
            <pc:sldMk cId="0" sldId="258"/>
            <ac:picMk id="6" creationId="{CDFFC898-5A74-4BAA-AA41-8123798461BE}"/>
          </ac:picMkLst>
        </pc:picChg>
        <pc:picChg chg="add mod">
          <ac:chgData name="Stephen Dihwa" userId="f2d98ea8-aad0-4e3c-885f-5074aeed5e64" providerId="ADAL" clId="{FC4B7DE9-A923-4765-B7B0-EC431CBBE422}" dt="2022-02-08T15:08:01.337" v="1120" actId="1076"/>
          <ac:picMkLst>
            <pc:docMk/>
            <pc:sldMk cId="0" sldId="258"/>
            <ac:picMk id="7" creationId="{805896AC-E0F0-4A05-9968-B1837600A9F7}"/>
          </ac:picMkLst>
        </pc:picChg>
      </pc:sldChg>
      <pc:sldChg chg="addSp modSp mod">
        <pc:chgData name="Stephen Dihwa" userId="f2d98ea8-aad0-4e3c-885f-5074aeed5e64" providerId="ADAL" clId="{FC4B7DE9-A923-4765-B7B0-EC431CBBE422}" dt="2022-02-08T14:59:47.804" v="1033" actId="20577"/>
        <pc:sldMkLst>
          <pc:docMk/>
          <pc:sldMk cId="0" sldId="264"/>
        </pc:sldMkLst>
        <pc:spChg chg="add mod">
          <ac:chgData name="Stephen Dihwa" userId="f2d98ea8-aad0-4e3c-885f-5074aeed5e64" providerId="ADAL" clId="{FC4B7DE9-A923-4765-B7B0-EC431CBBE422}" dt="2022-02-08T14:59:47.804" v="1033" actId="20577"/>
          <ac:spMkLst>
            <pc:docMk/>
            <pc:sldMk cId="0" sldId="264"/>
            <ac:spMk id="9" creationId="{95CE5EB5-0A30-4393-811D-6D553326B154}"/>
          </ac:spMkLst>
        </pc:spChg>
        <pc:picChg chg="mod">
          <ac:chgData name="Stephen Dihwa" userId="f2d98ea8-aad0-4e3c-885f-5074aeed5e64" providerId="ADAL" clId="{FC4B7DE9-A923-4765-B7B0-EC431CBBE422}" dt="2022-02-08T14:58:34.973" v="995" actId="1076"/>
          <ac:picMkLst>
            <pc:docMk/>
            <pc:sldMk cId="0" sldId="264"/>
            <ac:picMk id="7" creationId="{C769A40C-B7D5-49CC-B684-836B88E54B51}"/>
          </ac:picMkLst>
        </pc:picChg>
      </pc:sldChg>
      <pc:sldChg chg="addSp delSp modSp add mod ord">
        <pc:chgData name="Stephen Dihwa" userId="f2d98ea8-aad0-4e3c-885f-5074aeed5e64" providerId="ADAL" clId="{FC4B7DE9-A923-4765-B7B0-EC431CBBE422}" dt="2022-02-08T15:12:32.812" v="1128" actId="14100"/>
        <pc:sldMkLst>
          <pc:docMk/>
          <pc:sldMk cId="1649291299" sldId="265"/>
        </pc:sldMkLst>
        <pc:spChg chg="add mod">
          <ac:chgData name="Stephen Dihwa" userId="f2d98ea8-aad0-4e3c-885f-5074aeed5e64" providerId="ADAL" clId="{FC4B7DE9-A923-4765-B7B0-EC431CBBE422}" dt="2022-02-08T13:56:24.116" v="343" actId="1076"/>
          <ac:spMkLst>
            <pc:docMk/>
            <pc:sldMk cId="1649291299" sldId="265"/>
            <ac:spMk id="8" creationId="{E9A12F53-4D6D-4940-A97C-694CF8C5C2C1}"/>
          </ac:spMkLst>
        </pc:spChg>
        <pc:spChg chg="add mod">
          <ac:chgData name="Stephen Dihwa" userId="f2d98ea8-aad0-4e3c-885f-5074aeed5e64" providerId="ADAL" clId="{FC4B7DE9-A923-4765-B7B0-EC431CBBE422}" dt="2022-02-08T13:56:27.674" v="344" actId="1076"/>
          <ac:spMkLst>
            <pc:docMk/>
            <pc:sldMk cId="1649291299" sldId="265"/>
            <ac:spMk id="9" creationId="{1F31ED79-02AC-48D0-8EAA-51FC1E4AEE86}"/>
          </ac:spMkLst>
        </pc:spChg>
        <pc:spChg chg="mod">
          <ac:chgData name="Stephen Dihwa" userId="f2d98ea8-aad0-4e3c-885f-5074aeed5e64" providerId="ADAL" clId="{FC4B7DE9-A923-4765-B7B0-EC431CBBE422}" dt="2022-02-08T13:52:08.672" v="297" actId="1076"/>
          <ac:spMkLst>
            <pc:docMk/>
            <pc:sldMk cId="1649291299" sldId="265"/>
            <ac:spMk id="16" creationId="{1795BC0A-BE93-4643-B0EA-72FB827E8E30}"/>
          </ac:spMkLst>
        </pc:spChg>
        <pc:spChg chg="mod">
          <ac:chgData name="Stephen Dihwa" userId="f2d98ea8-aad0-4e3c-885f-5074aeed5e64" providerId="ADAL" clId="{FC4B7DE9-A923-4765-B7B0-EC431CBBE422}" dt="2022-02-08T13:52:56.263" v="305" actId="20577"/>
          <ac:spMkLst>
            <pc:docMk/>
            <pc:sldMk cId="1649291299" sldId="265"/>
            <ac:spMk id="171" creationId="{00000000-0000-0000-0000-000000000000}"/>
          </ac:spMkLst>
        </pc:spChg>
        <pc:picChg chg="add mod">
          <ac:chgData name="Stephen Dihwa" userId="f2d98ea8-aad0-4e3c-885f-5074aeed5e64" providerId="ADAL" clId="{FC4B7DE9-A923-4765-B7B0-EC431CBBE422}" dt="2022-02-08T15:12:32.812" v="1128" actId="14100"/>
          <ac:picMkLst>
            <pc:docMk/>
            <pc:sldMk cId="1649291299" sldId="265"/>
            <ac:picMk id="2" creationId="{105042DD-BC6E-4350-BCBB-23EF5E91639A}"/>
          </ac:picMkLst>
        </pc:picChg>
        <pc:picChg chg="del">
          <ac:chgData name="Stephen Dihwa" userId="f2d98ea8-aad0-4e3c-885f-5074aeed5e64" providerId="ADAL" clId="{FC4B7DE9-A923-4765-B7B0-EC431CBBE422}" dt="2022-02-08T15:11:46.886" v="1121" actId="21"/>
          <ac:picMkLst>
            <pc:docMk/>
            <pc:sldMk cId="1649291299" sldId="265"/>
            <ac:picMk id="5" creationId="{BA762588-CB13-4107-8E5E-DA886E3043DF}"/>
          </ac:picMkLst>
        </pc:picChg>
      </pc:sldChg>
      <pc:sldChg chg="addSp delSp modSp add mod ord">
        <pc:chgData name="Stephen Dihwa" userId="f2d98ea8-aad0-4e3c-885f-5074aeed5e64" providerId="ADAL" clId="{FC4B7DE9-A923-4765-B7B0-EC431CBBE422}" dt="2022-02-08T15:44:00.831" v="1202" actId="6549"/>
        <pc:sldMkLst>
          <pc:docMk/>
          <pc:sldMk cId="330087063" sldId="266"/>
        </pc:sldMkLst>
        <pc:spChg chg="del">
          <ac:chgData name="Stephen Dihwa" userId="f2d98ea8-aad0-4e3c-885f-5074aeed5e64" providerId="ADAL" clId="{FC4B7DE9-A923-4765-B7B0-EC431CBBE422}" dt="2022-02-08T14:25:37.551" v="618" actId="478"/>
          <ac:spMkLst>
            <pc:docMk/>
            <pc:sldMk cId="330087063" sldId="266"/>
            <ac:spMk id="8" creationId="{E9A12F53-4D6D-4940-A97C-694CF8C5C2C1}"/>
          </ac:spMkLst>
        </pc:spChg>
        <pc:spChg chg="del">
          <ac:chgData name="Stephen Dihwa" userId="f2d98ea8-aad0-4e3c-885f-5074aeed5e64" providerId="ADAL" clId="{FC4B7DE9-A923-4765-B7B0-EC431CBBE422}" dt="2022-02-08T14:25:40.372" v="619" actId="478"/>
          <ac:spMkLst>
            <pc:docMk/>
            <pc:sldMk cId="330087063" sldId="266"/>
            <ac:spMk id="9" creationId="{1F31ED79-02AC-48D0-8EAA-51FC1E4AEE86}"/>
          </ac:spMkLst>
        </pc:spChg>
        <pc:spChg chg="add mod">
          <ac:chgData name="Stephen Dihwa" userId="f2d98ea8-aad0-4e3c-885f-5074aeed5e64" providerId="ADAL" clId="{FC4B7DE9-A923-4765-B7B0-EC431CBBE422}" dt="2022-02-08T15:44:00.831" v="1202" actId="6549"/>
          <ac:spMkLst>
            <pc:docMk/>
            <pc:sldMk cId="330087063" sldId="266"/>
            <ac:spMk id="13" creationId="{BBD40532-9DDB-44B3-956F-42786B9FA2A6}"/>
          </ac:spMkLst>
        </pc:spChg>
        <pc:spChg chg="add mod">
          <ac:chgData name="Stephen Dihwa" userId="f2d98ea8-aad0-4e3c-885f-5074aeed5e64" providerId="ADAL" clId="{FC4B7DE9-A923-4765-B7B0-EC431CBBE422}" dt="2022-02-08T14:28:47.672" v="781" actId="1076"/>
          <ac:spMkLst>
            <pc:docMk/>
            <pc:sldMk cId="330087063" sldId="266"/>
            <ac:spMk id="15" creationId="{622F6E53-4B54-4A00-AA3D-9015E013663D}"/>
          </ac:spMkLst>
        </pc:spChg>
        <pc:spChg chg="del">
          <ac:chgData name="Stephen Dihwa" userId="f2d98ea8-aad0-4e3c-885f-5074aeed5e64" providerId="ADAL" clId="{FC4B7DE9-A923-4765-B7B0-EC431CBBE422}" dt="2022-02-08T14:25:46.544" v="621" actId="478"/>
          <ac:spMkLst>
            <pc:docMk/>
            <pc:sldMk cId="330087063" sldId="266"/>
            <ac:spMk id="16" creationId="{1795BC0A-BE93-4643-B0EA-72FB827E8E30}"/>
          </ac:spMkLst>
        </pc:spChg>
        <pc:spChg chg="del">
          <ac:chgData name="Stephen Dihwa" userId="f2d98ea8-aad0-4e3c-885f-5074aeed5e64" providerId="ADAL" clId="{FC4B7DE9-A923-4765-B7B0-EC431CBBE422}" dt="2022-02-08T14:25:43.924" v="620" actId="478"/>
          <ac:spMkLst>
            <pc:docMk/>
            <pc:sldMk cId="330087063" sldId="266"/>
            <ac:spMk id="18" creationId="{A8C201C6-1075-394C-AFAC-47A31BAC2285}"/>
          </ac:spMkLst>
        </pc:spChg>
        <pc:spChg chg="del">
          <ac:chgData name="Stephen Dihwa" userId="f2d98ea8-aad0-4e3c-885f-5074aeed5e64" providerId="ADAL" clId="{FC4B7DE9-A923-4765-B7B0-EC431CBBE422}" dt="2022-02-08T14:25:31.676" v="617" actId="478"/>
          <ac:spMkLst>
            <pc:docMk/>
            <pc:sldMk cId="330087063" sldId="266"/>
            <ac:spMk id="171" creationId="{00000000-0000-0000-0000-000000000000}"/>
          </ac:spMkLst>
        </pc:spChg>
        <pc:picChg chg="add del mod">
          <ac:chgData name="Stephen Dihwa" userId="f2d98ea8-aad0-4e3c-885f-5074aeed5e64" providerId="ADAL" clId="{FC4B7DE9-A923-4765-B7B0-EC431CBBE422}" dt="2022-02-08T14:24:53.363" v="609"/>
          <ac:picMkLst>
            <pc:docMk/>
            <pc:sldMk cId="330087063" sldId="266"/>
            <ac:picMk id="2" creationId="{C7FAFD0D-3CEC-49F6-98F5-98F0D5DB964D}"/>
          </ac:picMkLst>
        </pc:picChg>
        <pc:picChg chg="add mod">
          <ac:chgData name="Stephen Dihwa" userId="f2d98ea8-aad0-4e3c-885f-5074aeed5e64" providerId="ADAL" clId="{FC4B7DE9-A923-4765-B7B0-EC431CBBE422}" dt="2022-02-08T14:25:16.656" v="616" actId="14100"/>
          <ac:picMkLst>
            <pc:docMk/>
            <pc:sldMk cId="330087063" sldId="266"/>
            <ac:picMk id="3" creationId="{90A80808-5909-44AD-B2C2-23506F95DEEC}"/>
          </ac:picMkLst>
        </pc:picChg>
        <pc:picChg chg="del">
          <ac:chgData name="Stephen Dihwa" userId="f2d98ea8-aad0-4e3c-885f-5074aeed5e64" providerId="ADAL" clId="{FC4B7DE9-A923-4765-B7B0-EC431CBBE422}" dt="2022-02-08T14:23:25.341" v="603" actId="478"/>
          <ac:picMkLst>
            <pc:docMk/>
            <pc:sldMk cId="330087063" sldId="266"/>
            <ac:picMk id="5" creationId="{BA762588-CB13-4107-8E5E-DA886E3043DF}"/>
          </ac:picMkLst>
        </pc:picChg>
        <pc:picChg chg="add del mod">
          <ac:chgData name="Stephen Dihwa" userId="f2d98ea8-aad0-4e3c-885f-5074aeed5e64" providerId="ADAL" clId="{FC4B7DE9-A923-4765-B7B0-EC431CBBE422}" dt="2022-02-08T14:24:59.051" v="611"/>
          <ac:picMkLst>
            <pc:docMk/>
            <pc:sldMk cId="330087063" sldId="266"/>
            <ac:picMk id="11" creationId="{784E523D-0C1F-4750-BF6E-29745958F307}"/>
          </ac:picMkLst>
        </pc:picChg>
      </pc:sldChg>
      <pc:sldChg chg="addSp delSp modSp add mod">
        <pc:chgData name="Stephen Dihwa" userId="f2d98ea8-aad0-4e3c-885f-5074aeed5e64" providerId="ADAL" clId="{FC4B7DE9-A923-4765-B7B0-EC431CBBE422}" dt="2022-02-08T15:42:34.839" v="1182" actId="20577"/>
        <pc:sldMkLst>
          <pc:docMk/>
          <pc:sldMk cId="1445635625" sldId="267"/>
        </pc:sldMkLst>
        <pc:spChg chg="add mod">
          <ac:chgData name="Stephen Dihwa" userId="f2d98ea8-aad0-4e3c-885f-5074aeed5e64" providerId="ADAL" clId="{FC4B7DE9-A923-4765-B7B0-EC431CBBE422}" dt="2022-02-08T15:42:34.839" v="1182" actId="20577"/>
          <ac:spMkLst>
            <pc:docMk/>
            <pc:sldMk cId="1445635625" sldId="267"/>
            <ac:spMk id="7" creationId="{80403C4F-C31C-4514-9436-F93C1139FC8C}"/>
          </ac:spMkLst>
        </pc:spChg>
        <pc:spChg chg="del">
          <ac:chgData name="Stephen Dihwa" userId="f2d98ea8-aad0-4e3c-885f-5074aeed5e64" providerId="ADAL" clId="{FC4B7DE9-A923-4765-B7B0-EC431CBBE422}" dt="2022-02-08T14:29:25.032" v="784" actId="478"/>
          <ac:spMkLst>
            <pc:docMk/>
            <pc:sldMk cId="1445635625" sldId="267"/>
            <ac:spMk id="13" creationId="{BBD40532-9DDB-44B3-956F-42786B9FA2A6}"/>
          </ac:spMkLst>
        </pc:spChg>
        <pc:spChg chg="mod">
          <ac:chgData name="Stephen Dihwa" userId="f2d98ea8-aad0-4e3c-885f-5074aeed5e64" providerId="ADAL" clId="{FC4B7DE9-A923-4765-B7B0-EC431CBBE422}" dt="2022-02-08T14:30:19.080" v="831" actId="14100"/>
          <ac:spMkLst>
            <pc:docMk/>
            <pc:sldMk cId="1445635625" sldId="267"/>
            <ac:spMk id="15" creationId="{622F6E53-4B54-4A00-AA3D-9015E013663D}"/>
          </ac:spMkLst>
        </pc:spChg>
        <pc:picChg chg="add del mod">
          <ac:chgData name="Stephen Dihwa" userId="f2d98ea8-aad0-4e3c-885f-5074aeed5e64" providerId="ADAL" clId="{FC4B7DE9-A923-4765-B7B0-EC431CBBE422}" dt="2022-02-08T15:12:06.723" v="1124" actId="21"/>
          <ac:picMkLst>
            <pc:docMk/>
            <pc:sldMk cId="1445635625" sldId="267"/>
            <ac:picMk id="2" creationId="{5C047464-9002-4C56-A463-AD4B73705721}"/>
          </ac:picMkLst>
        </pc:picChg>
        <pc:picChg chg="del">
          <ac:chgData name="Stephen Dihwa" userId="f2d98ea8-aad0-4e3c-885f-5074aeed5e64" providerId="ADAL" clId="{FC4B7DE9-A923-4765-B7B0-EC431CBBE422}" dt="2022-02-08T14:29:17.150" v="783" actId="478"/>
          <ac:picMkLst>
            <pc:docMk/>
            <pc:sldMk cId="1445635625" sldId="267"/>
            <ac:picMk id="3" creationId="{90A80808-5909-44AD-B2C2-23506F95DEEC}"/>
          </ac:picMkLst>
        </pc:picChg>
        <pc:picChg chg="add del">
          <ac:chgData name="Stephen Dihwa" userId="f2d98ea8-aad0-4e3c-885f-5074aeed5e64" providerId="ADAL" clId="{FC4B7DE9-A923-4765-B7B0-EC431CBBE422}" dt="2022-02-08T15:13:07.097" v="1130"/>
          <ac:picMkLst>
            <pc:docMk/>
            <pc:sldMk cId="1445635625" sldId="267"/>
            <ac:picMk id="4" creationId="{FDF8B9B7-9EE0-4C51-8CB5-A383045FCE72}"/>
          </ac:picMkLst>
        </pc:picChg>
        <pc:picChg chg="add mod">
          <ac:chgData name="Stephen Dihwa" userId="f2d98ea8-aad0-4e3c-885f-5074aeed5e64" providerId="ADAL" clId="{FC4B7DE9-A923-4765-B7B0-EC431CBBE422}" dt="2022-02-08T15:14:15.240" v="1136" actId="1076"/>
          <ac:picMkLst>
            <pc:docMk/>
            <pc:sldMk cId="1445635625" sldId="267"/>
            <ac:picMk id="5" creationId="{AA051627-1AC4-49D9-A0DD-B9B2329BD8C8}"/>
          </ac:picMkLst>
        </pc:picChg>
      </pc:sldChg>
      <pc:sldChg chg="addSp delSp modSp add mod">
        <pc:chgData name="Stephen Dihwa" userId="f2d98ea8-aad0-4e3c-885f-5074aeed5e64" providerId="ADAL" clId="{FC4B7DE9-A923-4765-B7B0-EC431CBBE422}" dt="2022-02-08T15:43:41.198" v="1201" actId="20577"/>
        <pc:sldMkLst>
          <pc:docMk/>
          <pc:sldMk cId="1012021544" sldId="268"/>
        </pc:sldMkLst>
        <pc:spChg chg="mod">
          <ac:chgData name="Stephen Dihwa" userId="f2d98ea8-aad0-4e3c-885f-5074aeed5e64" providerId="ADAL" clId="{FC4B7DE9-A923-4765-B7B0-EC431CBBE422}" dt="2022-02-08T14:39:36.680" v="848" actId="14100"/>
          <ac:spMkLst>
            <pc:docMk/>
            <pc:sldMk cId="1012021544" sldId="268"/>
            <ac:spMk id="18" creationId="{A8C201C6-1075-394C-AFAC-47A31BAC2285}"/>
          </ac:spMkLst>
        </pc:spChg>
        <pc:spChg chg="mod">
          <ac:chgData name="Stephen Dihwa" userId="f2d98ea8-aad0-4e3c-885f-5074aeed5e64" providerId="ADAL" clId="{FC4B7DE9-A923-4765-B7B0-EC431CBBE422}" dt="2022-02-08T15:43:41.198" v="1201" actId="20577"/>
          <ac:spMkLst>
            <pc:docMk/>
            <pc:sldMk cId="1012021544" sldId="268"/>
            <ac:spMk id="171" creationId="{00000000-0000-0000-0000-000000000000}"/>
          </ac:spMkLst>
        </pc:spChg>
        <pc:picChg chg="add mod">
          <ac:chgData name="Stephen Dihwa" userId="f2d98ea8-aad0-4e3c-885f-5074aeed5e64" providerId="ADAL" clId="{FC4B7DE9-A923-4765-B7B0-EC431CBBE422}" dt="2022-02-08T15:11:54.795" v="1123" actId="1076"/>
          <ac:picMkLst>
            <pc:docMk/>
            <pc:sldMk cId="1012021544" sldId="268"/>
            <ac:picMk id="2" creationId="{2863EC8D-EC46-4307-89DC-BAE737B4C73B}"/>
          </ac:picMkLst>
        </pc:picChg>
        <pc:picChg chg="del">
          <ac:chgData name="Stephen Dihwa" userId="f2d98ea8-aad0-4e3c-885f-5074aeed5e64" providerId="ADAL" clId="{FC4B7DE9-A923-4765-B7B0-EC431CBBE422}" dt="2022-02-08T14:45:37.413" v="917" actId="478"/>
          <ac:picMkLst>
            <pc:docMk/>
            <pc:sldMk cId="1012021544" sldId="268"/>
            <ac:picMk id="7" creationId="{805896AC-E0F0-4A05-9968-B1837600A9F7}"/>
          </ac:picMkLst>
        </pc:picChg>
      </pc:sldChg>
      <pc:sldChg chg="del">
        <pc:chgData name="Stephen Dihwa" userId="f2d98ea8-aad0-4e3c-885f-5074aeed5e64" providerId="ADAL" clId="{FC4B7DE9-A923-4765-B7B0-EC431CBBE422}" dt="2022-02-08T15:15:05.130" v="1138" actId="2696"/>
        <pc:sldMkLst>
          <pc:docMk/>
          <pc:sldMk cId="1533578510" sldId="1444"/>
        </pc:sldMkLst>
      </pc:sldChg>
      <pc:sldMasterChg chg="delSldLayout">
        <pc:chgData name="Stephen Dihwa" userId="f2d98ea8-aad0-4e3c-885f-5074aeed5e64" providerId="ADAL" clId="{FC4B7DE9-A923-4765-B7B0-EC431CBBE422}" dt="2022-02-08T15:15:05.130" v="1138" actId="2696"/>
        <pc:sldMasterMkLst>
          <pc:docMk/>
          <pc:sldMasterMk cId="0" sldId="2147483648"/>
        </pc:sldMasterMkLst>
        <pc:sldLayoutChg chg="del">
          <pc:chgData name="Stephen Dihwa" userId="f2d98ea8-aad0-4e3c-885f-5074aeed5e64" providerId="ADAL" clId="{FC4B7DE9-A923-4765-B7B0-EC431CBBE422}" dt="2022-02-08T15:15:05.130" v="1138" actId="2696"/>
          <pc:sldLayoutMkLst>
            <pc:docMk/>
            <pc:sldMasterMk cId="0" sldId="2147483648"/>
            <pc:sldLayoutMk cId="267497735" sldId="2147483664"/>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8" name="Shape 148"/>
          <p:cNvSpPr>
            <a:spLocks noGrp="1" noRot="1" noChangeAspect="1"/>
          </p:cNvSpPr>
          <p:nvPr>
            <p:ph type="sldImg"/>
          </p:nvPr>
        </p:nvSpPr>
        <p:spPr>
          <a:xfrm>
            <a:off x="1143000" y="685800"/>
            <a:ext cx="4572000" cy="3429000"/>
          </a:xfrm>
          <a:prstGeom prst="rect">
            <a:avLst/>
          </a:prstGeom>
        </p:spPr>
        <p:txBody>
          <a:bodyPr/>
          <a:lstStyle/>
          <a:p>
            <a:endParaRPr/>
          </a:p>
        </p:txBody>
      </p:sp>
      <p:sp>
        <p:nvSpPr>
          <p:cNvPr id="149" name="Shape 149"/>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053805302"/>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3898304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7385669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3733731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26990889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20282585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7286990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ítulo">
    <p:spTree>
      <p:nvGrpSpPr>
        <p:cNvPr id="1" name=""/>
        <p:cNvGrpSpPr/>
        <p:nvPr/>
      </p:nvGrpSpPr>
      <p:grpSpPr>
        <a:xfrm>
          <a:off x="0" y="0"/>
          <a:ext cx="0" cy="0"/>
          <a:chOff x="0" y="0"/>
          <a:chExt cx="0" cy="0"/>
        </a:xfrm>
      </p:grpSpPr>
      <p:sp>
        <p:nvSpPr>
          <p:cNvPr id="11" name="Autor y fecha"/>
          <p:cNvSpPr txBox="1">
            <a:spLocks noGrp="1"/>
          </p:cNvSpPr>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sz="3600" b="1"/>
            </a:lvl1pPr>
          </a:lstStyle>
          <a:p>
            <a:r>
              <a:t>Autor y fecha</a:t>
            </a:r>
          </a:p>
        </p:txBody>
      </p:sp>
      <p:sp>
        <p:nvSpPr>
          <p:cNvPr id="12" name="Título de presentación"/>
          <p:cNvSpPr txBox="1">
            <a:spLocks noGrp="1"/>
          </p:cNvSpPr>
          <p:nvPr>
            <p:ph type="title" hasCustomPrompt="1"/>
          </p:nvPr>
        </p:nvSpPr>
        <p:spPr>
          <a:xfrm>
            <a:off x="1206496" y="2574991"/>
            <a:ext cx="21971004" cy="4648201"/>
          </a:xfrm>
          <a:prstGeom prst="rect">
            <a:avLst/>
          </a:prstGeom>
        </p:spPr>
        <p:txBody>
          <a:bodyPr anchor="b"/>
          <a:lstStyle>
            <a:lvl1pPr>
              <a:defRPr sz="11600" spc="-232"/>
            </a:lvl1pPr>
          </a:lstStyle>
          <a:p>
            <a:r>
              <a:t>Título de presentación</a:t>
            </a:r>
          </a:p>
        </p:txBody>
      </p:sp>
      <p:sp>
        <p:nvSpPr>
          <p:cNvPr id="13" name="Nivel de texto 1…"/>
          <p:cNvSpPr txBox="1">
            <a:spLocks noGrp="1"/>
          </p:cNvSpPr>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sz="5500" b="1"/>
            </a:lvl1pPr>
            <a:lvl2pPr marL="0" indent="457200" defTabSz="825500">
              <a:lnSpc>
                <a:spcPct val="100000"/>
              </a:lnSpc>
              <a:spcBef>
                <a:spcPts val="0"/>
              </a:spcBef>
              <a:buSzTx/>
              <a:buNone/>
              <a:defRPr sz="5500" b="1"/>
            </a:lvl2pPr>
            <a:lvl3pPr marL="0" indent="914400" defTabSz="825500">
              <a:lnSpc>
                <a:spcPct val="100000"/>
              </a:lnSpc>
              <a:spcBef>
                <a:spcPts val="0"/>
              </a:spcBef>
              <a:buSzTx/>
              <a:buNone/>
              <a:defRPr sz="5500" b="1"/>
            </a:lvl3pPr>
            <a:lvl4pPr marL="0" indent="1371600" defTabSz="825500">
              <a:lnSpc>
                <a:spcPct val="100000"/>
              </a:lnSpc>
              <a:spcBef>
                <a:spcPts val="0"/>
              </a:spcBef>
              <a:buSzTx/>
              <a:buNone/>
              <a:defRPr sz="5500" b="1"/>
            </a:lvl4pPr>
            <a:lvl5pPr marL="0" indent="1828800" defTabSz="825500">
              <a:lnSpc>
                <a:spcPct val="100000"/>
              </a:lnSpc>
              <a:spcBef>
                <a:spcPts val="0"/>
              </a:spcBef>
              <a:buSzTx/>
              <a:buNone/>
              <a:defRPr sz="5500" b="1"/>
            </a:lvl5pPr>
          </a:lstStyle>
          <a:p>
            <a:r>
              <a:t>Subtítulo de presentación</a:t>
            </a:r>
          </a:p>
          <a:p>
            <a:pPr lvl="1"/>
            <a:endParaRPr/>
          </a:p>
          <a:p>
            <a:pPr lvl="2"/>
            <a:endParaRPr/>
          </a:p>
          <a:p>
            <a:pPr lvl="3"/>
            <a:endParaRPr/>
          </a:p>
          <a:p>
            <a:pPr lvl="4"/>
            <a:endParaRPr/>
          </a:p>
        </p:txBody>
      </p:sp>
      <p:sp>
        <p:nvSpPr>
          <p:cNvPr id="14"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Hecho (grande)">
    <p:spTree>
      <p:nvGrpSpPr>
        <p:cNvPr id="1" name=""/>
        <p:cNvGrpSpPr/>
        <p:nvPr/>
      </p:nvGrpSpPr>
      <p:grpSpPr>
        <a:xfrm>
          <a:off x="0" y="0"/>
          <a:ext cx="0" cy="0"/>
          <a:chOff x="0" y="0"/>
          <a:chExt cx="0" cy="0"/>
        </a:xfrm>
      </p:grpSpPr>
      <p:sp>
        <p:nvSpPr>
          <p:cNvPr id="106" name="Nivel de texto 1…"/>
          <p:cNvSpPr txBox="1">
            <a:spLocks noGrp="1"/>
          </p:cNvSpPr>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sz="25000" b="1" spc="-250"/>
            </a:lvl1pPr>
            <a:lvl2pPr marL="0" indent="457200" algn="ctr">
              <a:lnSpc>
                <a:spcPct val="80000"/>
              </a:lnSpc>
              <a:spcBef>
                <a:spcPts val="0"/>
              </a:spcBef>
              <a:buSzTx/>
              <a:buNone/>
              <a:defRPr sz="25000" b="1" spc="-250"/>
            </a:lvl2pPr>
            <a:lvl3pPr marL="0" indent="914400" algn="ctr">
              <a:lnSpc>
                <a:spcPct val="80000"/>
              </a:lnSpc>
              <a:spcBef>
                <a:spcPts val="0"/>
              </a:spcBef>
              <a:buSzTx/>
              <a:buNone/>
              <a:defRPr sz="25000" b="1" spc="-250"/>
            </a:lvl3pPr>
            <a:lvl4pPr marL="0" indent="1371600" algn="ctr">
              <a:lnSpc>
                <a:spcPct val="80000"/>
              </a:lnSpc>
              <a:spcBef>
                <a:spcPts val="0"/>
              </a:spcBef>
              <a:buSzTx/>
              <a:buNone/>
              <a:defRPr sz="25000" b="1" spc="-250"/>
            </a:lvl4pPr>
            <a:lvl5pPr marL="0" indent="1828800" algn="ctr">
              <a:lnSpc>
                <a:spcPct val="80000"/>
              </a:lnSpc>
              <a:spcBef>
                <a:spcPts val="0"/>
              </a:spcBef>
              <a:buSzTx/>
              <a:buNone/>
              <a:defRPr sz="25000" b="1" spc="-250"/>
            </a:lvl5pPr>
          </a:lstStyle>
          <a:p>
            <a:r>
              <a:t>100%</a:t>
            </a:r>
          </a:p>
          <a:p>
            <a:pPr lvl="1"/>
            <a:endParaRPr/>
          </a:p>
          <a:p>
            <a:pPr lvl="2"/>
            <a:endParaRPr/>
          </a:p>
          <a:p>
            <a:pPr lvl="3"/>
            <a:endParaRPr/>
          </a:p>
          <a:p>
            <a:pPr lvl="4"/>
            <a:endParaRPr/>
          </a:p>
        </p:txBody>
      </p:sp>
      <p:sp>
        <p:nvSpPr>
          <p:cNvPr id="107" name="Información del hecho"/>
          <p:cNvSpPr txBox="1">
            <a:spLocks noGrp="1"/>
          </p:cNvSpPr>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sz="5500" b="1"/>
            </a:lvl1pPr>
          </a:lstStyle>
          <a:p>
            <a:r>
              <a:t>Información del hecho</a:t>
            </a:r>
          </a:p>
        </p:txBody>
      </p:sp>
      <p:sp>
        <p:nvSpPr>
          <p:cNvPr id="108"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Cita">
    <p:spTree>
      <p:nvGrpSpPr>
        <p:cNvPr id="1" name=""/>
        <p:cNvGrpSpPr/>
        <p:nvPr/>
      </p:nvGrpSpPr>
      <p:grpSpPr>
        <a:xfrm>
          <a:off x="0" y="0"/>
          <a:ext cx="0" cy="0"/>
          <a:chOff x="0" y="0"/>
          <a:chExt cx="0" cy="0"/>
        </a:xfrm>
      </p:grpSpPr>
      <p:sp>
        <p:nvSpPr>
          <p:cNvPr id="115" name="Atribución"/>
          <p:cNvSpPr txBox="1">
            <a:spLocks noGrp="1"/>
          </p:cNvSpPr>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sz="3600" b="1"/>
            </a:lvl1pPr>
          </a:lstStyle>
          <a:p>
            <a:r>
              <a:t>Atribución</a:t>
            </a:r>
          </a:p>
        </p:txBody>
      </p:sp>
      <p:sp>
        <p:nvSpPr>
          <p:cNvPr id="116" name="Nivel de texto 1…"/>
          <p:cNvSpPr txBox="1">
            <a:spLocks noGrp="1"/>
          </p:cNvSpPr>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z="8500" spc="-170">
                <a:latin typeface="Helvetica Neue Medium"/>
                <a:ea typeface="Helvetica Neue Medium"/>
                <a:cs typeface="Helvetica Neue Medium"/>
                <a:sym typeface="Helvetica Neue Medium"/>
              </a:defRPr>
            </a:lvl1pPr>
            <a:lvl2pPr marL="638923" indent="-12700">
              <a:spcBef>
                <a:spcPts val="0"/>
              </a:spcBef>
              <a:buSzTx/>
              <a:buNone/>
              <a:defRPr sz="8500" spc="-170">
                <a:latin typeface="Helvetica Neue Medium"/>
                <a:ea typeface="Helvetica Neue Medium"/>
                <a:cs typeface="Helvetica Neue Medium"/>
                <a:sym typeface="Helvetica Neue Medium"/>
              </a:defRPr>
            </a:lvl2pPr>
            <a:lvl3pPr marL="638923" indent="444500">
              <a:spcBef>
                <a:spcPts val="0"/>
              </a:spcBef>
              <a:buSzTx/>
              <a:buNone/>
              <a:defRPr sz="8500" spc="-170">
                <a:latin typeface="Helvetica Neue Medium"/>
                <a:ea typeface="Helvetica Neue Medium"/>
                <a:cs typeface="Helvetica Neue Medium"/>
                <a:sym typeface="Helvetica Neue Medium"/>
              </a:defRPr>
            </a:lvl3pPr>
            <a:lvl4pPr marL="638923" indent="901700">
              <a:spcBef>
                <a:spcPts val="0"/>
              </a:spcBef>
              <a:buSzTx/>
              <a:buNone/>
              <a:defRPr sz="8500" spc="-170">
                <a:latin typeface="Helvetica Neue Medium"/>
                <a:ea typeface="Helvetica Neue Medium"/>
                <a:cs typeface="Helvetica Neue Medium"/>
                <a:sym typeface="Helvetica Neue Medium"/>
              </a:defRPr>
            </a:lvl4pPr>
            <a:lvl5pPr marL="638923" indent="1358900">
              <a:spcBef>
                <a:spcPts val="0"/>
              </a:spcBef>
              <a:buSzTx/>
              <a:buNone/>
              <a:defRPr sz="8500" spc="-170">
                <a:latin typeface="Helvetica Neue Medium"/>
                <a:ea typeface="Helvetica Neue Medium"/>
                <a:cs typeface="Helvetica Neue Medium"/>
                <a:sym typeface="Helvetica Neue Medium"/>
              </a:defRPr>
            </a:lvl5pPr>
          </a:lstStyle>
          <a:p>
            <a:r>
              <a:t>“Frase celebre”</a:t>
            </a:r>
          </a:p>
          <a:p>
            <a:pPr lvl="1"/>
            <a:endParaRPr/>
          </a:p>
          <a:p>
            <a:pPr lvl="2"/>
            <a:endParaRPr/>
          </a:p>
          <a:p>
            <a:pPr lvl="3"/>
            <a:endParaRPr/>
          </a:p>
          <a:p>
            <a:pPr lvl="4"/>
            <a:endParaRPr/>
          </a:p>
        </p:txBody>
      </p:sp>
      <p:sp>
        <p:nvSpPr>
          <p:cNvPr id="117"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3 fotos">
    <p:spTree>
      <p:nvGrpSpPr>
        <p:cNvPr id="1" name=""/>
        <p:cNvGrpSpPr/>
        <p:nvPr/>
      </p:nvGrpSpPr>
      <p:grpSpPr>
        <a:xfrm>
          <a:off x="0" y="0"/>
          <a:ext cx="0" cy="0"/>
          <a:chOff x="0" y="0"/>
          <a:chExt cx="0" cy="0"/>
        </a:xfrm>
      </p:grpSpPr>
      <p:sp>
        <p:nvSpPr>
          <p:cNvPr id="124" name="Imagen"/>
          <p:cNvSpPr>
            <a:spLocks noGrp="1"/>
          </p:cNvSpPr>
          <p:nvPr>
            <p:ph type="pic" sz="quarter" idx="21"/>
          </p:nvPr>
        </p:nvSpPr>
        <p:spPr>
          <a:xfrm>
            <a:off x="15760700" y="1016000"/>
            <a:ext cx="7439099" cy="5949678"/>
          </a:xfrm>
          <a:prstGeom prst="rect">
            <a:avLst/>
          </a:prstGeom>
        </p:spPr>
        <p:txBody>
          <a:bodyPr lIns="91439" tIns="45719" rIns="91439" bIns="45719">
            <a:noAutofit/>
          </a:bodyPr>
          <a:lstStyle/>
          <a:p>
            <a:endParaRPr/>
          </a:p>
        </p:txBody>
      </p:sp>
      <p:sp>
        <p:nvSpPr>
          <p:cNvPr id="125" name="Imagen"/>
          <p:cNvSpPr>
            <a:spLocks noGrp="1"/>
          </p:cNvSpPr>
          <p:nvPr>
            <p:ph type="pic" sz="half" idx="22"/>
          </p:nvPr>
        </p:nvSpPr>
        <p:spPr>
          <a:xfrm>
            <a:off x="13500100" y="3978275"/>
            <a:ext cx="10439400" cy="12150181"/>
          </a:xfrm>
          <a:prstGeom prst="rect">
            <a:avLst/>
          </a:prstGeom>
        </p:spPr>
        <p:txBody>
          <a:bodyPr lIns="91439" tIns="45719" rIns="91439" bIns="45719">
            <a:noAutofit/>
          </a:bodyPr>
          <a:lstStyle/>
          <a:p>
            <a:endParaRPr/>
          </a:p>
        </p:txBody>
      </p:sp>
      <p:sp>
        <p:nvSpPr>
          <p:cNvPr id="126" name="Imagen"/>
          <p:cNvSpPr>
            <a:spLocks noGrp="1"/>
          </p:cNvSpPr>
          <p:nvPr>
            <p:ph type="pic" idx="23"/>
          </p:nvPr>
        </p:nvSpPr>
        <p:spPr>
          <a:xfrm>
            <a:off x="-139700" y="495300"/>
            <a:ext cx="16611600" cy="12458700"/>
          </a:xfrm>
          <a:prstGeom prst="rect">
            <a:avLst/>
          </a:prstGeom>
        </p:spPr>
        <p:txBody>
          <a:bodyPr lIns="91439" tIns="45719" rIns="91439" bIns="45719">
            <a:noAutofit/>
          </a:bodyPr>
          <a:lstStyle/>
          <a:p>
            <a:endParaRPr/>
          </a:p>
        </p:txBody>
      </p:sp>
      <p:sp>
        <p:nvSpPr>
          <p:cNvPr id="127"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Foto">
    <p:spTree>
      <p:nvGrpSpPr>
        <p:cNvPr id="1" name=""/>
        <p:cNvGrpSpPr/>
        <p:nvPr/>
      </p:nvGrpSpPr>
      <p:grpSpPr>
        <a:xfrm>
          <a:off x="0" y="0"/>
          <a:ext cx="0" cy="0"/>
          <a:chOff x="0" y="0"/>
          <a:chExt cx="0" cy="0"/>
        </a:xfrm>
      </p:grpSpPr>
      <p:sp>
        <p:nvSpPr>
          <p:cNvPr id="134" name="Imagen"/>
          <p:cNvSpPr>
            <a:spLocks noGrp="1"/>
          </p:cNvSpPr>
          <p:nvPr>
            <p:ph type="pic" idx="21"/>
          </p:nvPr>
        </p:nvSpPr>
        <p:spPr>
          <a:xfrm>
            <a:off x="-1333500" y="-5524500"/>
            <a:ext cx="27051000" cy="21640800"/>
          </a:xfrm>
          <a:prstGeom prst="rect">
            <a:avLst/>
          </a:prstGeom>
        </p:spPr>
        <p:txBody>
          <a:bodyPr lIns="91439" tIns="45719" rIns="91439" bIns="45719">
            <a:noAutofit/>
          </a:bodyPr>
          <a:lstStyle/>
          <a:p>
            <a:endParaRPr/>
          </a:p>
        </p:txBody>
      </p:sp>
      <p:sp>
        <p:nvSpPr>
          <p:cNvPr id="135" name="Número de diapositiva"/>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En blanco">
    <p:spTree>
      <p:nvGrpSpPr>
        <p:cNvPr id="1" name=""/>
        <p:cNvGrpSpPr/>
        <p:nvPr/>
      </p:nvGrpSpPr>
      <p:grpSpPr>
        <a:xfrm>
          <a:off x="0" y="0"/>
          <a:ext cx="0" cy="0"/>
          <a:chOff x="0" y="0"/>
          <a:chExt cx="0" cy="0"/>
        </a:xfrm>
      </p:grpSpPr>
      <p:sp>
        <p:nvSpPr>
          <p:cNvPr id="142" name="Número de diapositiva"/>
          <p:cNvSpPr txBox="1">
            <a:spLocks noGrp="1"/>
          </p:cNvSpPr>
          <p:nvPr>
            <p:ph type="sldNum" sz="quarter" idx="2"/>
          </p:nvPr>
        </p:nvSpPr>
        <p:spPr>
          <a:xfrm>
            <a:off x="23997676" y="0"/>
            <a:ext cx="386324" cy="379591"/>
          </a:xfrm>
          <a:prstGeom prst="rect">
            <a:avLst/>
          </a:prstGeom>
        </p:spPr>
        <p:txBody>
          <a:bodyPr/>
          <a:lstStyle>
            <a:lvl1pPr>
              <a:defRPr b="1">
                <a:solidFill>
                  <a:srgbClr val="252671"/>
                </a:solidFill>
              </a:defRPr>
            </a:lvl1pPr>
          </a:lstStyle>
          <a:p>
            <a:fld id="{86CB4B4D-7CA3-9044-876B-883B54F8677D}" type="slidenum">
              <a:rPr lang="it-IT" smtClean="0"/>
              <a:pPr/>
              <a:t>‹#›</a:t>
            </a:fld>
            <a:endParaRPr lang="it-IT" dirty="0"/>
          </a:p>
        </p:txBody>
      </p:sp>
      <p:pic>
        <p:nvPicPr>
          <p:cNvPr id="3" name="Imagen 2">
            <a:extLst>
              <a:ext uri="{FF2B5EF4-FFF2-40B4-BE49-F238E27FC236}">
                <a16:creationId xmlns:a16="http://schemas.microsoft.com/office/drawing/2014/main" id="{AE52CD70-0A2D-44ED-8FF3-6398538AECF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1082" t="-1917" r="-18713" b="6980"/>
          <a:stretch/>
        </p:blipFill>
        <p:spPr bwMode="auto">
          <a:xfrm>
            <a:off x="21367202" y="12032466"/>
            <a:ext cx="3981802" cy="1289098"/>
          </a:xfrm>
          <a:prstGeom prst="rect">
            <a:avLst/>
          </a:prstGeom>
          <a:noFill/>
          <a:ln>
            <a:noFill/>
          </a:ln>
          <a:extLst>
            <a:ext uri="{53640926-AAD7-44D8-BBD7-CCE9431645EC}">
              <a14:shadowObscured xmlns:a14="http://schemas.microsoft.com/office/drawing/2010/main"/>
            </a:ext>
          </a:extLst>
        </p:spPr>
      </p:pic>
      <p:pic>
        <p:nvPicPr>
          <p:cNvPr id="5" name="Immagine 4">
            <a:extLst>
              <a:ext uri="{FF2B5EF4-FFF2-40B4-BE49-F238E27FC236}">
                <a16:creationId xmlns:a16="http://schemas.microsoft.com/office/drawing/2014/main" id="{C0684992-8810-4427-8C9E-99403FAEAFA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0680" b="9682"/>
          <a:stretch/>
        </p:blipFill>
        <p:spPr>
          <a:xfrm>
            <a:off x="18491200" y="12374571"/>
            <a:ext cx="2876002" cy="989325"/>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ítulo y foto">
    <p:spTree>
      <p:nvGrpSpPr>
        <p:cNvPr id="1" name=""/>
        <p:cNvGrpSpPr/>
        <p:nvPr/>
      </p:nvGrpSpPr>
      <p:grpSpPr>
        <a:xfrm>
          <a:off x="0" y="0"/>
          <a:ext cx="0" cy="0"/>
          <a:chOff x="0" y="0"/>
          <a:chExt cx="0" cy="0"/>
        </a:xfrm>
      </p:grpSpPr>
      <p:sp>
        <p:nvSpPr>
          <p:cNvPr id="21" name="666699290_02_crop_3159x1892.jpg"/>
          <p:cNvSpPr>
            <a:spLocks noGrp="1"/>
          </p:cNvSpPr>
          <p:nvPr>
            <p:ph type="pic" idx="21"/>
          </p:nvPr>
        </p:nvSpPr>
        <p:spPr>
          <a:xfrm>
            <a:off x="-1155700" y="-1295400"/>
            <a:ext cx="26746200" cy="16018933"/>
          </a:xfrm>
          <a:prstGeom prst="rect">
            <a:avLst/>
          </a:prstGeom>
        </p:spPr>
        <p:txBody>
          <a:bodyPr lIns="91439" tIns="45719" rIns="91439" bIns="45719">
            <a:noAutofit/>
          </a:bodyPr>
          <a:lstStyle/>
          <a:p>
            <a:endParaRPr/>
          </a:p>
        </p:txBody>
      </p:sp>
      <p:sp>
        <p:nvSpPr>
          <p:cNvPr id="22" name="Título de presentación"/>
          <p:cNvSpPr txBox="1">
            <a:spLocks noGrp="1"/>
          </p:cNvSpPr>
          <p:nvPr>
            <p:ph type="title" hasCustomPrompt="1"/>
          </p:nvPr>
        </p:nvSpPr>
        <p:spPr>
          <a:xfrm>
            <a:off x="1206500" y="7124700"/>
            <a:ext cx="21971000" cy="4648200"/>
          </a:xfrm>
          <a:prstGeom prst="rect">
            <a:avLst/>
          </a:prstGeom>
        </p:spPr>
        <p:txBody>
          <a:bodyPr anchor="b"/>
          <a:lstStyle>
            <a:lvl1pPr>
              <a:defRPr sz="11600" spc="-232"/>
            </a:lvl1pPr>
          </a:lstStyle>
          <a:p>
            <a:r>
              <a:t>Título de presentación</a:t>
            </a:r>
          </a:p>
        </p:txBody>
      </p:sp>
      <p:sp>
        <p:nvSpPr>
          <p:cNvPr id="23" name="Autor y fecha"/>
          <p:cNvSpPr txBox="1">
            <a:spLocks noGrp="1"/>
          </p:cNvSpPr>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sz="3600" b="1"/>
            </a:lvl1pPr>
          </a:lstStyle>
          <a:p>
            <a:r>
              <a:t>Autor y fecha</a:t>
            </a:r>
          </a:p>
        </p:txBody>
      </p:sp>
      <p:sp>
        <p:nvSpPr>
          <p:cNvPr id="24" name="Nivel de texto 1…"/>
          <p:cNvSpPr txBox="1">
            <a:spLocks noGrp="1"/>
          </p:cNvSpPr>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sz="5500" b="1"/>
            </a:lvl1pPr>
            <a:lvl2pPr marL="0" indent="457200" defTabSz="825500">
              <a:lnSpc>
                <a:spcPct val="100000"/>
              </a:lnSpc>
              <a:spcBef>
                <a:spcPts val="0"/>
              </a:spcBef>
              <a:buSzTx/>
              <a:buNone/>
              <a:defRPr sz="5500" b="1"/>
            </a:lvl2pPr>
            <a:lvl3pPr marL="0" indent="914400" defTabSz="825500">
              <a:lnSpc>
                <a:spcPct val="100000"/>
              </a:lnSpc>
              <a:spcBef>
                <a:spcPts val="0"/>
              </a:spcBef>
              <a:buSzTx/>
              <a:buNone/>
              <a:defRPr sz="5500" b="1"/>
            </a:lvl3pPr>
            <a:lvl4pPr marL="0" indent="1371600" defTabSz="825500">
              <a:lnSpc>
                <a:spcPct val="100000"/>
              </a:lnSpc>
              <a:spcBef>
                <a:spcPts val="0"/>
              </a:spcBef>
              <a:buSzTx/>
              <a:buNone/>
              <a:defRPr sz="5500" b="1"/>
            </a:lvl4pPr>
            <a:lvl5pPr marL="0" indent="1828800" defTabSz="825500">
              <a:lnSpc>
                <a:spcPct val="100000"/>
              </a:lnSpc>
              <a:spcBef>
                <a:spcPts val="0"/>
              </a:spcBef>
              <a:buSzTx/>
              <a:buNone/>
              <a:defRPr sz="5500" b="1"/>
            </a:lvl5pPr>
          </a:lstStyle>
          <a:p>
            <a:r>
              <a:t>Subtítulo de presentación</a:t>
            </a:r>
          </a:p>
          <a:p>
            <a:pPr lvl="1"/>
            <a:endParaRPr/>
          </a:p>
          <a:p>
            <a:pPr lvl="2"/>
            <a:endParaRPr/>
          </a:p>
          <a:p>
            <a:pPr lvl="3"/>
            <a:endParaRPr/>
          </a:p>
          <a:p>
            <a:pPr lvl="4"/>
            <a:endParaRPr/>
          </a:p>
        </p:txBody>
      </p:sp>
      <p:sp>
        <p:nvSpPr>
          <p:cNvPr id="25"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ítulo y foto alternativa">
    <p:spTree>
      <p:nvGrpSpPr>
        <p:cNvPr id="1" name=""/>
        <p:cNvGrpSpPr/>
        <p:nvPr/>
      </p:nvGrpSpPr>
      <p:grpSpPr>
        <a:xfrm>
          <a:off x="0" y="0"/>
          <a:ext cx="0" cy="0"/>
          <a:chOff x="0" y="0"/>
          <a:chExt cx="0" cy="0"/>
        </a:xfrm>
      </p:grpSpPr>
      <p:sp>
        <p:nvSpPr>
          <p:cNvPr id="32" name="910457886_1434x1669.jpg"/>
          <p:cNvSpPr>
            <a:spLocks noGrp="1"/>
          </p:cNvSpPr>
          <p:nvPr>
            <p:ph type="pic" idx="21"/>
          </p:nvPr>
        </p:nvSpPr>
        <p:spPr>
          <a:xfrm>
            <a:off x="10972800" y="-203200"/>
            <a:ext cx="12144837" cy="14135100"/>
          </a:xfrm>
          <a:prstGeom prst="rect">
            <a:avLst/>
          </a:prstGeom>
        </p:spPr>
        <p:txBody>
          <a:bodyPr lIns="91439" tIns="45719" rIns="91439" bIns="45719">
            <a:noAutofit/>
          </a:bodyPr>
          <a:lstStyle/>
          <a:p>
            <a:endParaRPr/>
          </a:p>
        </p:txBody>
      </p:sp>
      <p:sp>
        <p:nvSpPr>
          <p:cNvPr id="33" name="Título de diapositiva"/>
          <p:cNvSpPr txBox="1">
            <a:spLocks noGrp="1"/>
          </p:cNvSpPr>
          <p:nvPr>
            <p:ph type="title" hasCustomPrompt="1"/>
          </p:nvPr>
        </p:nvSpPr>
        <p:spPr>
          <a:xfrm>
            <a:off x="1206500" y="1270000"/>
            <a:ext cx="9779000" cy="5882273"/>
          </a:xfrm>
          <a:prstGeom prst="rect">
            <a:avLst/>
          </a:prstGeom>
        </p:spPr>
        <p:txBody>
          <a:bodyPr anchor="b"/>
          <a:lstStyle/>
          <a:p>
            <a:r>
              <a:t>Título de diapositiva</a:t>
            </a:r>
          </a:p>
        </p:txBody>
      </p:sp>
      <p:sp>
        <p:nvSpPr>
          <p:cNvPr id="34" name="Nivel de texto 1…"/>
          <p:cNvSpPr txBox="1">
            <a:spLocks noGrp="1"/>
          </p:cNvSpPr>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sz="5500" b="1"/>
            </a:lvl1pPr>
            <a:lvl2pPr marL="0" indent="457200" defTabSz="825500">
              <a:lnSpc>
                <a:spcPct val="100000"/>
              </a:lnSpc>
              <a:spcBef>
                <a:spcPts val="0"/>
              </a:spcBef>
              <a:buSzTx/>
              <a:buNone/>
              <a:defRPr sz="5500" b="1"/>
            </a:lvl2pPr>
            <a:lvl3pPr marL="0" indent="914400" defTabSz="825500">
              <a:lnSpc>
                <a:spcPct val="100000"/>
              </a:lnSpc>
              <a:spcBef>
                <a:spcPts val="0"/>
              </a:spcBef>
              <a:buSzTx/>
              <a:buNone/>
              <a:defRPr sz="5500" b="1"/>
            </a:lvl3pPr>
            <a:lvl4pPr marL="0" indent="1371600" defTabSz="825500">
              <a:lnSpc>
                <a:spcPct val="100000"/>
              </a:lnSpc>
              <a:spcBef>
                <a:spcPts val="0"/>
              </a:spcBef>
              <a:buSzTx/>
              <a:buNone/>
              <a:defRPr sz="5500" b="1"/>
            </a:lvl4pPr>
            <a:lvl5pPr marL="0" indent="1828800" defTabSz="825500">
              <a:lnSpc>
                <a:spcPct val="100000"/>
              </a:lnSpc>
              <a:spcBef>
                <a:spcPts val="0"/>
              </a:spcBef>
              <a:buSzTx/>
              <a:buNone/>
              <a:defRPr sz="5500" b="1"/>
            </a:lvl5pPr>
          </a:lstStyle>
          <a:p>
            <a:r>
              <a:t>Subtítulo de diapositiva</a:t>
            </a:r>
          </a:p>
          <a:p>
            <a:pPr lvl="1"/>
            <a:endParaRPr/>
          </a:p>
          <a:p>
            <a:pPr lvl="2"/>
            <a:endParaRPr/>
          </a:p>
          <a:p>
            <a:pPr lvl="3"/>
            <a:endParaRPr/>
          </a:p>
          <a:p>
            <a:pPr lvl="4"/>
            <a:endParaRPr/>
          </a:p>
        </p:txBody>
      </p:sp>
      <p:sp>
        <p:nvSpPr>
          <p:cNvPr id="35" name="Número de diapositiva"/>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ítulo y viñetas">
    <p:spTree>
      <p:nvGrpSpPr>
        <p:cNvPr id="1" name=""/>
        <p:cNvGrpSpPr/>
        <p:nvPr/>
      </p:nvGrpSpPr>
      <p:grpSpPr>
        <a:xfrm>
          <a:off x="0" y="0"/>
          <a:ext cx="0" cy="0"/>
          <a:chOff x="0" y="0"/>
          <a:chExt cx="0" cy="0"/>
        </a:xfrm>
      </p:grpSpPr>
      <p:sp>
        <p:nvSpPr>
          <p:cNvPr id="42" name="Título de diapositiva"/>
          <p:cNvSpPr txBox="1">
            <a:spLocks noGrp="1"/>
          </p:cNvSpPr>
          <p:nvPr>
            <p:ph type="title" hasCustomPrompt="1"/>
          </p:nvPr>
        </p:nvSpPr>
        <p:spPr>
          <a:prstGeom prst="rect">
            <a:avLst/>
          </a:prstGeom>
        </p:spPr>
        <p:txBody>
          <a:bodyPr/>
          <a:lstStyle/>
          <a:p>
            <a:r>
              <a:t>Título de diapositiva</a:t>
            </a:r>
          </a:p>
        </p:txBody>
      </p:sp>
      <p:sp>
        <p:nvSpPr>
          <p:cNvPr id="43" name="Subtítulo de diapositiva"/>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Subtítulo de diapositiva</a:t>
            </a:r>
          </a:p>
        </p:txBody>
      </p:sp>
      <p:sp>
        <p:nvSpPr>
          <p:cNvPr id="44" name="Nivel de texto 1…"/>
          <p:cNvSpPr txBox="1">
            <a:spLocks noGrp="1"/>
          </p:cNvSpPr>
          <p:nvPr>
            <p:ph type="body" idx="1" hasCustomPrompt="1"/>
          </p:nvPr>
        </p:nvSpPr>
        <p:spPr>
          <a:prstGeom prst="rect">
            <a:avLst/>
          </a:prstGeom>
        </p:spPr>
        <p:txBody>
          <a:bodyPr/>
          <a:lstStyle/>
          <a:p>
            <a:r>
              <a:t>Texto en viñeta de diapositiva</a:t>
            </a:r>
          </a:p>
          <a:p>
            <a:pPr lvl="1"/>
            <a:endParaRPr/>
          </a:p>
          <a:p>
            <a:pPr lvl="2"/>
            <a:endParaRPr/>
          </a:p>
          <a:p>
            <a:pPr lvl="3"/>
            <a:endParaRPr/>
          </a:p>
          <a:p>
            <a:pPr lvl="4"/>
            <a:endParaRPr/>
          </a:p>
        </p:txBody>
      </p:sp>
      <p:sp>
        <p:nvSpPr>
          <p:cNvPr id="45"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Viñetas">
    <p:spTree>
      <p:nvGrpSpPr>
        <p:cNvPr id="1" name=""/>
        <p:cNvGrpSpPr/>
        <p:nvPr/>
      </p:nvGrpSpPr>
      <p:grpSpPr>
        <a:xfrm>
          <a:off x="0" y="0"/>
          <a:ext cx="0" cy="0"/>
          <a:chOff x="0" y="0"/>
          <a:chExt cx="0" cy="0"/>
        </a:xfrm>
      </p:grpSpPr>
      <p:sp>
        <p:nvSpPr>
          <p:cNvPr id="52" name="Nivel de texto 1…"/>
          <p:cNvSpPr txBox="1">
            <a:spLocks noGrp="1"/>
          </p:cNvSpPr>
          <p:nvPr>
            <p:ph type="body" idx="1" hasCustomPrompt="1"/>
          </p:nvPr>
        </p:nvSpPr>
        <p:spPr>
          <a:prstGeom prst="rect">
            <a:avLst/>
          </a:prstGeom>
        </p:spPr>
        <p:txBody>
          <a:bodyPr numCol="2" spcCol="1098550"/>
          <a:lstStyle/>
          <a:p>
            <a:r>
              <a:t>Texto en viñeta de diapositiva</a:t>
            </a:r>
          </a:p>
          <a:p>
            <a:pPr lvl="1"/>
            <a:endParaRPr/>
          </a:p>
          <a:p>
            <a:pPr lvl="2"/>
            <a:endParaRPr/>
          </a:p>
          <a:p>
            <a:pPr lvl="3"/>
            <a:endParaRPr/>
          </a:p>
          <a:p>
            <a:pPr lvl="4"/>
            <a:endParaRPr/>
          </a:p>
        </p:txBody>
      </p:sp>
      <p:sp>
        <p:nvSpPr>
          <p:cNvPr id="53"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Sección">
    <p:spTree>
      <p:nvGrpSpPr>
        <p:cNvPr id="1" name=""/>
        <p:cNvGrpSpPr/>
        <p:nvPr/>
      </p:nvGrpSpPr>
      <p:grpSpPr>
        <a:xfrm>
          <a:off x="0" y="0"/>
          <a:ext cx="0" cy="0"/>
          <a:chOff x="0" y="0"/>
          <a:chExt cx="0" cy="0"/>
        </a:xfrm>
      </p:grpSpPr>
      <p:sp>
        <p:nvSpPr>
          <p:cNvPr id="71" name="Título de sección"/>
          <p:cNvSpPr txBox="1">
            <a:spLocks noGrp="1"/>
          </p:cNvSpPr>
          <p:nvPr>
            <p:ph type="title" hasCustomPrompt="1"/>
          </p:nvPr>
        </p:nvSpPr>
        <p:spPr>
          <a:xfrm>
            <a:off x="1206496" y="4533900"/>
            <a:ext cx="21971004" cy="4648200"/>
          </a:xfrm>
          <a:prstGeom prst="rect">
            <a:avLst/>
          </a:prstGeom>
        </p:spPr>
        <p:txBody>
          <a:bodyPr anchor="ctr"/>
          <a:lstStyle>
            <a:lvl1pPr>
              <a:defRPr sz="11600" b="0" spc="-232">
                <a:latin typeface="Helvetica Neue Medium"/>
                <a:ea typeface="Helvetica Neue Medium"/>
                <a:cs typeface="Helvetica Neue Medium"/>
                <a:sym typeface="Helvetica Neue Medium"/>
              </a:defRPr>
            </a:lvl1pPr>
          </a:lstStyle>
          <a:p>
            <a:r>
              <a:t>Título de sección</a:t>
            </a:r>
          </a:p>
        </p:txBody>
      </p:sp>
      <p:sp>
        <p:nvSpPr>
          <p:cNvPr id="72" name="Número de diapositiva"/>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Sólo título">
    <p:spTree>
      <p:nvGrpSpPr>
        <p:cNvPr id="1" name=""/>
        <p:cNvGrpSpPr/>
        <p:nvPr/>
      </p:nvGrpSpPr>
      <p:grpSpPr>
        <a:xfrm>
          <a:off x="0" y="0"/>
          <a:ext cx="0" cy="0"/>
          <a:chOff x="0" y="0"/>
          <a:chExt cx="0" cy="0"/>
        </a:xfrm>
      </p:grpSpPr>
      <p:sp>
        <p:nvSpPr>
          <p:cNvPr id="79" name="Título de diapositiva"/>
          <p:cNvSpPr txBox="1">
            <a:spLocks noGrp="1"/>
          </p:cNvSpPr>
          <p:nvPr>
            <p:ph type="title" hasCustomPrompt="1"/>
          </p:nvPr>
        </p:nvSpPr>
        <p:spPr>
          <a:xfrm>
            <a:off x="1206500" y="1079500"/>
            <a:ext cx="21971000" cy="1434949"/>
          </a:xfrm>
          <a:prstGeom prst="rect">
            <a:avLst/>
          </a:prstGeom>
        </p:spPr>
        <p:txBody>
          <a:bodyPr/>
          <a:lstStyle/>
          <a:p>
            <a:r>
              <a:t>Título de diapositiva</a:t>
            </a:r>
          </a:p>
        </p:txBody>
      </p:sp>
      <p:sp>
        <p:nvSpPr>
          <p:cNvPr id="80" name="Subtítulo de diapositiva"/>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Subtítulo de diapositiva</a:t>
            </a:r>
          </a:p>
        </p:txBody>
      </p:sp>
      <p:sp>
        <p:nvSpPr>
          <p:cNvPr id="81"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88" name="Título de agenda"/>
          <p:cNvSpPr txBox="1">
            <a:spLocks noGrp="1"/>
          </p:cNvSpPr>
          <p:nvPr>
            <p:ph type="title" hasCustomPrompt="1"/>
          </p:nvPr>
        </p:nvSpPr>
        <p:spPr>
          <a:xfrm>
            <a:off x="1206500" y="1079500"/>
            <a:ext cx="21971000" cy="1435100"/>
          </a:xfrm>
          <a:prstGeom prst="rect">
            <a:avLst/>
          </a:prstGeom>
        </p:spPr>
        <p:txBody>
          <a:bodyPr/>
          <a:lstStyle/>
          <a:p>
            <a:r>
              <a:t>Título de agenda</a:t>
            </a:r>
          </a:p>
        </p:txBody>
      </p:sp>
      <p:sp>
        <p:nvSpPr>
          <p:cNvPr id="89" name="Subtítulo de agenda"/>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Subtítulo de agenda</a:t>
            </a:r>
          </a:p>
        </p:txBody>
      </p:sp>
      <p:sp>
        <p:nvSpPr>
          <p:cNvPr id="90" name="Nivel de texto 1…"/>
          <p:cNvSpPr txBox="1">
            <a:spLocks noGrp="1"/>
          </p:cNvSpPr>
          <p:nvPr>
            <p:ph type="body" idx="1" hasCustomPrompt="1"/>
          </p:nvPr>
        </p:nvSpPr>
        <p:spPr>
          <a:prstGeom prst="rect">
            <a:avLst/>
          </a:prstGeom>
        </p:spPr>
        <p:txBody>
          <a:bodyPr/>
          <a:lstStyle>
            <a:lvl1pPr marL="0" indent="0" defTabSz="825500">
              <a:lnSpc>
                <a:spcPct val="100000"/>
              </a:lnSpc>
              <a:spcBef>
                <a:spcPts val="1800"/>
              </a:spcBef>
              <a:buSzTx/>
              <a:buNone/>
              <a:defRPr sz="5500" spc="-55"/>
            </a:lvl1pPr>
            <a:lvl2pPr marL="0" indent="457200" defTabSz="825500">
              <a:lnSpc>
                <a:spcPct val="100000"/>
              </a:lnSpc>
              <a:spcBef>
                <a:spcPts val="1800"/>
              </a:spcBef>
              <a:buSzTx/>
              <a:buNone/>
              <a:defRPr sz="5500" spc="-55"/>
            </a:lvl2pPr>
            <a:lvl3pPr marL="0" indent="914400" defTabSz="825500">
              <a:lnSpc>
                <a:spcPct val="100000"/>
              </a:lnSpc>
              <a:spcBef>
                <a:spcPts val="1800"/>
              </a:spcBef>
              <a:buSzTx/>
              <a:buNone/>
              <a:defRPr sz="5500" spc="-55"/>
            </a:lvl3pPr>
            <a:lvl4pPr marL="0" indent="1371600" defTabSz="825500">
              <a:lnSpc>
                <a:spcPct val="100000"/>
              </a:lnSpc>
              <a:spcBef>
                <a:spcPts val="1800"/>
              </a:spcBef>
              <a:buSzTx/>
              <a:buNone/>
              <a:defRPr sz="5500" spc="-55"/>
            </a:lvl4pPr>
            <a:lvl5pPr marL="0" indent="1828800" defTabSz="825500">
              <a:lnSpc>
                <a:spcPct val="100000"/>
              </a:lnSpc>
              <a:spcBef>
                <a:spcPts val="1800"/>
              </a:spcBef>
              <a:buSzTx/>
              <a:buNone/>
              <a:defRPr sz="5500" spc="-55"/>
            </a:lvl5pPr>
          </a:lstStyle>
          <a:p>
            <a:r>
              <a:t>Temas de agenda</a:t>
            </a:r>
          </a:p>
          <a:p>
            <a:pPr lvl="1"/>
            <a:endParaRPr/>
          </a:p>
          <a:p>
            <a:pPr lvl="2"/>
            <a:endParaRPr/>
          </a:p>
          <a:p>
            <a:pPr lvl="3"/>
            <a:endParaRPr/>
          </a:p>
          <a:p>
            <a:pPr lvl="4"/>
            <a:endParaRPr/>
          </a:p>
        </p:txBody>
      </p:sp>
      <p:sp>
        <p:nvSpPr>
          <p:cNvPr id="91"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Declaración">
    <p:spTree>
      <p:nvGrpSpPr>
        <p:cNvPr id="1" name=""/>
        <p:cNvGrpSpPr/>
        <p:nvPr/>
      </p:nvGrpSpPr>
      <p:grpSpPr>
        <a:xfrm>
          <a:off x="0" y="0"/>
          <a:ext cx="0" cy="0"/>
          <a:chOff x="0" y="0"/>
          <a:chExt cx="0" cy="0"/>
        </a:xfrm>
      </p:grpSpPr>
      <p:sp>
        <p:nvSpPr>
          <p:cNvPr id="98" name="Nivel de texto 1…"/>
          <p:cNvSpPr txBox="1">
            <a:spLocks noGrp="1"/>
          </p:cNvSpPr>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z="11600" spc="-232">
                <a:latin typeface="Helvetica Neue Medium"/>
                <a:ea typeface="Helvetica Neue Medium"/>
                <a:cs typeface="Helvetica Neue Medium"/>
                <a:sym typeface="Helvetica Neue Medium"/>
              </a:defRPr>
            </a:lvl1pPr>
            <a:lvl2pPr marL="0" indent="457200" algn="ctr">
              <a:lnSpc>
                <a:spcPct val="80000"/>
              </a:lnSpc>
              <a:spcBef>
                <a:spcPts val="0"/>
              </a:spcBef>
              <a:buSzTx/>
              <a:buNone/>
              <a:defRPr sz="11600" spc="-232">
                <a:latin typeface="Helvetica Neue Medium"/>
                <a:ea typeface="Helvetica Neue Medium"/>
                <a:cs typeface="Helvetica Neue Medium"/>
                <a:sym typeface="Helvetica Neue Medium"/>
              </a:defRPr>
            </a:lvl2pPr>
            <a:lvl3pPr marL="0" indent="914400" algn="ctr">
              <a:lnSpc>
                <a:spcPct val="80000"/>
              </a:lnSpc>
              <a:spcBef>
                <a:spcPts val="0"/>
              </a:spcBef>
              <a:buSzTx/>
              <a:buNone/>
              <a:defRPr sz="11600" spc="-232">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z="11600" spc="-232">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z="11600" spc="-232">
                <a:latin typeface="Helvetica Neue Medium"/>
                <a:ea typeface="Helvetica Neue Medium"/>
                <a:cs typeface="Helvetica Neue Medium"/>
                <a:sym typeface="Helvetica Neue Medium"/>
              </a:defRPr>
            </a:lvl5pPr>
          </a:lstStyle>
          <a:p>
            <a:r>
              <a:t>Declaración</a:t>
            </a:r>
          </a:p>
          <a:p>
            <a:pPr lvl="1"/>
            <a:endParaRPr/>
          </a:p>
          <a:p>
            <a:pPr lvl="2"/>
            <a:endParaRPr/>
          </a:p>
          <a:p>
            <a:pPr lvl="3"/>
            <a:endParaRPr/>
          </a:p>
          <a:p>
            <a:pPr lvl="4"/>
            <a:endParaRPr/>
          </a:p>
        </p:txBody>
      </p:sp>
      <p:sp>
        <p:nvSpPr>
          <p:cNvPr id="99"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de diapositiva"/>
          <p:cNvSpPr txBox="1">
            <a:spLocks noGrp="1"/>
          </p:cNvSpPr>
          <p:nvPr>
            <p:ph type="title"/>
          </p:nvPr>
        </p:nvSpPr>
        <p:spPr>
          <a:xfrm>
            <a:off x="1206500" y="1079500"/>
            <a:ext cx="21971000" cy="143316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Título de diapositiva</a:t>
            </a:r>
          </a:p>
        </p:txBody>
      </p:sp>
      <p:sp>
        <p:nvSpPr>
          <p:cNvPr id="3" name="Nivel de texto 1…"/>
          <p:cNvSpPr txBox="1">
            <a:spLocks noGrp="1"/>
          </p:cNvSpPr>
          <p:nvPr>
            <p:ph type="body" idx="1"/>
          </p:nvPr>
        </p:nvSpPr>
        <p:spPr>
          <a:xfrm>
            <a:off x="1206500" y="4248504"/>
            <a:ext cx="21971000" cy="825601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Texto en viñeta de diapositiva</a:t>
            </a:r>
          </a:p>
          <a:p>
            <a:pPr lvl="1"/>
            <a:endParaRPr/>
          </a:p>
          <a:p>
            <a:pPr lvl="2"/>
            <a:endParaRPr/>
          </a:p>
          <a:p>
            <a:pPr lvl="3"/>
            <a:endParaRPr/>
          </a:p>
          <a:p>
            <a:pPr lvl="4"/>
            <a:endParaRPr/>
          </a:p>
        </p:txBody>
      </p:sp>
      <p:sp>
        <p:nvSpPr>
          <p:cNvPr id="4" name="Número de diapositiva"/>
          <p:cNvSpPr txBox="1">
            <a:spLocks noGrp="1"/>
          </p:cNvSpPr>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defTabSz="584200">
              <a:defRPr sz="1800">
                <a:solidFill>
                  <a:srgbClr val="000000"/>
                </a:solidFill>
              </a:defRPr>
            </a:lvl1pPr>
          </a:lstStyle>
          <a:p>
            <a:fld id="{86CB4B4D-7CA3-9044-876B-883B54F8677D}" type="slidenum">
              <a:t>‹#›</a:t>
            </a:fld>
            <a:endParaRPr/>
          </a:p>
        </p:txBody>
      </p:sp>
      <p:sp>
        <p:nvSpPr>
          <p:cNvPr id="5" name="Rectángulo 4">
            <a:extLst>
              <a:ext uri="{FF2B5EF4-FFF2-40B4-BE49-F238E27FC236}">
                <a16:creationId xmlns:a16="http://schemas.microsoft.com/office/drawing/2014/main" id="{6B891BAA-07EF-4074-8843-1CC3FA69B075}"/>
              </a:ext>
            </a:extLst>
          </p:cNvPr>
          <p:cNvSpPr/>
          <p:nvPr userDrawn="1"/>
        </p:nvSpPr>
        <p:spPr>
          <a:xfrm>
            <a:off x="0" y="13455598"/>
            <a:ext cx="24384000" cy="260401"/>
          </a:xfrm>
          <a:prstGeom prst="rect">
            <a:avLst/>
          </a:prstGeom>
          <a:solidFill>
            <a:srgbClr val="F3932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E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Lst>
  <p:transition spd="med"/>
  <p:hf sldNum="0" hdr="0" ftr="0" dt="0"/>
  <p:txStyles>
    <p:title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uppo 24">
            <a:extLst>
              <a:ext uri="{FF2B5EF4-FFF2-40B4-BE49-F238E27FC236}">
                <a16:creationId xmlns:a16="http://schemas.microsoft.com/office/drawing/2014/main" id="{0990F2BA-9D92-47E4-8E18-0DBA759F3734}"/>
              </a:ext>
            </a:extLst>
          </p:cNvPr>
          <p:cNvGrpSpPr/>
          <p:nvPr/>
        </p:nvGrpSpPr>
        <p:grpSpPr>
          <a:xfrm>
            <a:off x="0" y="0"/>
            <a:ext cx="24384000" cy="13716000"/>
            <a:chOff x="0" y="0"/>
            <a:chExt cx="24384000" cy="13716000"/>
          </a:xfrm>
        </p:grpSpPr>
        <p:pic>
          <p:nvPicPr>
            <p:cNvPr id="4" name="Picture 3">
              <a:extLst>
                <a:ext uri="{FF2B5EF4-FFF2-40B4-BE49-F238E27FC236}">
                  <a16:creationId xmlns:a16="http://schemas.microsoft.com/office/drawing/2014/main" id="{FB6EC00A-2803-2648-BC19-56024D858EEA}"/>
                </a:ext>
              </a:extLst>
            </p:cNvPr>
            <p:cNvPicPr>
              <a:picLocks noChangeAspect="1"/>
            </p:cNvPicPr>
            <p:nvPr/>
          </p:nvPicPr>
          <p:blipFill rotWithShape="1">
            <a:blip r:embed="rId3">
              <a:extLst>
                <a:ext uri="{28A0092B-C50C-407E-A947-70E740481C1C}">
                  <a14:useLocalDpi xmlns:a14="http://schemas.microsoft.com/office/drawing/2010/main" val="0"/>
                </a:ext>
              </a:extLst>
            </a:blip>
            <a:srcRect l="255" t="783" r="255" b="915"/>
            <a:stretch/>
          </p:blipFill>
          <p:spPr>
            <a:xfrm>
              <a:off x="0" y="0"/>
              <a:ext cx="24384000" cy="13716000"/>
            </a:xfrm>
            <a:prstGeom prst="rect">
              <a:avLst/>
            </a:prstGeom>
          </p:spPr>
        </p:pic>
        <p:sp>
          <p:nvSpPr>
            <p:cNvPr id="19" name="Rectángulo: esquinas redondeadas 8">
              <a:extLst>
                <a:ext uri="{FF2B5EF4-FFF2-40B4-BE49-F238E27FC236}">
                  <a16:creationId xmlns:a16="http://schemas.microsoft.com/office/drawing/2014/main" id="{8D337916-E421-44B1-9E7B-119BB4200B64}"/>
                </a:ext>
              </a:extLst>
            </p:cNvPr>
            <p:cNvSpPr/>
            <p:nvPr/>
          </p:nvSpPr>
          <p:spPr>
            <a:xfrm>
              <a:off x="20058081" y="596619"/>
              <a:ext cx="2210248" cy="2487239"/>
            </a:xfrm>
            <a:prstGeom prst="roundRect">
              <a:avLst/>
            </a:prstGeom>
            <a:solidFill>
              <a:schemeClr val="bg1"/>
            </a:solidFill>
            <a:ln w="19050">
              <a:solidFill>
                <a:srgbClr val="25277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20" name="Cuadro de texto 2">
              <a:extLst>
                <a:ext uri="{FF2B5EF4-FFF2-40B4-BE49-F238E27FC236}">
                  <a16:creationId xmlns:a16="http://schemas.microsoft.com/office/drawing/2014/main" id="{CB6D492E-6F1D-46AE-BF9E-193C99DE1850}"/>
                </a:ext>
              </a:extLst>
            </p:cNvPr>
            <p:cNvSpPr txBox="1">
              <a:spLocks noChangeArrowheads="1"/>
            </p:cNvSpPr>
            <p:nvPr/>
          </p:nvSpPr>
          <p:spPr bwMode="auto">
            <a:xfrm>
              <a:off x="20920203" y="1084528"/>
              <a:ext cx="508635" cy="1224951"/>
            </a:xfrm>
            <a:prstGeom prst="rect">
              <a:avLst/>
            </a:prstGeom>
            <a:noFill/>
            <a:ln w="9525">
              <a:noFill/>
              <a:miter lim="800000"/>
              <a:headEnd/>
              <a:tailEnd/>
            </a:ln>
          </p:spPr>
          <p:txBody>
            <a:bodyPr rot="0" vert="horz" wrap="square" lIns="91440" tIns="45720" rIns="91440" bIns="45720" anchor="t" anchorCtr="0">
              <a:noAutofit/>
            </a:bodyPr>
            <a:lstStyle/>
            <a:p>
              <a:r>
                <a:rPr lang="de-DE" sz="8800" b="1" dirty="0">
                  <a:solidFill>
                    <a:srgbClr val="FF9E18"/>
                  </a:solidFill>
                  <a:effectLst/>
                  <a:latin typeface="DIN Next LT Pro"/>
                  <a:ea typeface="Calibri" panose="020F0502020204030204" pitchFamily="34" charset="0"/>
                  <a:cs typeface="Calibri" panose="020F0502020204030204" pitchFamily="34" charset="0"/>
                </a:rPr>
                <a:t>9</a:t>
              </a:r>
              <a:endParaRPr lang="it-IT" sz="20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21" name="Cuadro de texto 2">
              <a:extLst>
                <a:ext uri="{FF2B5EF4-FFF2-40B4-BE49-F238E27FC236}">
                  <a16:creationId xmlns:a16="http://schemas.microsoft.com/office/drawing/2014/main" id="{FFB10908-F61C-463F-930A-47566C7E7A36}"/>
                </a:ext>
              </a:extLst>
            </p:cNvPr>
            <p:cNvSpPr txBox="1">
              <a:spLocks noChangeArrowheads="1"/>
            </p:cNvSpPr>
            <p:nvPr/>
          </p:nvSpPr>
          <p:spPr bwMode="auto">
            <a:xfrm>
              <a:off x="19983170" y="2454121"/>
              <a:ext cx="2360069" cy="333375"/>
            </a:xfrm>
            <a:prstGeom prst="rect">
              <a:avLst/>
            </a:prstGeom>
            <a:noFill/>
            <a:ln w="9525">
              <a:noFill/>
              <a:miter lim="800000"/>
              <a:headEnd/>
              <a:tailEnd/>
            </a:ln>
          </p:spPr>
          <p:txBody>
            <a:bodyPr rot="0" vert="horz" wrap="square" lIns="91440" tIns="45720" rIns="91440" bIns="45720" anchor="t" anchorCtr="0">
              <a:noAutofit/>
            </a:bodyPr>
            <a:lstStyle/>
            <a:p>
              <a:pPr algn="ctr">
                <a:lnSpc>
                  <a:spcPct val="115000"/>
                </a:lnSpc>
              </a:pPr>
              <a:r>
                <a:rPr lang="de-DE" b="1" dirty="0">
                  <a:solidFill>
                    <a:srgbClr val="FF9E18"/>
                  </a:solidFill>
                  <a:effectLst/>
                  <a:latin typeface="DIN Next LT Pro"/>
                  <a:ea typeface="Calibri" panose="020F0502020204030204" pitchFamily="34" charset="0"/>
                  <a:cs typeface="Calibri" panose="020F0502020204030204" pitchFamily="34" charset="0"/>
                </a:rPr>
                <a:t>9.30 – 12.30 CET</a:t>
              </a:r>
              <a:endParaRPr lang="it-IT" sz="20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22" name="Cuadro de texto 2">
              <a:extLst>
                <a:ext uri="{FF2B5EF4-FFF2-40B4-BE49-F238E27FC236}">
                  <a16:creationId xmlns:a16="http://schemas.microsoft.com/office/drawing/2014/main" id="{44D98C57-ECB9-43EE-A8AB-E9A7E97B560F}"/>
                </a:ext>
              </a:extLst>
            </p:cNvPr>
            <p:cNvSpPr txBox="1">
              <a:spLocks noChangeArrowheads="1"/>
            </p:cNvSpPr>
            <p:nvPr/>
          </p:nvSpPr>
          <p:spPr bwMode="auto">
            <a:xfrm>
              <a:off x="20186779" y="705988"/>
              <a:ext cx="1952849" cy="317500"/>
            </a:xfrm>
            <a:prstGeom prst="rect">
              <a:avLst/>
            </a:prstGeom>
            <a:noFill/>
            <a:ln w="9525">
              <a:noFill/>
              <a:miter lim="800000"/>
              <a:headEnd/>
              <a:tailEnd/>
            </a:ln>
          </p:spPr>
          <p:txBody>
            <a:bodyPr rot="0" vert="horz" wrap="square" lIns="91440" tIns="45720" rIns="91440" bIns="45720" anchor="t" anchorCtr="0">
              <a:noAutofit/>
            </a:bodyPr>
            <a:lstStyle/>
            <a:p>
              <a:r>
                <a:rPr lang="de-DE" sz="3200" b="1" dirty="0">
                  <a:solidFill>
                    <a:srgbClr val="FF9E18"/>
                  </a:solidFill>
                  <a:effectLst/>
                  <a:latin typeface="DIN Next LT Pro"/>
                  <a:ea typeface="Calibri" panose="020F0502020204030204" pitchFamily="34" charset="0"/>
                  <a:cs typeface="Calibri" panose="020F0502020204030204" pitchFamily="34" charset="0"/>
                </a:rPr>
                <a:t>FEB</a:t>
              </a:r>
              <a:r>
                <a:rPr lang="de-DE" sz="3600" b="1" dirty="0">
                  <a:solidFill>
                    <a:srgbClr val="FF9E18"/>
                  </a:solidFill>
                  <a:effectLst/>
                  <a:latin typeface="DIN Next LT Pro"/>
                  <a:ea typeface="Calibri" panose="020F0502020204030204" pitchFamily="34" charset="0"/>
                  <a:cs typeface="Calibri" panose="020F0502020204030204" pitchFamily="34" charset="0"/>
                </a:rPr>
                <a:t>   </a:t>
              </a:r>
              <a:r>
                <a:rPr lang="de-DE" sz="3200" b="1" dirty="0">
                  <a:solidFill>
                    <a:srgbClr val="FF9E18"/>
                  </a:solidFill>
                  <a:effectLst/>
                  <a:latin typeface="DIN Next LT Pro"/>
                  <a:ea typeface="Calibri" panose="020F0502020204030204" pitchFamily="34" charset="0"/>
                  <a:cs typeface="Calibri" panose="020F0502020204030204" pitchFamily="34" charset="0"/>
                </a:rPr>
                <a:t>2022</a:t>
              </a:r>
              <a:endParaRPr lang="it-IT" sz="2000" dirty="0">
                <a:effectLst/>
                <a:latin typeface="Arial" panose="020B0604020202020204" pitchFamily="34" charset="0"/>
                <a:ea typeface="Times New Roman" panose="02020603050405020304" pitchFamily="18" charset="0"/>
                <a:cs typeface="Times New Roman" panose="02020603050405020304" pitchFamily="18" charset="0"/>
              </a:endParaRPr>
            </a:p>
          </p:txBody>
        </p:sp>
        <p:cxnSp>
          <p:nvCxnSpPr>
            <p:cNvPr id="23" name="Connettore diritto 22">
              <a:extLst>
                <a:ext uri="{FF2B5EF4-FFF2-40B4-BE49-F238E27FC236}">
                  <a16:creationId xmlns:a16="http://schemas.microsoft.com/office/drawing/2014/main" id="{FB03FCF4-08AA-4C3F-83FB-F8D21BE95B78}"/>
                </a:ext>
              </a:extLst>
            </p:cNvPr>
            <p:cNvCxnSpPr>
              <a:cxnSpLocks/>
            </p:cNvCxnSpPr>
            <p:nvPr/>
          </p:nvCxnSpPr>
          <p:spPr>
            <a:xfrm>
              <a:off x="20058081" y="2364476"/>
              <a:ext cx="2210248" cy="0"/>
            </a:xfrm>
            <a:prstGeom prst="line">
              <a:avLst/>
            </a:prstGeom>
            <a:ln w="12700">
              <a:solidFill>
                <a:srgbClr val="252772"/>
              </a:solidFill>
            </a:ln>
          </p:spPr>
          <p:style>
            <a:lnRef idx="1">
              <a:schemeClr val="accent1"/>
            </a:lnRef>
            <a:fillRef idx="0">
              <a:schemeClr val="accent1"/>
            </a:fillRef>
            <a:effectRef idx="0">
              <a:schemeClr val="accent1"/>
            </a:effectRef>
            <a:fontRef idx="minor">
              <a:schemeClr val="tx1"/>
            </a:fontRef>
          </p:style>
        </p:cxnSp>
        <p:cxnSp>
          <p:nvCxnSpPr>
            <p:cNvPr id="26" name="Connettore diritto 25">
              <a:extLst>
                <a:ext uri="{FF2B5EF4-FFF2-40B4-BE49-F238E27FC236}">
                  <a16:creationId xmlns:a16="http://schemas.microsoft.com/office/drawing/2014/main" id="{47D9A894-168D-43AB-B10A-9579212D94F4}"/>
                </a:ext>
              </a:extLst>
            </p:cNvPr>
            <p:cNvCxnSpPr>
              <a:cxnSpLocks/>
            </p:cNvCxnSpPr>
            <p:nvPr/>
          </p:nvCxnSpPr>
          <p:spPr>
            <a:xfrm>
              <a:off x="20058079" y="1315605"/>
              <a:ext cx="2210248" cy="0"/>
            </a:xfrm>
            <a:prstGeom prst="line">
              <a:avLst/>
            </a:prstGeom>
            <a:ln w="12700">
              <a:solidFill>
                <a:srgbClr val="252772"/>
              </a:solidFill>
            </a:ln>
          </p:spPr>
          <p:style>
            <a:lnRef idx="1">
              <a:schemeClr val="accent1"/>
            </a:lnRef>
            <a:fillRef idx="0">
              <a:schemeClr val="accent1"/>
            </a:fillRef>
            <a:effectRef idx="0">
              <a:schemeClr val="accent1"/>
            </a:effectRef>
            <a:fontRef idx="minor">
              <a:schemeClr val="tx1"/>
            </a:fontRef>
          </p:style>
        </p:cxnSp>
      </p:grpSp>
      <p:sp>
        <p:nvSpPr>
          <p:cNvPr id="153" name="An integrated Grid for enabling the energy transition in the Mediterranean"/>
          <p:cNvSpPr txBox="1"/>
          <p:nvPr/>
        </p:nvSpPr>
        <p:spPr>
          <a:xfrm>
            <a:off x="2183079" y="6471128"/>
            <a:ext cx="10213671" cy="793038"/>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lnSpc>
                <a:spcPct val="120000"/>
              </a:lnSpc>
              <a:defRPr sz="5000" b="1" cap="all">
                <a:solidFill>
                  <a:srgbClr val="FFFFFF"/>
                </a:solidFill>
                <a:latin typeface="Helvetica"/>
                <a:ea typeface="Helvetica"/>
                <a:cs typeface="Helvetica"/>
                <a:sym typeface="Helvetica"/>
              </a:defRPr>
            </a:lvl1pPr>
          </a:lstStyle>
          <a:p>
            <a:pPr algn="l">
              <a:lnSpc>
                <a:spcPct val="150000"/>
              </a:lnSpc>
            </a:pPr>
            <a:r>
              <a:rPr lang="en-GB" sz="3400" dirty="0">
                <a:solidFill>
                  <a:srgbClr val="F39324"/>
                </a:solidFill>
              </a:rPr>
              <a:t>WORKSHOP ONLINE</a:t>
            </a:r>
            <a:endParaRPr sz="3400" dirty="0">
              <a:solidFill>
                <a:srgbClr val="F39324"/>
              </a:solidFill>
            </a:endParaRPr>
          </a:p>
        </p:txBody>
      </p:sp>
      <p:sp>
        <p:nvSpPr>
          <p:cNvPr id="154" name="Mediterranean Project 2 Closing Conference"/>
          <p:cNvSpPr txBox="1"/>
          <p:nvPr/>
        </p:nvSpPr>
        <p:spPr>
          <a:xfrm>
            <a:off x="2183079" y="7245869"/>
            <a:ext cx="8842988" cy="2866747"/>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4000">
                <a:solidFill>
                  <a:srgbClr val="FFFFFF"/>
                </a:solidFill>
                <a:latin typeface="Helvetica"/>
                <a:ea typeface="Helvetica"/>
                <a:cs typeface="Helvetica"/>
                <a:sym typeface="Helvetica"/>
              </a:defRPr>
            </a:lvl1pPr>
          </a:lstStyle>
          <a:p>
            <a:pPr algn="l">
              <a:lnSpc>
                <a:spcPct val="115000"/>
              </a:lnSpc>
              <a:spcAft>
                <a:spcPts val="1200"/>
              </a:spcAft>
            </a:pPr>
            <a:r>
              <a:rPr lang="de-DE" sz="3200" b="1" dirty="0">
                <a:solidFill>
                  <a:srgbClr val="2B2D6D"/>
                </a:solidFill>
                <a:effectLst/>
                <a:latin typeface="Helvetica" pitchFamily="2" charset="0"/>
                <a:ea typeface="Calibri" panose="020F0502020204030204" pitchFamily="34" charset="0"/>
                <a:cs typeface="Calibri" panose="020F0502020204030204" pitchFamily="34" charset="0"/>
              </a:rPr>
              <a:t>"Enabling electricity exchanges  and trading in the Mediterranean"</a:t>
            </a:r>
            <a:endParaRPr lang="es-ES" sz="3200" dirty="0">
              <a:effectLst/>
              <a:latin typeface="Helvetica" pitchFamily="2" charset="0"/>
              <a:ea typeface="Times New Roman" panose="02020603050405020304" pitchFamily="18" charset="0"/>
              <a:cs typeface="Times New Roman" panose="02020603050405020304" pitchFamily="18" charset="0"/>
            </a:endParaRPr>
          </a:p>
          <a:p>
            <a:pPr algn="l">
              <a:lnSpc>
                <a:spcPct val="115000"/>
              </a:lnSpc>
              <a:spcAft>
                <a:spcPts val="300"/>
              </a:spcAft>
            </a:pPr>
            <a:r>
              <a:rPr lang="de-DE" sz="2800" dirty="0">
                <a:solidFill>
                  <a:srgbClr val="797DB0"/>
                </a:solidFill>
                <a:effectLst/>
                <a:latin typeface="Helvetica" pitchFamily="2" charset="0"/>
                <a:ea typeface="Calibri" panose="020F0502020204030204" pitchFamily="34" charset="0"/>
                <a:cs typeface="Calibri" panose="020F0502020204030204" pitchFamily="34" charset="0"/>
              </a:rPr>
              <a:t>Achieving a common technical &amp; regulatory framework to increase electricity exchanges and trading between the two Mediterranean shores.</a:t>
            </a:r>
            <a:endParaRPr lang="es-ES" sz="2800" dirty="0">
              <a:effectLst/>
              <a:latin typeface="Helvetica" pitchFamily="2" charset="0"/>
              <a:ea typeface="Times New Roman" panose="02020603050405020304" pitchFamily="18" charset="0"/>
              <a:cs typeface="Times New Roman" panose="02020603050405020304" pitchFamily="18" charset="0"/>
            </a:endParaRPr>
          </a:p>
        </p:txBody>
      </p:sp>
      <p:pic>
        <p:nvPicPr>
          <p:cNvPr id="10" name="Imagen 9">
            <a:extLst>
              <a:ext uri="{FF2B5EF4-FFF2-40B4-BE49-F238E27FC236}">
                <a16:creationId xmlns:a16="http://schemas.microsoft.com/office/drawing/2014/main" id="{0EE3B76B-E0AA-4584-91C3-699E10EE51A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1082" t="-1917" r="-18713" b="6980"/>
          <a:stretch/>
        </p:blipFill>
        <p:spPr bwMode="auto">
          <a:xfrm>
            <a:off x="9068588" y="10188511"/>
            <a:ext cx="4962942" cy="1606739"/>
          </a:xfrm>
          <a:prstGeom prst="rect">
            <a:avLst/>
          </a:prstGeom>
          <a:noFill/>
          <a:ln>
            <a:noFill/>
          </a:ln>
          <a:extLst>
            <a:ext uri="{53640926-AAD7-44D8-BBD7-CCE9431645EC}">
              <a14:shadowObscured xmlns:a14="http://schemas.microsoft.com/office/drawing/2010/main"/>
            </a:ext>
          </a:extLst>
        </p:spPr>
      </p:pic>
      <p:pic>
        <p:nvPicPr>
          <p:cNvPr id="11" name="Imagen 10">
            <a:extLst>
              <a:ext uri="{FF2B5EF4-FFF2-40B4-BE49-F238E27FC236}">
                <a16:creationId xmlns:a16="http://schemas.microsoft.com/office/drawing/2014/main" id="{CE20AE08-7CF2-4528-B790-1322EB72826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0654" t="-8181" b="-1"/>
          <a:stretch/>
        </p:blipFill>
        <p:spPr bwMode="auto">
          <a:xfrm>
            <a:off x="8642388" y="12161520"/>
            <a:ext cx="3752808" cy="954115"/>
          </a:xfrm>
          <a:prstGeom prst="rect">
            <a:avLst/>
          </a:prstGeom>
          <a:noFill/>
          <a:ln>
            <a:noFill/>
          </a:ln>
        </p:spPr>
      </p:pic>
      <p:sp>
        <p:nvSpPr>
          <p:cNvPr id="12" name="Mediterranean Project 2 Closing Conference">
            <a:extLst>
              <a:ext uri="{FF2B5EF4-FFF2-40B4-BE49-F238E27FC236}">
                <a16:creationId xmlns:a16="http://schemas.microsoft.com/office/drawing/2014/main" id="{5A190BFC-9C23-4527-9233-CB733005AEB3}"/>
              </a:ext>
            </a:extLst>
          </p:cNvPr>
          <p:cNvSpPr txBox="1"/>
          <p:nvPr/>
        </p:nvSpPr>
        <p:spPr>
          <a:xfrm>
            <a:off x="2183078" y="12433060"/>
            <a:ext cx="4601770" cy="426463"/>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4000">
                <a:solidFill>
                  <a:srgbClr val="FFFFFF"/>
                </a:solidFill>
                <a:latin typeface="Helvetica"/>
                <a:ea typeface="Helvetica"/>
                <a:cs typeface="Helvetica"/>
                <a:sym typeface="Helvetica"/>
              </a:defRPr>
            </a:lvl1pPr>
          </a:lstStyle>
          <a:p>
            <a:pPr algn="l">
              <a:lnSpc>
                <a:spcPct val="115000"/>
              </a:lnSpc>
              <a:spcAft>
                <a:spcPts val="1200"/>
              </a:spcAft>
            </a:pPr>
            <a:r>
              <a:rPr lang="en-GB" sz="2000" b="1" dirty="0">
                <a:solidFill>
                  <a:srgbClr val="2B2D6D"/>
                </a:solidFill>
                <a:effectLst/>
                <a:latin typeface="Helvetica" pitchFamily="2" charset="0"/>
                <a:ea typeface="Calibri" panose="020F0502020204030204" pitchFamily="34" charset="0"/>
                <a:cs typeface="Calibri" panose="020F0502020204030204" pitchFamily="34" charset="0"/>
              </a:rPr>
              <a:t>With the support of European Union</a:t>
            </a:r>
            <a:endParaRPr lang="en-GB" sz="1800" dirty="0">
              <a:effectLst/>
              <a:latin typeface="Helvetica" pitchFamily="2" charset="0"/>
              <a:ea typeface="Times New Roman" panose="02020603050405020304" pitchFamily="18" charset="0"/>
              <a:cs typeface="Times New Roman" panose="02020603050405020304" pitchFamily="18" charset="0"/>
            </a:endParaRPr>
          </a:p>
        </p:txBody>
      </p:sp>
      <p:sp>
        <p:nvSpPr>
          <p:cNvPr id="13" name="Mediterranean Project 2 Closing Conference">
            <a:extLst>
              <a:ext uri="{FF2B5EF4-FFF2-40B4-BE49-F238E27FC236}">
                <a16:creationId xmlns:a16="http://schemas.microsoft.com/office/drawing/2014/main" id="{89F1A396-0EDE-4357-8E94-E506BF275191}"/>
              </a:ext>
            </a:extLst>
          </p:cNvPr>
          <p:cNvSpPr txBox="1"/>
          <p:nvPr/>
        </p:nvSpPr>
        <p:spPr>
          <a:xfrm>
            <a:off x="2183079" y="10995052"/>
            <a:ext cx="8842988" cy="558102"/>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4000">
                <a:solidFill>
                  <a:srgbClr val="FFFFFF"/>
                </a:solidFill>
                <a:latin typeface="Helvetica"/>
                <a:ea typeface="Helvetica"/>
                <a:cs typeface="Helvetica"/>
                <a:sym typeface="Helvetica"/>
              </a:defRPr>
            </a:lvl1pPr>
          </a:lstStyle>
          <a:p>
            <a:pPr algn="l">
              <a:lnSpc>
                <a:spcPct val="115000"/>
              </a:lnSpc>
              <a:spcAft>
                <a:spcPts val="1200"/>
              </a:spcAft>
            </a:pPr>
            <a:r>
              <a:rPr lang="de-DE" sz="2800" b="1" dirty="0">
                <a:solidFill>
                  <a:srgbClr val="2B2D6D"/>
                </a:solidFill>
                <a:latin typeface="Helvetica" pitchFamily="2" charset="0"/>
                <a:cs typeface="Calibri" panose="020F0502020204030204" pitchFamily="34" charset="0"/>
              </a:rPr>
              <a:t>Organized by</a:t>
            </a:r>
            <a:endParaRPr lang="es-ES" sz="2800" b="1" dirty="0">
              <a:solidFill>
                <a:srgbClr val="2B2D6D"/>
              </a:solidFill>
              <a:latin typeface="Helvetica" pitchFamily="2" charset="0"/>
              <a:cs typeface="Calibri" panose="020F0502020204030204" pitchFamily="34" charset="0"/>
            </a:endParaRPr>
          </a:p>
        </p:txBody>
      </p:sp>
      <p:pic>
        <p:nvPicPr>
          <p:cNvPr id="3" name="Immagine 2">
            <a:extLst>
              <a:ext uri="{FF2B5EF4-FFF2-40B4-BE49-F238E27FC236}">
                <a16:creationId xmlns:a16="http://schemas.microsoft.com/office/drawing/2014/main" id="{6D7D70A5-E0B7-4E7D-9B52-89EC957BCF2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95884" y="12274627"/>
            <a:ext cx="1188059" cy="792374"/>
          </a:xfrm>
          <a:prstGeom prst="rect">
            <a:avLst/>
          </a:prstGeom>
        </p:spPr>
      </p:pic>
      <p:pic>
        <p:nvPicPr>
          <p:cNvPr id="6" name="Immagine 5">
            <a:extLst>
              <a:ext uri="{FF2B5EF4-FFF2-40B4-BE49-F238E27FC236}">
                <a16:creationId xmlns:a16="http://schemas.microsoft.com/office/drawing/2014/main" id="{4739194A-B684-464A-A6B9-EA518D17EEFC}"/>
              </a:ext>
            </a:extLst>
          </p:cNvPr>
          <p:cNvPicPr>
            <a:picLocks noChangeAspect="1"/>
          </p:cNvPicPr>
          <p:nvPr/>
        </p:nvPicPr>
        <p:blipFill rotWithShape="1">
          <a:blip r:embed="rId7">
            <a:extLst>
              <a:ext uri="{28A0092B-C50C-407E-A947-70E740481C1C}">
                <a14:useLocalDpi xmlns:a14="http://schemas.microsoft.com/office/drawing/2010/main" val="0"/>
              </a:ext>
            </a:extLst>
          </a:blip>
          <a:srcRect t="10680" b="9682"/>
          <a:stretch/>
        </p:blipFill>
        <p:spPr>
          <a:xfrm>
            <a:off x="4922621" y="10515675"/>
            <a:ext cx="3719767" cy="1279575"/>
          </a:xfrm>
          <a:prstGeom prst="rect">
            <a:avLst/>
          </a:prstGeom>
        </p:spPr>
      </p:pic>
      <p:sp>
        <p:nvSpPr>
          <p:cNvPr id="24" name="Mediterranean Project 2 Closing Conference">
            <a:extLst>
              <a:ext uri="{FF2B5EF4-FFF2-40B4-BE49-F238E27FC236}">
                <a16:creationId xmlns:a16="http://schemas.microsoft.com/office/drawing/2014/main" id="{AC2C9FE2-91AA-4797-94AB-EA03820005E3}"/>
              </a:ext>
            </a:extLst>
          </p:cNvPr>
          <p:cNvSpPr txBox="1"/>
          <p:nvPr/>
        </p:nvSpPr>
        <p:spPr>
          <a:xfrm>
            <a:off x="8018805" y="12464454"/>
            <a:ext cx="682042" cy="426463"/>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4000">
                <a:solidFill>
                  <a:srgbClr val="FFFFFF"/>
                </a:solidFill>
                <a:latin typeface="Helvetica"/>
                <a:ea typeface="Helvetica"/>
                <a:cs typeface="Helvetica"/>
                <a:sym typeface="Helvetica"/>
              </a:defRPr>
            </a:lvl1pPr>
          </a:lstStyle>
          <a:p>
            <a:pPr algn="l">
              <a:lnSpc>
                <a:spcPct val="115000"/>
              </a:lnSpc>
              <a:spcAft>
                <a:spcPts val="1200"/>
              </a:spcAft>
            </a:pPr>
            <a:r>
              <a:rPr lang="de-DE" sz="2000" b="1" dirty="0">
                <a:solidFill>
                  <a:srgbClr val="2B2D6D"/>
                </a:solidFill>
                <a:effectLst/>
                <a:latin typeface="Helvetica" pitchFamily="2" charset="0"/>
                <a:ea typeface="Calibri" panose="020F0502020204030204" pitchFamily="34" charset="0"/>
                <a:cs typeface="Calibri" panose="020F0502020204030204" pitchFamily="34" charset="0"/>
              </a:rPr>
              <a:t>and</a:t>
            </a:r>
            <a:endParaRPr lang="es-ES" sz="1800" dirty="0">
              <a:effectLst/>
              <a:latin typeface="Helvetica" pitchFamily="2" charset="0"/>
              <a:ea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ángulo">
            <a:extLst>
              <a:ext uri="{FF2B5EF4-FFF2-40B4-BE49-F238E27FC236}">
                <a16:creationId xmlns:a16="http://schemas.microsoft.com/office/drawing/2014/main" id="{526A025A-6D49-FA4D-A7DE-24E2C8F78339}"/>
              </a:ext>
            </a:extLst>
          </p:cNvPr>
          <p:cNvSpPr/>
          <p:nvPr/>
        </p:nvSpPr>
        <p:spPr>
          <a:xfrm>
            <a:off x="-91381" y="13487635"/>
            <a:ext cx="24566762" cy="322958"/>
          </a:xfrm>
          <a:prstGeom prst="rect">
            <a:avLst/>
          </a:prstGeom>
          <a:solidFill>
            <a:srgbClr val="F39325"/>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0" name="TextBox 7">
            <a:extLst>
              <a:ext uri="{FF2B5EF4-FFF2-40B4-BE49-F238E27FC236}">
                <a16:creationId xmlns:a16="http://schemas.microsoft.com/office/drawing/2014/main" id="{A738981C-3779-4E38-8CA0-468BDBF82E0B}"/>
              </a:ext>
            </a:extLst>
          </p:cNvPr>
          <p:cNvSpPr txBox="1"/>
          <p:nvPr/>
        </p:nvSpPr>
        <p:spPr>
          <a:xfrm>
            <a:off x="10442448" y="12554943"/>
            <a:ext cx="6511389" cy="76431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lnSpc>
                <a:spcPct val="150000"/>
              </a:lnSpc>
            </a:pPr>
            <a:r>
              <a:rPr lang="en-GB" sz="1800" i="1">
                <a:solidFill>
                  <a:srgbClr val="F39324"/>
                </a:solidFill>
              </a:rPr>
              <a:t>Enabling electricity exchanges and trading in the Mediterranean </a:t>
            </a:r>
          </a:p>
          <a:p>
            <a:pPr algn="r"/>
            <a:r>
              <a:rPr lang="en-GB" sz="1600" b="1" i="1">
                <a:solidFill>
                  <a:srgbClr val="2B2D6D"/>
                </a:solidFill>
                <a:effectLst/>
                <a:latin typeface="Helvetica" pitchFamily="2" charset="0"/>
                <a:ea typeface="Calibri" panose="020F0502020204030204" pitchFamily="34" charset="0"/>
                <a:cs typeface="Calibri" panose="020F0502020204030204" pitchFamily="34" charset="0"/>
              </a:rPr>
              <a:t>9 February 2022</a:t>
            </a:r>
            <a:endParaRPr lang="en-GB" sz="1600" i="1">
              <a:solidFill>
                <a:srgbClr val="002060"/>
              </a:solidFill>
              <a:latin typeface="Helvetica Neue" panose="02000503000000020004" pitchFamily="2" charset="0"/>
              <a:ea typeface="Helvetica Neue" panose="02000503000000020004" pitchFamily="2" charset="0"/>
              <a:cs typeface="Helvetica Neue" panose="02000503000000020004" pitchFamily="2" charset="0"/>
            </a:endParaRPr>
          </a:p>
        </p:txBody>
      </p:sp>
      <p:pic>
        <p:nvPicPr>
          <p:cNvPr id="3" name="Picture 2">
            <a:extLst>
              <a:ext uri="{FF2B5EF4-FFF2-40B4-BE49-F238E27FC236}">
                <a16:creationId xmlns:a16="http://schemas.microsoft.com/office/drawing/2014/main" id="{90A80808-5909-44AD-B2C2-23506F95DEEC}"/>
              </a:ext>
            </a:extLst>
          </p:cNvPr>
          <p:cNvPicPr>
            <a:picLocks noChangeAspect="1"/>
          </p:cNvPicPr>
          <p:nvPr/>
        </p:nvPicPr>
        <p:blipFill>
          <a:blip r:embed="rId3"/>
          <a:stretch>
            <a:fillRect/>
          </a:stretch>
        </p:blipFill>
        <p:spPr>
          <a:xfrm>
            <a:off x="576829" y="1496059"/>
            <a:ext cx="9194699" cy="11100441"/>
          </a:xfrm>
          <a:prstGeom prst="rect">
            <a:avLst/>
          </a:prstGeom>
        </p:spPr>
      </p:pic>
      <p:sp>
        <p:nvSpPr>
          <p:cNvPr id="13" name="Lorem ipsum dolor sit amet, consectetur adipiscing elit, sed do eiusmod tempor incididunt ut labore et dolore magna aliqua. Ut enim ad minim veniam, quis nostrud exercitation ullamco laboris nisi ut aliquip ex ea commodo consequat. Duis aute irure dolor ">
            <a:extLst>
              <a:ext uri="{FF2B5EF4-FFF2-40B4-BE49-F238E27FC236}">
                <a16:creationId xmlns:a16="http://schemas.microsoft.com/office/drawing/2014/main" id="{BBD40532-9DDB-44B3-956F-42786B9FA2A6}"/>
              </a:ext>
            </a:extLst>
          </p:cNvPr>
          <p:cNvSpPr txBox="1"/>
          <p:nvPr/>
        </p:nvSpPr>
        <p:spPr>
          <a:xfrm>
            <a:off x="11559988" y="1937133"/>
            <a:ext cx="8592047" cy="984173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p>
            <a:pPr algn="just" defTabSz="457200">
              <a:lnSpc>
                <a:spcPct val="150000"/>
              </a:lnSpc>
              <a:defRPr sz="2500">
                <a:solidFill>
                  <a:srgbClr val="1E2A37"/>
                </a:solidFill>
                <a:latin typeface="Helvetica"/>
                <a:ea typeface="Helvetica"/>
                <a:cs typeface="Helvetica"/>
                <a:sym typeface="Helvetica"/>
              </a:defRPr>
            </a:pPr>
            <a:r>
              <a:rPr lang="en-GB" b="1" u="sng" dirty="0">
                <a:solidFill>
                  <a:srgbClr val="252671"/>
                </a:solidFill>
              </a:rPr>
              <a:t>Establishment:</a:t>
            </a:r>
            <a:r>
              <a:rPr lang="en-GB" dirty="0">
                <a:solidFill>
                  <a:srgbClr val="252671"/>
                </a:solidFill>
              </a:rPr>
              <a:t> The Southern African Power Pool (SAPP) was established in 1995 through the signing of an Inter-Government Memorandum of Understanding (IGMOU) by the Ministers responsible for energy in the Southern African Development Community (SADC) with objectives to:</a:t>
            </a:r>
          </a:p>
          <a:p>
            <a:pPr marL="317500" indent="-317500" algn="just" defTabSz="457200">
              <a:lnSpc>
                <a:spcPct val="150000"/>
              </a:lnSpc>
              <a:buSzPct val="123000"/>
              <a:buFontTx/>
              <a:buChar char="•"/>
              <a:defRPr sz="2500">
                <a:solidFill>
                  <a:srgbClr val="1E2A37"/>
                </a:solidFill>
                <a:latin typeface="Helvetica"/>
                <a:ea typeface="Helvetica"/>
                <a:cs typeface="Helvetica"/>
                <a:sym typeface="Helvetica"/>
              </a:defRPr>
            </a:pPr>
            <a:r>
              <a:rPr lang="en-GB" sz="2500" dirty="0">
                <a:solidFill>
                  <a:srgbClr val="252671"/>
                </a:solidFill>
                <a:latin typeface="Helvetica"/>
                <a:cs typeface="Helvetica"/>
              </a:rPr>
              <a:t>Coordinate the planning and operation of the electricity business in SADC</a:t>
            </a:r>
          </a:p>
          <a:p>
            <a:pPr marL="317500" indent="-317500" algn="just" defTabSz="457200">
              <a:lnSpc>
                <a:spcPct val="150000"/>
              </a:lnSpc>
              <a:buSzPct val="123000"/>
              <a:buFontTx/>
              <a:buChar char="•"/>
              <a:defRPr sz="2500">
                <a:solidFill>
                  <a:srgbClr val="1E2A37"/>
                </a:solidFill>
                <a:latin typeface="Helvetica"/>
                <a:ea typeface="Helvetica"/>
                <a:cs typeface="Helvetica"/>
                <a:sym typeface="Helvetica"/>
              </a:defRPr>
            </a:pPr>
            <a:r>
              <a:rPr lang="en-GB" dirty="0">
                <a:solidFill>
                  <a:srgbClr val="252671"/>
                </a:solidFill>
              </a:rPr>
              <a:t>Facilitate cross border electricity trading</a:t>
            </a:r>
          </a:p>
          <a:p>
            <a:pPr marL="317500" indent="-317500" algn="just" defTabSz="457200">
              <a:lnSpc>
                <a:spcPct val="150000"/>
              </a:lnSpc>
              <a:buSzPct val="123000"/>
              <a:buFontTx/>
              <a:buChar char="•"/>
              <a:defRPr sz="2500">
                <a:solidFill>
                  <a:srgbClr val="1E2A37"/>
                </a:solidFill>
                <a:latin typeface="Helvetica"/>
                <a:ea typeface="Helvetica"/>
                <a:cs typeface="Helvetica"/>
                <a:sym typeface="Helvetica"/>
              </a:defRPr>
            </a:pPr>
            <a:r>
              <a:rPr lang="en-GB" dirty="0">
                <a:solidFill>
                  <a:srgbClr val="252671"/>
                </a:solidFill>
              </a:rPr>
              <a:t>Promote regional cooperation in power projects development (Generation and Transmission Infrastructure)</a:t>
            </a:r>
          </a:p>
          <a:p>
            <a:pPr marL="317500" indent="-317500" algn="just" defTabSz="457200">
              <a:lnSpc>
                <a:spcPct val="150000"/>
              </a:lnSpc>
              <a:buSzPct val="123000"/>
              <a:buFontTx/>
              <a:buChar char="•"/>
              <a:defRPr sz="2500">
                <a:solidFill>
                  <a:srgbClr val="1E2A37"/>
                </a:solidFill>
                <a:latin typeface="Helvetica"/>
                <a:ea typeface="Helvetica"/>
                <a:cs typeface="Helvetica"/>
                <a:sym typeface="Helvetica"/>
              </a:defRPr>
            </a:pPr>
            <a:r>
              <a:rPr lang="en-GB" dirty="0">
                <a:solidFill>
                  <a:srgbClr val="252671"/>
                </a:solidFill>
              </a:rPr>
              <a:t>Ensure that the region attracts investment for large energy intensive electricity users</a:t>
            </a:r>
          </a:p>
          <a:p>
            <a:pPr marL="317500" indent="-317500" algn="just" defTabSz="457200">
              <a:lnSpc>
                <a:spcPct val="150000"/>
              </a:lnSpc>
              <a:buSzPct val="123000"/>
              <a:buFontTx/>
              <a:buChar char="•"/>
              <a:defRPr sz="2500">
                <a:solidFill>
                  <a:srgbClr val="1E2A37"/>
                </a:solidFill>
                <a:latin typeface="Helvetica"/>
                <a:ea typeface="Helvetica"/>
                <a:cs typeface="Helvetica"/>
                <a:sym typeface="Helvetica"/>
              </a:defRPr>
            </a:pPr>
            <a:endParaRPr lang="en-GB" dirty="0">
              <a:solidFill>
                <a:srgbClr val="252671"/>
              </a:solidFill>
            </a:endParaRPr>
          </a:p>
          <a:p>
            <a:pPr algn="just" defTabSz="457200">
              <a:lnSpc>
                <a:spcPct val="150000"/>
              </a:lnSpc>
              <a:buSzPct val="123000"/>
              <a:defRPr sz="2500">
                <a:solidFill>
                  <a:srgbClr val="1E2A37"/>
                </a:solidFill>
                <a:latin typeface="Helvetica"/>
                <a:ea typeface="Helvetica"/>
                <a:cs typeface="Helvetica"/>
                <a:sym typeface="Helvetica"/>
              </a:defRPr>
            </a:pPr>
            <a:r>
              <a:rPr lang="en-GB" dirty="0">
                <a:solidFill>
                  <a:srgbClr val="252671"/>
                </a:solidFill>
              </a:rPr>
              <a:t>SAPP covers the 12 SADC mainland member states  - population of over 350 million people and installed capacity in excess of 70 GW.</a:t>
            </a:r>
          </a:p>
        </p:txBody>
      </p:sp>
      <p:sp>
        <p:nvSpPr>
          <p:cNvPr id="15" name="HERE THE TITLE">
            <a:extLst>
              <a:ext uri="{FF2B5EF4-FFF2-40B4-BE49-F238E27FC236}">
                <a16:creationId xmlns:a16="http://schemas.microsoft.com/office/drawing/2014/main" id="{622F6E53-4B54-4A00-AA3D-9015E013663D}"/>
              </a:ext>
            </a:extLst>
          </p:cNvPr>
          <p:cNvSpPr txBox="1"/>
          <p:nvPr/>
        </p:nvSpPr>
        <p:spPr>
          <a:xfrm>
            <a:off x="11559988" y="893175"/>
            <a:ext cx="7445188" cy="1012970"/>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GB" dirty="0">
                <a:solidFill>
                  <a:srgbClr val="252671"/>
                </a:solidFill>
              </a:rPr>
              <a:t>BACKGROUND TO SAPP</a:t>
            </a:r>
            <a:endParaRPr dirty="0">
              <a:solidFill>
                <a:srgbClr val="252671"/>
              </a:solidFill>
            </a:endParaRPr>
          </a:p>
        </p:txBody>
      </p:sp>
    </p:spTree>
    <p:extLst>
      <p:ext uri="{BB962C8B-B14F-4D97-AF65-F5344CB8AC3E}">
        <p14:creationId xmlns:p14="http://schemas.microsoft.com/office/powerpoint/2010/main" val="33008706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ángulo">
            <a:extLst>
              <a:ext uri="{FF2B5EF4-FFF2-40B4-BE49-F238E27FC236}">
                <a16:creationId xmlns:a16="http://schemas.microsoft.com/office/drawing/2014/main" id="{526A025A-6D49-FA4D-A7DE-24E2C8F78339}"/>
              </a:ext>
            </a:extLst>
          </p:cNvPr>
          <p:cNvSpPr/>
          <p:nvPr/>
        </p:nvSpPr>
        <p:spPr>
          <a:xfrm>
            <a:off x="-91381" y="13487635"/>
            <a:ext cx="24566762" cy="322958"/>
          </a:xfrm>
          <a:prstGeom prst="rect">
            <a:avLst/>
          </a:prstGeom>
          <a:solidFill>
            <a:srgbClr val="F39325"/>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0" name="TextBox 7">
            <a:extLst>
              <a:ext uri="{FF2B5EF4-FFF2-40B4-BE49-F238E27FC236}">
                <a16:creationId xmlns:a16="http://schemas.microsoft.com/office/drawing/2014/main" id="{A738981C-3779-4E38-8CA0-468BDBF82E0B}"/>
              </a:ext>
            </a:extLst>
          </p:cNvPr>
          <p:cNvSpPr txBox="1"/>
          <p:nvPr/>
        </p:nvSpPr>
        <p:spPr>
          <a:xfrm>
            <a:off x="10442448" y="12554943"/>
            <a:ext cx="6511389" cy="76431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lnSpc>
                <a:spcPct val="150000"/>
              </a:lnSpc>
            </a:pPr>
            <a:r>
              <a:rPr lang="en-GB" sz="1800" i="1">
                <a:solidFill>
                  <a:srgbClr val="F39324"/>
                </a:solidFill>
              </a:rPr>
              <a:t>Enabling electricity exchanges and trading in the Mediterranean </a:t>
            </a:r>
          </a:p>
          <a:p>
            <a:pPr algn="r"/>
            <a:r>
              <a:rPr lang="en-GB" sz="1600" b="1" i="1">
                <a:solidFill>
                  <a:srgbClr val="2B2D6D"/>
                </a:solidFill>
                <a:effectLst/>
                <a:latin typeface="Helvetica" pitchFamily="2" charset="0"/>
                <a:ea typeface="Calibri" panose="020F0502020204030204" pitchFamily="34" charset="0"/>
                <a:cs typeface="Calibri" panose="020F0502020204030204" pitchFamily="34" charset="0"/>
              </a:rPr>
              <a:t>9 February 2022</a:t>
            </a:r>
            <a:endParaRPr lang="en-GB" sz="1600" i="1">
              <a:solidFill>
                <a:srgbClr val="002060"/>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15" name="HERE THE TITLE">
            <a:extLst>
              <a:ext uri="{FF2B5EF4-FFF2-40B4-BE49-F238E27FC236}">
                <a16:creationId xmlns:a16="http://schemas.microsoft.com/office/drawing/2014/main" id="{622F6E53-4B54-4A00-AA3D-9015E013663D}"/>
              </a:ext>
            </a:extLst>
          </p:cNvPr>
          <p:cNvSpPr txBox="1"/>
          <p:nvPr/>
        </p:nvSpPr>
        <p:spPr>
          <a:xfrm>
            <a:off x="11559987" y="893175"/>
            <a:ext cx="10224248" cy="101297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GB" dirty="0">
                <a:solidFill>
                  <a:srgbClr val="252671"/>
                </a:solidFill>
              </a:rPr>
              <a:t>SAPP GOVERNANCE DOCUMENTS</a:t>
            </a:r>
            <a:endParaRPr dirty="0">
              <a:solidFill>
                <a:srgbClr val="252671"/>
              </a:solidFill>
            </a:endParaRPr>
          </a:p>
        </p:txBody>
      </p:sp>
      <p:sp>
        <p:nvSpPr>
          <p:cNvPr id="7" name="Lorem ipsum dolor sit amet, consectetur adipiscing elit, sed do eiusmod tempor incididunt ut labore et dolore magna aliqua. Ut enim ad minim veniam, quis nostrud exercitation ullamco laboris nisi ut aliquip ex ea commodo consequat. Duis aute irure dolor ">
            <a:extLst>
              <a:ext uri="{FF2B5EF4-FFF2-40B4-BE49-F238E27FC236}">
                <a16:creationId xmlns:a16="http://schemas.microsoft.com/office/drawing/2014/main" id="{80403C4F-C31C-4514-9436-F93C1139FC8C}"/>
              </a:ext>
            </a:extLst>
          </p:cNvPr>
          <p:cNvSpPr txBox="1"/>
          <p:nvPr/>
        </p:nvSpPr>
        <p:spPr>
          <a:xfrm>
            <a:off x="12192000" y="1900729"/>
            <a:ext cx="8592047" cy="916353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just" defTabSz="457200">
              <a:lnSpc>
                <a:spcPct val="150000"/>
              </a:lnSpc>
              <a:defRPr sz="2500">
                <a:solidFill>
                  <a:srgbClr val="1E2A37"/>
                </a:solidFill>
                <a:latin typeface="Helvetica"/>
                <a:ea typeface="Helvetica"/>
                <a:cs typeface="Helvetica"/>
                <a:sym typeface="Helvetica"/>
              </a:defRPr>
            </a:lvl1pPr>
          </a:lstStyle>
          <a:p>
            <a:pPr marL="0" marR="0" lvl="0" indent="0" algn="just" defTabSz="914400" rtl="0" eaLnBrk="1" fontAlgn="base" latinLnBrk="0" hangingPunct="1">
              <a:lnSpc>
                <a:spcPct val="100000"/>
              </a:lnSpc>
              <a:spcBef>
                <a:spcPct val="20000"/>
              </a:spcBef>
              <a:spcAft>
                <a:spcPct val="0"/>
              </a:spcAft>
              <a:buClr>
                <a:srgbClr val="FF0000"/>
              </a:buClr>
              <a:buSzPct val="90000"/>
              <a:buFont typeface="Wingdings" panose="05000000000000000000" pitchFamily="2" charset="2"/>
              <a:buChar char="q"/>
              <a:tabLst/>
              <a:defRPr/>
            </a:pPr>
            <a:r>
              <a:rPr kumimoji="0" lang="en-US" altLang="en-US" b="0" i="0" u="sng" strike="noStrike" kern="1200" cap="none" spc="0" normalizeH="0" baseline="0" noProof="0" dirty="0">
                <a:ln>
                  <a:noFill/>
                </a:ln>
                <a:solidFill>
                  <a:srgbClr val="252671"/>
                </a:solidFill>
                <a:effectLst/>
                <a:uLnTx/>
                <a:uFillTx/>
                <a:latin typeface="Helvetica" panose="020B0604020202020204" pitchFamily="34" charset="0"/>
                <a:ea typeface="+mn-ea"/>
                <a:cs typeface="Helvetica" panose="020B0604020202020204" pitchFamily="34" charset="0"/>
              </a:rPr>
              <a:t>Inter-Governmental Memorandum Of Understanding</a:t>
            </a:r>
          </a:p>
          <a:p>
            <a:pPr marL="914400" marR="0" lvl="2" indent="0" algn="just" defTabSz="914400" rtl="0" eaLnBrk="1" fontAlgn="base" latinLnBrk="0" hangingPunct="1">
              <a:lnSpc>
                <a:spcPct val="100000"/>
              </a:lnSpc>
              <a:spcBef>
                <a:spcPct val="20000"/>
              </a:spcBef>
              <a:spcAft>
                <a:spcPct val="0"/>
              </a:spcAft>
              <a:buClr>
                <a:srgbClr val="FF0000"/>
              </a:buClr>
              <a:buSzPct val="120000"/>
              <a:buFont typeface="Wingdings" panose="05000000000000000000" pitchFamily="2" charset="2"/>
              <a:buChar char="§"/>
              <a:tabLst/>
              <a:defRPr/>
            </a:pPr>
            <a:r>
              <a:rPr kumimoji="0" lang="en-US" altLang="en-US" sz="2500" b="0" i="0" u="none" strike="noStrike" kern="1200" cap="none" spc="0" normalizeH="0" baseline="0" noProof="0" dirty="0">
                <a:ln>
                  <a:noFill/>
                </a:ln>
                <a:solidFill>
                  <a:srgbClr val="252671"/>
                </a:solidFill>
                <a:effectLst/>
                <a:uLnTx/>
                <a:uFillTx/>
                <a:latin typeface="Helvetica" panose="020B0604020202020204" pitchFamily="34" charset="0"/>
                <a:cs typeface="Helvetica" panose="020B0604020202020204" pitchFamily="34" charset="0"/>
              </a:rPr>
              <a:t>Established SAPP</a:t>
            </a:r>
          </a:p>
          <a:p>
            <a:pPr marL="914400" marR="0" lvl="2" indent="0" algn="just" defTabSz="914400" rtl="0" eaLnBrk="1" fontAlgn="base" latinLnBrk="0" hangingPunct="1">
              <a:lnSpc>
                <a:spcPct val="100000"/>
              </a:lnSpc>
              <a:spcBef>
                <a:spcPct val="20000"/>
              </a:spcBef>
              <a:spcAft>
                <a:spcPct val="0"/>
              </a:spcAft>
              <a:buClr>
                <a:srgbClr val="FF0000"/>
              </a:buClr>
              <a:buSzPct val="120000"/>
              <a:buFont typeface="Wingdings" panose="05000000000000000000" pitchFamily="2" charset="2"/>
              <a:buChar char="§"/>
              <a:tabLst/>
              <a:defRPr/>
            </a:pPr>
            <a:endParaRPr kumimoji="0" lang="en-US" altLang="en-US" sz="2500" b="0" i="0" u="none" strike="noStrike" kern="1200" cap="none" spc="0" normalizeH="0" baseline="0" noProof="0" dirty="0">
              <a:ln>
                <a:noFill/>
              </a:ln>
              <a:solidFill>
                <a:srgbClr val="252671"/>
              </a:solidFill>
              <a:effectLst/>
              <a:uLnTx/>
              <a:uFillTx/>
              <a:latin typeface="Helvetica" panose="020B0604020202020204" pitchFamily="34" charset="0"/>
              <a:cs typeface="Helvetica" panose="020B0604020202020204" pitchFamily="34" charset="0"/>
            </a:endParaRPr>
          </a:p>
          <a:p>
            <a:pPr marL="0" marR="0" lvl="0" indent="0" algn="just" defTabSz="914400" rtl="0" eaLnBrk="1" fontAlgn="base" latinLnBrk="0" hangingPunct="1">
              <a:lnSpc>
                <a:spcPct val="100000"/>
              </a:lnSpc>
              <a:spcBef>
                <a:spcPct val="20000"/>
              </a:spcBef>
              <a:spcAft>
                <a:spcPct val="0"/>
              </a:spcAft>
              <a:buClr>
                <a:srgbClr val="FF0000"/>
              </a:buClr>
              <a:buSzPct val="90000"/>
              <a:buFont typeface="Wingdings" panose="05000000000000000000" pitchFamily="2" charset="2"/>
              <a:buChar char="q"/>
              <a:tabLst/>
              <a:defRPr/>
            </a:pPr>
            <a:r>
              <a:rPr kumimoji="0" lang="en-US" altLang="en-US" b="0" i="0" u="sng" strike="noStrike" kern="1200" cap="none" spc="0" normalizeH="0" baseline="0" noProof="0" dirty="0">
                <a:ln>
                  <a:noFill/>
                </a:ln>
                <a:solidFill>
                  <a:srgbClr val="252671"/>
                </a:solidFill>
                <a:effectLst/>
                <a:uLnTx/>
                <a:uFillTx/>
                <a:latin typeface="Helvetica" panose="020B0604020202020204" pitchFamily="34" charset="0"/>
                <a:ea typeface="+mn-ea"/>
                <a:cs typeface="Helvetica" panose="020B0604020202020204" pitchFamily="34" charset="0"/>
              </a:rPr>
              <a:t>Inter-Utility Memorandum Of Understanding</a:t>
            </a:r>
          </a:p>
          <a:p>
            <a:pPr marL="914400" marR="0" lvl="2" indent="0" algn="just" defTabSz="914400" rtl="0" eaLnBrk="1" fontAlgn="base" latinLnBrk="0" hangingPunct="1">
              <a:lnSpc>
                <a:spcPct val="100000"/>
              </a:lnSpc>
              <a:spcBef>
                <a:spcPct val="20000"/>
              </a:spcBef>
              <a:spcAft>
                <a:spcPct val="0"/>
              </a:spcAft>
              <a:buClr>
                <a:srgbClr val="FF0000"/>
              </a:buClr>
              <a:buSzPct val="120000"/>
              <a:buFont typeface="Wingdings" panose="05000000000000000000" pitchFamily="2" charset="2"/>
              <a:buChar char="§"/>
              <a:tabLst/>
              <a:defRPr/>
            </a:pPr>
            <a:r>
              <a:rPr kumimoji="0" lang="en-US" altLang="en-US" sz="2500" b="0" i="0" u="none" strike="noStrike" kern="1200" cap="none" spc="0" normalizeH="0" baseline="0" noProof="0" dirty="0">
                <a:ln>
                  <a:noFill/>
                </a:ln>
                <a:solidFill>
                  <a:srgbClr val="252671"/>
                </a:solidFill>
                <a:effectLst/>
                <a:uLnTx/>
                <a:uFillTx/>
                <a:latin typeface="Helvetica" panose="020B0604020202020204" pitchFamily="34" charset="0"/>
                <a:cs typeface="Helvetica" panose="020B0604020202020204" pitchFamily="34" charset="0"/>
              </a:rPr>
              <a:t>Established the Management of SAPP.</a:t>
            </a:r>
          </a:p>
          <a:p>
            <a:pPr marL="914400" marR="0" lvl="2" indent="0" algn="just" defTabSz="914400" rtl="0" eaLnBrk="1" fontAlgn="base" latinLnBrk="0" hangingPunct="1">
              <a:lnSpc>
                <a:spcPct val="100000"/>
              </a:lnSpc>
              <a:spcBef>
                <a:spcPct val="20000"/>
              </a:spcBef>
              <a:spcAft>
                <a:spcPct val="0"/>
              </a:spcAft>
              <a:buClr>
                <a:srgbClr val="FF0000"/>
              </a:buClr>
              <a:buSzPct val="120000"/>
              <a:buFont typeface="Wingdings" panose="05000000000000000000" pitchFamily="2" charset="2"/>
              <a:buChar char="§"/>
              <a:tabLst/>
              <a:defRPr/>
            </a:pPr>
            <a:r>
              <a:rPr kumimoji="0" lang="en-US" altLang="en-US" sz="2500" b="0" i="0" u="none" strike="noStrike" kern="1200" cap="none" spc="0" normalizeH="0" baseline="0" noProof="0" dirty="0">
                <a:ln>
                  <a:noFill/>
                </a:ln>
                <a:solidFill>
                  <a:srgbClr val="252671"/>
                </a:solidFill>
                <a:effectLst/>
                <a:uLnTx/>
                <a:uFillTx/>
                <a:latin typeface="Helvetica" panose="020B0604020202020204" pitchFamily="34" charset="0"/>
                <a:cs typeface="Helvetica" panose="020B0604020202020204" pitchFamily="34" charset="0"/>
              </a:rPr>
              <a:t>Signed by the SAPP Members (Utilities)</a:t>
            </a:r>
          </a:p>
          <a:p>
            <a:pPr marL="914400" marR="0" lvl="2" indent="0" algn="just" defTabSz="914400" rtl="0" eaLnBrk="1" fontAlgn="base" latinLnBrk="0" hangingPunct="1">
              <a:lnSpc>
                <a:spcPct val="100000"/>
              </a:lnSpc>
              <a:spcBef>
                <a:spcPct val="20000"/>
              </a:spcBef>
              <a:spcAft>
                <a:spcPct val="0"/>
              </a:spcAft>
              <a:buClr>
                <a:srgbClr val="FF0000"/>
              </a:buClr>
              <a:buSzPct val="120000"/>
              <a:buFont typeface="Wingdings" panose="05000000000000000000" pitchFamily="2" charset="2"/>
              <a:buChar char="§"/>
              <a:tabLst/>
              <a:defRPr/>
            </a:pPr>
            <a:endParaRPr kumimoji="0" lang="en-US" altLang="en-US" sz="2500" b="0" i="0" u="none" strike="noStrike" kern="1200" cap="none" spc="0" normalizeH="0" baseline="0" noProof="0" dirty="0">
              <a:ln>
                <a:noFill/>
              </a:ln>
              <a:solidFill>
                <a:srgbClr val="252671"/>
              </a:solidFill>
              <a:effectLst/>
              <a:uLnTx/>
              <a:uFillTx/>
              <a:latin typeface="Helvetica" panose="020B0604020202020204" pitchFamily="34" charset="0"/>
              <a:cs typeface="Helvetica" panose="020B0604020202020204" pitchFamily="34" charset="0"/>
            </a:endParaRPr>
          </a:p>
          <a:p>
            <a:pPr marL="0" marR="0" lvl="0" indent="0" algn="just" defTabSz="914400" rtl="0" eaLnBrk="1" fontAlgn="base" latinLnBrk="0" hangingPunct="1">
              <a:lnSpc>
                <a:spcPct val="100000"/>
              </a:lnSpc>
              <a:spcBef>
                <a:spcPct val="20000"/>
              </a:spcBef>
              <a:spcAft>
                <a:spcPct val="0"/>
              </a:spcAft>
              <a:buClr>
                <a:srgbClr val="FF0000"/>
              </a:buClr>
              <a:buSzPct val="90000"/>
              <a:buFont typeface="Wingdings" panose="05000000000000000000" pitchFamily="2" charset="2"/>
              <a:buChar char="q"/>
              <a:tabLst/>
              <a:defRPr/>
            </a:pPr>
            <a:r>
              <a:rPr kumimoji="0" lang="en-US" altLang="en-US" b="0" i="0" u="sng" strike="noStrike" kern="1200" cap="none" spc="0" normalizeH="0" baseline="0" noProof="0" dirty="0">
                <a:ln>
                  <a:noFill/>
                </a:ln>
                <a:solidFill>
                  <a:srgbClr val="252671"/>
                </a:solidFill>
                <a:effectLst/>
                <a:uLnTx/>
                <a:uFillTx/>
                <a:latin typeface="Helvetica" panose="020B0604020202020204" pitchFamily="34" charset="0"/>
                <a:ea typeface="+mn-ea"/>
                <a:cs typeface="Helvetica" panose="020B0604020202020204" pitchFamily="34" charset="0"/>
              </a:rPr>
              <a:t>Agreement Between Operating Members</a:t>
            </a:r>
          </a:p>
          <a:p>
            <a:pPr marL="914400" marR="0" lvl="2" indent="0" algn="just" defTabSz="914400" rtl="0" eaLnBrk="1" fontAlgn="base" latinLnBrk="0" hangingPunct="1">
              <a:lnSpc>
                <a:spcPct val="100000"/>
              </a:lnSpc>
              <a:spcBef>
                <a:spcPct val="20000"/>
              </a:spcBef>
              <a:spcAft>
                <a:spcPct val="0"/>
              </a:spcAft>
              <a:buClr>
                <a:srgbClr val="FF0000"/>
              </a:buClr>
              <a:buSzPct val="120000"/>
              <a:buFont typeface="Wingdings" panose="05000000000000000000" pitchFamily="2" charset="2"/>
              <a:buChar char="§"/>
              <a:tabLst/>
              <a:defRPr/>
            </a:pPr>
            <a:r>
              <a:rPr kumimoji="0" lang="en-US" altLang="en-US" sz="2500" b="0" i="0" u="none" strike="noStrike" kern="1200" cap="none" spc="0" normalizeH="0" baseline="0" noProof="0" dirty="0">
                <a:ln>
                  <a:noFill/>
                </a:ln>
                <a:solidFill>
                  <a:srgbClr val="252671"/>
                </a:solidFill>
                <a:effectLst/>
                <a:uLnTx/>
                <a:uFillTx/>
                <a:latin typeface="Helvetica" panose="020B0604020202020204" pitchFamily="34" charset="0"/>
                <a:cs typeface="Helvetica" panose="020B0604020202020204" pitchFamily="34" charset="0"/>
              </a:rPr>
              <a:t>Signed by Operating Members (Interconnected) </a:t>
            </a:r>
          </a:p>
          <a:p>
            <a:pPr marL="914400" marR="0" lvl="2" indent="0" algn="just" defTabSz="914400" rtl="0" eaLnBrk="1" fontAlgn="base" latinLnBrk="0" hangingPunct="1">
              <a:lnSpc>
                <a:spcPct val="100000"/>
              </a:lnSpc>
              <a:spcBef>
                <a:spcPct val="20000"/>
              </a:spcBef>
              <a:spcAft>
                <a:spcPct val="0"/>
              </a:spcAft>
              <a:buClr>
                <a:srgbClr val="FF0000"/>
              </a:buClr>
              <a:buSzPct val="120000"/>
              <a:buFont typeface="Wingdings" panose="05000000000000000000" pitchFamily="2" charset="2"/>
              <a:buChar char="§"/>
              <a:tabLst/>
              <a:defRPr/>
            </a:pPr>
            <a:r>
              <a:rPr kumimoji="0" lang="en-US" altLang="en-US" sz="2500" b="0" i="0" u="none" strike="noStrike" kern="1200" cap="none" spc="0" normalizeH="0" baseline="0" noProof="0" dirty="0">
                <a:ln>
                  <a:noFill/>
                </a:ln>
                <a:solidFill>
                  <a:srgbClr val="252671"/>
                </a:solidFill>
                <a:effectLst/>
                <a:uLnTx/>
                <a:uFillTx/>
                <a:latin typeface="Helvetica" panose="020B0604020202020204" pitchFamily="34" charset="0"/>
                <a:cs typeface="Helvetica" panose="020B0604020202020204" pitchFamily="34" charset="0"/>
              </a:rPr>
              <a:t>Sets requirements for interconnected operations </a:t>
            </a:r>
          </a:p>
          <a:p>
            <a:pPr marL="914400" marR="0" lvl="2" indent="0" algn="just" defTabSz="914400" rtl="0" eaLnBrk="1" fontAlgn="base" latinLnBrk="0" hangingPunct="1">
              <a:lnSpc>
                <a:spcPct val="100000"/>
              </a:lnSpc>
              <a:spcBef>
                <a:spcPct val="20000"/>
              </a:spcBef>
              <a:spcAft>
                <a:spcPct val="0"/>
              </a:spcAft>
              <a:buClr>
                <a:srgbClr val="FF0000"/>
              </a:buClr>
              <a:buSzPct val="120000"/>
              <a:buFont typeface="Wingdings" panose="05000000000000000000" pitchFamily="2" charset="2"/>
              <a:buChar char="§"/>
              <a:tabLst/>
              <a:defRPr/>
            </a:pPr>
            <a:endParaRPr kumimoji="0" lang="en-US" altLang="en-US" sz="2500" b="0" i="0" u="none" strike="noStrike" kern="1200" cap="none" spc="0" normalizeH="0" baseline="0" noProof="0" dirty="0">
              <a:ln>
                <a:noFill/>
              </a:ln>
              <a:solidFill>
                <a:srgbClr val="252671"/>
              </a:solidFill>
              <a:effectLst/>
              <a:uLnTx/>
              <a:uFillTx/>
              <a:latin typeface="Helvetica" panose="020B0604020202020204" pitchFamily="34" charset="0"/>
              <a:cs typeface="Helvetica" panose="020B0604020202020204" pitchFamily="34" charset="0"/>
            </a:endParaRPr>
          </a:p>
          <a:p>
            <a:pPr marL="0" marR="0" lvl="0" indent="0" algn="just" defTabSz="914400" rtl="0" eaLnBrk="1" fontAlgn="base" latinLnBrk="0" hangingPunct="1">
              <a:lnSpc>
                <a:spcPct val="100000"/>
              </a:lnSpc>
              <a:spcBef>
                <a:spcPct val="20000"/>
              </a:spcBef>
              <a:spcAft>
                <a:spcPct val="0"/>
              </a:spcAft>
              <a:buClr>
                <a:srgbClr val="FF0000"/>
              </a:buClr>
              <a:buSzPct val="90000"/>
              <a:buFont typeface="Wingdings" panose="05000000000000000000" pitchFamily="2" charset="2"/>
              <a:buChar char="q"/>
              <a:tabLst/>
              <a:defRPr/>
            </a:pPr>
            <a:r>
              <a:rPr kumimoji="0" lang="en-US" altLang="en-US" b="0" i="0" u="sng" strike="noStrike" kern="1200" cap="none" spc="0" normalizeH="0" baseline="0" noProof="0" dirty="0">
                <a:ln>
                  <a:noFill/>
                </a:ln>
                <a:solidFill>
                  <a:srgbClr val="252671"/>
                </a:solidFill>
                <a:effectLst/>
                <a:uLnTx/>
                <a:uFillTx/>
                <a:latin typeface="Helvetica" panose="020B0604020202020204" pitchFamily="34" charset="0"/>
                <a:ea typeface="+mn-ea"/>
                <a:cs typeface="Helvetica" panose="020B0604020202020204" pitchFamily="34" charset="0"/>
              </a:rPr>
              <a:t>Operating Guidelines</a:t>
            </a:r>
          </a:p>
          <a:p>
            <a:pPr marL="914400" marR="0" lvl="2" indent="0" algn="just" defTabSz="914400" rtl="0" eaLnBrk="1" fontAlgn="base" latinLnBrk="0" hangingPunct="1">
              <a:lnSpc>
                <a:spcPct val="100000"/>
              </a:lnSpc>
              <a:spcBef>
                <a:spcPct val="20000"/>
              </a:spcBef>
              <a:spcAft>
                <a:spcPct val="0"/>
              </a:spcAft>
              <a:buClr>
                <a:srgbClr val="FF0000"/>
              </a:buClr>
              <a:buSzPct val="120000"/>
              <a:buFont typeface="Wingdings" panose="05000000000000000000" pitchFamily="2" charset="2"/>
              <a:buChar char="§"/>
              <a:tabLst/>
              <a:defRPr/>
            </a:pPr>
            <a:r>
              <a:rPr kumimoji="0" lang="en-US" altLang="en-US" sz="2500" b="0" i="0" u="none" strike="noStrike" kern="1200" cap="none" spc="0" normalizeH="0" baseline="0" noProof="0" dirty="0">
                <a:ln>
                  <a:noFill/>
                </a:ln>
                <a:solidFill>
                  <a:srgbClr val="252671"/>
                </a:solidFill>
                <a:effectLst/>
                <a:uLnTx/>
                <a:uFillTx/>
                <a:latin typeface="Helvetica" panose="020B0604020202020204" pitchFamily="34" charset="0"/>
                <a:cs typeface="Helvetica" panose="020B0604020202020204" pitchFamily="34" charset="0"/>
              </a:rPr>
              <a:t>Guidelines for system operations</a:t>
            </a:r>
          </a:p>
          <a:p>
            <a:pPr marL="914400" marR="0" lvl="2" indent="0" algn="just" defTabSz="914400" rtl="0" eaLnBrk="1" fontAlgn="base" latinLnBrk="0" hangingPunct="1">
              <a:lnSpc>
                <a:spcPct val="100000"/>
              </a:lnSpc>
              <a:spcBef>
                <a:spcPct val="20000"/>
              </a:spcBef>
              <a:spcAft>
                <a:spcPct val="0"/>
              </a:spcAft>
              <a:buClr>
                <a:srgbClr val="FF0000"/>
              </a:buClr>
              <a:buSzPct val="120000"/>
              <a:buFont typeface="Wingdings" panose="05000000000000000000" pitchFamily="2" charset="2"/>
              <a:buChar char="§"/>
              <a:tabLst/>
              <a:defRPr/>
            </a:pPr>
            <a:endParaRPr kumimoji="0" lang="en-US" altLang="en-US" sz="2500" b="0" i="0" u="none" strike="noStrike" kern="1200" cap="none" spc="0" normalizeH="0" baseline="0" noProof="0" dirty="0">
              <a:ln>
                <a:noFill/>
              </a:ln>
              <a:solidFill>
                <a:srgbClr val="252671"/>
              </a:solidFill>
              <a:effectLst/>
              <a:uLnTx/>
              <a:uFillTx/>
              <a:latin typeface="Helvetica" panose="020B0604020202020204" pitchFamily="34" charset="0"/>
              <a:cs typeface="Helvetica" panose="020B0604020202020204" pitchFamily="34" charset="0"/>
            </a:endParaRPr>
          </a:p>
          <a:p>
            <a:pPr marL="0" marR="0" lvl="0" indent="0" algn="just" defTabSz="914400" rtl="0" eaLnBrk="1" fontAlgn="base" latinLnBrk="0" hangingPunct="1">
              <a:lnSpc>
                <a:spcPct val="100000"/>
              </a:lnSpc>
              <a:spcBef>
                <a:spcPct val="20000"/>
              </a:spcBef>
              <a:spcAft>
                <a:spcPct val="0"/>
              </a:spcAft>
              <a:buClr>
                <a:srgbClr val="FF0000"/>
              </a:buClr>
              <a:buSzPct val="90000"/>
              <a:buFont typeface="Wingdings" panose="05000000000000000000" pitchFamily="2" charset="2"/>
              <a:buChar char="q"/>
              <a:tabLst/>
              <a:defRPr/>
            </a:pPr>
            <a:r>
              <a:rPr kumimoji="0" lang="en-US" altLang="en-US" b="0" i="0" u="sng" strike="noStrike" kern="1200" cap="none" spc="0" normalizeH="0" baseline="0" noProof="0" dirty="0">
                <a:ln>
                  <a:noFill/>
                </a:ln>
                <a:solidFill>
                  <a:srgbClr val="252671"/>
                </a:solidFill>
                <a:effectLst/>
                <a:uLnTx/>
                <a:uFillTx/>
                <a:latin typeface="Helvetica" panose="020B0604020202020204" pitchFamily="34" charset="0"/>
                <a:ea typeface="+mn-ea"/>
                <a:cs typeface="Helvetica" panose="020B0604020202020204" pitchFamily="34" charset="0"/>
              </a:rPr>
              <a:t>Market Guidelines and Market Rules</a:t>
            </a:r>
          </a:p>
          <a:p>
            <a:pPr marL="914400" marR="0" lvl="2" indent="0" algn="just" defTabSz="914400" rtl="0" eaLnBrk="1" fontAlgn="base" latinLnBrk="0" hangingPunct="1">
              <a:lnSpc>
                <a:spcPct val="100000"/>
              </a:lnSpc>
              <a:spcBef>
                <a:spcPct val="20000"/>
              </a:spcBef>
              <a:spcAft>
                <a:spcPct val="0"/>
              </a:spcAft>
              <a:buClr>
                <a:srgbClr val="FF0000"/>
              </a:buClr>
              <a:buSzPct val="120000"/>
              <a:buFont typeface="Wingdings" panose="05000000000000000000" pitchFamily="2" charset="2"/>
              <a:buChar char="§"/>
              <a:tabLst/>
              <a:defRPr/>
            </a:pPr>
            <a:r>
              <a:rPr kumimoji="0" lang="en-US" altLang="en-US" sz="2500" b="0" i="0" u="none" strike="noStrike" kern="1200" cap="none" spc="0" normalizeH="0" baseline="0" noProof="0" dirty="0">
                <a:ln>
                  <a:noFill/>
                </a:ln>
                <a:solidFill>
                  <a:srgbClr val="252671"/>
                </a:solidFill>
                <a:effectLst/>
                <a:uLnTx/>
                <a:uFillTx/>
                <a:latin typeface="Helvetica" panose="020B0604020202020204" pitchFamily="34" charset="0"/>
                <a:cs typeface="Helvetica" panose="020B0604020202020204" pitchFamily="34" charset="0"/>
              </a:rPr>
              <a:t>Govern operations of electricity trading </a:t>
            </a:r>
          </a:p>
          <a:p>
            <a:pPr marL="914400" marR="0" lvl="2" indent="0" algn="just" defTabSz="914400" rtl="0" eaLnBrk="1" fontAlgn="base" latinLnBrk="0" hangingPunct="1">
              <a:lnSpc>
                <a:spcPct val="100000"/>
              </a:lnSpc>
              <a:spcBef>
                <a:spcPct val="20000"/>
              </a:spcBef>
              <a:spcAft>
                <a:spcPct val="0"/>
              </a:spcAft>
              <a:buClr>
                <a:srgbClr val="FF0000"/>
              </a:buClr>
              <a:buSzPct val="120000"/>
              <a:buFont typeface="Wingdings" panose="05000000000000000000" pitchFamily="2" charset="2"/>
              <a:buChar char="§"/>
              <a:tabLst/>
              <a:defRPr/>
            </a:pPr>
            <a:endParaRPr lang="en-US" altLang="en-US" sz="2500" kern="1200" dirty="0">
              <a:solidFill>
                <a:srgbClr val="252671"/>
              </a:solidFill>
              <a:latin typeface="Helvetica" panose="020B0604020202020204" pitchFamily="34" charset="0"/>
              <a:cs typeface="Helvetica" panose="020B0604020202020204" pitchFamily="34" charset="0"/>
            </a:endParaRPr>
          </a:p>
          <a:p>
            <a:pPr marL="0" marR="0" lvl="0" indent="0" algn="just" defTabSz="914400" rtl="0" eaLnBrk="1" fontAlgn="base" latinLnBrk="0" hangingPunct="1">
              <a:lnSpc>
                <a:spcPct val="100000"/>
              </a:lnSpc>
              <a:spcBef>
                <a:spcPct val="20000"/>
              </a:spcBef>
              <a:spcAft>
                <a:spcPct val="0"/>
              </a:spcAft>
              <a:buClr>
                <a:srgbClr val="FF0000"/>
              </a:buClr>
              <a:buSzPct val="90000"/>
              <a:buFont typeface="Wingdings" panose="05000000000000000000" pitchFamily="2" charset="2"/>
              <a:buChar char="q"/>
              <a:tabLst/>
              <a:defRPr/>
            </a:pPr>
            <a:r>
              <a:rPr kumimoji="0" lang="en-US" altLang="en-US" sz="2400" b="0" i="0" u="sng" strike="noStrike" kern="1200" cap="none" spc="0" normalizeH="0" baseline="0" noProof="0" dirty="0">
                <a:ln>
                  <a:noFill/>
                </a:ln>
                <a:solidFill>
                  <a:srgbClr val="252671"/>
                </a:solidFill>
                <a:effectLst/>
                <a:uLnTx/>
                <a:uFillTx/>
                <a:latin typeface="Helvetica" panose="020B0604020202020204" pitchFamily="34" charset="0"/>
                <a:ea typeface="+mn-ea"/>
                <a:cs typeface="Helvetica" panose="020B0604020202020204" pitchFamily="34" charset="0"/>
                <a:sym typeface="Helvetica Neue"/>
              </a:rPr>
              <a:t>Regional Grid Code</a:t>
            </a:r>
          </a:p>
          <a:p>
            <a:pPr marL="914400" marR="0" lvl="2" indent="0" algn="just" defTabSz="914400" rtl="0" eaLnBrk="1" fontAlgn="base" latinLnBrk="0" hangingPunct="1">
              <a:lnSpc>
                <a:spcPct val="100000"/>
              </a:lnSpc>
              <a:spcBef>
                <a:spcPct val="20000"/>
              </a:spcBef>
              <a:spcAft>
                <a:spcPct val="0"/>
              </a:spcAft>
              <a:buClr>
                <a:srgbClr val="FF0000"/>
              </a:buClr>
              <a:buSzPct val="120000"/>
              <a:buFont typeface="Wingdings" panose="05000000000000000000" pitchFamily="2" charset="2"/>
              <a:buChar char="§"/>
              <a:tabLst/>
              <a:defRPr/>
            </a:pPr>
            <a:r>
              <a:rPr kumimoji="0" lang="en-US" altLang="en-US" sz="2500" b="0" i="0" u="none" strike="noStrike" kern="1200" cap="none" spc="0" normalizeH="0" baseline="0" noProof="0" dirty="0">
                <a:ln>
                  <a:noFill/>
                </a:ln>
                <a:solidFill>
                  <a:srgbClr val="252671"/>
                </a:solidFill>
                <a:effectLst/>
                <a:uLnTx/>
                <a:uFillTx/>
                <a:latin typeface="Helvetica" panose="020B0604020202020204" pitchFamily="34" charset="0"/>
                <a:cs typeface="Helvetica" panose="020B0604020202020204" pitchFamily="34" charset="0"/>
              </a:rPr>
              <a:t>Work is in progress under the Regional Energy Regulators Association of Southern Africa (RERA)</a:t>
            </a:r>
          </a:p>
        </p:txBody>
      </p:sp>
      <p:pic>
        <p:nvPicPr>
          <p:cNvPr id="5" name="Picture 4">
            <a:extLst>
              <a:ext uri="{FF2B5EF4-FFF2-40B4-BE49-F238E27FC236}">
                <a16:creationId xmlns:a16="http://schemas.microsoft.com/office/drawing/2014/main" id="{AA051627-1AC4-49D9-A0DD-B9B2329BD8C8}"/>
              </a:ext>
            </a:extLst>
          </p:cNvPr>
          <p:cNvPicPr>
            <a:picLocks noChangeAspect="1"/>
          </p:cNvPicPr>
          <p:nvPr/>
        </p:nvPicPr>
        <p:blipFill>
          <a:blip r:embed="rId3"/>
          <a:stretch>
            <a:fillRect/>
          </a:stretch>
        </p:blipFill>
        <p:spPr>
          <a:xfrm>
            <a:off x="1124326" y="2787261"/>
            <a:ext cx="8894835" cy="7333488"/>
          </a:xfrm>
          <a:prstGeom prst="rect">
            <a:avLst/>
          </a:prstGeom>
        </p:spPr>
      </p:pic>
    </p:spTree>
    <p:extLst>
      <p:ext uri="{BB962C8B-B14F-4D97-AF65-F5344CB8AC3E}">
        <p14:creationId xmlns:p14="http://schemas.microsoft.com/office/powerpoint/2010/main" val="144563562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11104546" y="2253776"/>
            <a:ext cx="10213231" cy="4647939"/>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algn="just" defTabSz="457200">
              <a:lnSpc>
                <a:spcPct val="150000"/>
              </a:lnSpc>
              <a:defRPr sz="2500">
                <a:solidFill>
                  <a:srgbClr val="1E2A37"/>
                </a:solidFill>
                <a:latin typeface="Helvetica"/>
                <a:ea typeface="Helvetica"/>
                <a:cs typeface="Helvetica"/>
                <a:sym typeface="Helvetica"/>
              </a:defRPr>
            </a:lvl1pPr>
          </a:lstStyle>
          <a:p>
            <a:r>
              <a:rPr lang="en-GB" dirty="0">
                <a:solidFill>
                  <a:srgbClr val="252671"/>
                </a:solidFill>
              </a:rPr>
              <a:t>Three technical building blocks that provide opportunities for Energy Trading in the SAPP are:</a:t>
            </a:r>
          </a:p>
          <a:p>
            <a:pPr marL="317500" indent="-317500">
              <a:buSzPct val="123000"/>
              <a:buFontTx/>
              <a:buChar char="•"/>
              <a:defRPr sz="2500">
                <a:solidFill>
                  <a:srgbClr val="1E2A37"/>
                </a:solidFill>
                <a:latin typeface="Helvetica"/>
                <a:ea typeface="Helvetica"/>
                <a:cs typeface="Helvetica"/>
                <a:sym typeface="Helvetica"/>
              </a:defRPr>
            </a:pPr>
            <a:r>
              <a:rPr lang="en-GB" dirty="0">
                <a:solidFill>
                  <a:srgbClr val="252671"/>
                </a:solidFill>
              </a:rPr>
              <a:t>Diverse generation mix</a:t>
            </a:r>
          </a:p>
          <a:p>
            <a:pPr marL="317500" indent="-317500">
              <a:buSzPct val="123000"/>
              <a:buFontTx/>
              <a:buChar char="•"/>
              <a:defRPr sz="2500">
                <a:solidFill>
                  <a:srgbClr val="1E2A37"/>
                </a:solidFill>
                <a:latin typeface="Helvetica"/>
                <a:ea typeface="Helvetica"/>
                <a:cs typeface="Helvetica"/>
                <a:sym typeface="Helvetica"/>
              </a:defRPr>
            </a:pPr>
            <a:r>
              <a:rPr lang="en-GB" dirty="0">
                <a:solidFill>
                  <a:srgbClr val="252671"/>
                </a:solidFill>
              </a:rPr>
              <a:t>Strong Transmission Interconnection</a:t>
            </a:r>
          </a:p>
          <a:p>
            <a:pPr marL="317500" indent="-317500">
              <a:buSzPct val="123000"/>
              <a:buFontTx/>
              <a:buChar char="•"/>
              <a:defRPr sz="2500">
                <a:solidFill>
                  <a:srgbClr val="1E2A37"/>
                </a:solidFill>
                <a:latin typeface="Helvetica"/>
                <a:ea typeface="Helvetica"/>
                <a:cs typeface="Helvetica"/>
                <a:sym typeface="Helvetica"/>
              </a:defRPr>
            </a:pPr>
            <a:r>
              <a:rPr lang="en-GB" dirty="0">
                <a:solidFill>
                  <a:srgbClr val="252671"/>
                </a:solidFill>
              </a:rPr>
              <a:t>Some utilities have excess generation capacities, others are in deficit</a:t>
            </a:r>
          </a:p>
          <a:p>
            <a:r>
              <a:rPr lang="en-GB" dirty="0">
                <a:solidFill>
                  <a:srgbClr val="252671"/>
                </a:solidFill>
              </a:rPr>
              <a:t>In addition there is good</a:t>
            </a:r>
          </a:p>
          <a:p>
            <a:r>
              <a:rPr lang="en-GB" dirty="0">
                <a:solidFill>
                  <a:srgbClr val="252671"/>
                </a:solidFill>
              </a:rPr>
              <a:t>✓      Political support through SADC</a:t>
            </a:r>
          </a:p>
          <a:p>
            <a:r>
              <a:rPr lang="en-GB" dirty="0">
                <a:solidFill>
                  <a:srgbClr val="252671"/>
                </a:solidFill>
              </a:rPr>
              <a:t>✓      Regulatory support through RERA</a:t>
            </a:r>
          </a:p>
        </p:txBody>
      </p:sp>
      <p:sp>
        <p:nvSpPr>
          <p:cNvPr id="14" name="Rectángulo">
            <a:extLst>
              <a:ext uri="{FF2B5EF4-FFF2-40B4-BE49-F238E27FC236}">
                <a16:creationId xmlns:a16="http://schemas.microsoft.com/office/drawing/2014/main" id="{526A025A-6D49-FA4D-A7DE-24E2C8F78339}"/>
              </a:ext>
            </a:extLst>
          </p:cNvPr>
          <p:cNvSpPr/>
          <p:nvPr/>
        </p:nvSpPr>
        <p:spPr>
          <a:xfrm>
            <a:off x="-91381" y="13487635"/>
            <a:ext cx="24566762" cy="322958"/>
          </a:xfrm>
          <a:prstGeom prst="rect">
            <a:avLst/>
          </a:prstGeom>
          <a:solidFill>
            <a:srgbClr val="F39325"/>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6" name="Línea">
            <a:extLst>
              <a:ext uri="{FF2B5EF4-FFF2-40B4-BE49-F238E27FC236}">
                <a16:creationId xmlns:a16="http://schemas.microsoft.com/office/drawing/2014/main" id="{1795BC0A-BE93-4643-B0EA-72FB827E8E30}"/>
              </a:ext>
            </a:extLst>
          </p:cNvPr>
          <p:cNvSpPr/>
          <p:nvPr/>
        </p:nvSpPr>
        <p:spPr>
          <a:xfrm>
            <a:off x="11104546" y="2253776"/>
            <a:ext cx="5849291" cy="0"/>
          </a:xfrm>
          <a:prstGeom prst="line">
            <a:avLst/>
          </a:prstGeom>
          <a:ln w="25400">
            <a:solidFill>
              <a:srgbClr val="797DB0"/>
            </a:solidFill>
            <a:miter lim="400000"/>
          </a:ln>
        </p:spPr>
        <p:txBody>
          <a:bodyPr lIns="50800" tIns="50800" rIns="50800" bIns="50800" anchor="ctr"/>
          <a:lstStyle/>
          <a:p>
            <a:endParaRPr/>
          </a:p>
        </p:txBody>
      </p:sp>
      <p:sp>
        <p:nvSpPr>
          <p:cNvPr id="18" name="HERE THE TITLE">
            <a:extLst>
              <a:ext uri="{FF2B5EF4-FFF2-40B4-BE49-F238E27FC236}">
                <a16:creationId xmlns:a16="http://schemas.microsoft.com/office/drawing/2014/main" id="{A8C201C6-1075-394C-AFAC-47A31BAC2285}"/>
              </a:ext>
            </a:extLst>
          </p:cNvPr>
          <p:cNvSpPr txBox="1"/>
          <p:nvPr/>
        </p:nvSpPr>
        <p:spPr>
          <a:xfrm>
            <a:off x="11137900" y="1212850"/>
            <a:ext cx="8592047" cy="104092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GB" dirty="0">
                <a:solidFill>
                  <a:srgbClr val="252671"/>
                </a:solidFill>
              </a:rPr>
              <a:t>Rationale for power trading </a:t>
            </a:r>
            <a:endParaRPr dirty="0">
              <a:solidFill>
                <a:srgbClr val="252671"/>
              </a:solidFill>
            </a:endParaRPr>
          </a:p>
        </p:txBody>
      </p:sp>
      <p:sp>
        <p:nvSpPr>
          <p:cNvPr id="10" name="TextBox 7">
            <a:extLst>
              <a:ext uri="{FF2B5EF4-FFF2-40B4-BE49-F238E27FC236}">
                <a16:creationId xmlns:a16="http://schemas.microsoft.com/office/drawing/2014/main" id="{A738981C-3779-4E38-8CA0-468BDBF82E0B}"/>
              </a:ext>
            </a:extLst>
          </p:cNvPr>
          <p:cNvSpPr txBox="1"/>
          <p:nvPr/>
        </p:nvSpPr>
        <p:spPr>
          <a:xfrm>
            <a:off x="10442448" y="12554943"/>
            <a:ext cx="6511389" cy="76431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lnSpc>
                <a:spcPct val="150000"/>
              </a:lnSpc>
            </a:pPr>
            <a:r>
              <a:rPr lang="en-GB" sz="1800" i="1">
                <a:solidFill>
                  <a:srgbClr val="F39324"/>
                </a:solidFill>
              </a:rPr>
              <a:t>Enabling electricity exchanges and trading in the Mediterranean </a:t>
            </a:r>
          </a:p>
          <a:p>
            <a:pPr algn="r"/>
            <a:r>
              <a:rPr lang="en-GB" sz="1600" b="1" i="1">
                <a:solidFill>
                  <a:srgbClr val="2B2D6D"/>
                </a:solidFill>
                <a:effectLst/>
                <a:latin typeface="Helvetica" pitchFamily="2" charset="0"/>
                <a:ea typeface="Calibri" panose="020F0502020204030204" pitchFamily="34" charset="0"/>
                <a:cs typeface="Calibri" panose="020F0502020204030204" pitchFamily="34" charset="0"/>
              </a:rPr>
              <a:t>9 February 2022</a:t>
            </a:r>
            <a:endParaRPr lang="en-GB" sz="1600" i="1">
              <a:solidFill>
                <a:srgbClr val="002060"/>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8" name="Lorem ipsum dolor sit amet, consectetur adipiscing elit, sed do eiusmod tempor incididunt ut labore et dolore magna aliqua. Ut enim ad minim veniam, quis nostrud exercitation ullamco laboris nisi ut aliquip ex ea commodo consequat. Duis aute irure dolor ">
            <a:extLst>
              <a:ext uri="{FF2B5EF4-FFF2-40B4-BE49-F238E27FC236}">
                <a16:creationId xmlns:a16="http://schemas.microsoft.com/office/drawing/2014/main" id="{E9A12F53-4D6D-4940-A97C-694CF8C5C2C1}"/>
              </a:ext>
            </a:extLst>
          </p:cNvPr>
          <p:cNvSpPr txBox="1"/>
          <p:nvPr/>
        </p:nvSpPr>
        <p:spPr>
          <a:xfrm>
            <a:off x="11256946" y="8767635"/>
            <a:ext cx="10213231" cy="2916761"/>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algn="just" defTabSz="457200">
              <a:lnSpc>
                <a:spcPct val="150000"/>
              </a:lnSpc>
              <a:defRPr sz="2500">
                <a:solidFill>
                  <a:srgbClr val="1E2A37"/>
                </a:solidFill>
                <a:latin typeface="Helvetica"/>
                <a:ea typeface="Helvetica"/>
                <a:cs typeface="Helvetica"/>
                <a:sym typeface="Helvetica"/>
              </a:defRPr>
            </a:lvl1pPr>
          </a:lstStyle>
          <a:p>
            <a:pPr marL="342900" indent="-342900">
              <a:buFont typeface="Wingdings" panose="05000000000000000000" pitchFamily="2" charset="2"/>
              <a:buChar char="§"/>
            </a:pPr>
            <a:r>
              <a:rPr lang="en-GB" dirty="0">
                <a:solidFill>
                  <a:srgbClr val="252671"/>
                </a:solidFill>
              </a:rPr>
              <a:t>Power Pool Governance and Operational Rules</a:t>
            </a:r>
          </a:p>
          <a:p>
            <a:pPr marL="342900" indent="-342900">
              <a:buFont typeface="Wingdings" panose="05000000000000000000" pitchFamily="2" charset="2"/>
              <a:buChar char="§"/>
            </a:pPr>
            <a:r>
              <a:rPr lang="en-GB" dirty="0">
                <a:solidFill>
                  <a:srgbClr val="252671"/>
                </a:solidFill>
              </a:rPr>
              <a:t>Transmission Capacity Allocation and Pricing</a:t>
            </a:r>
          </a:p>
          <a:p>
            <a:pPr marL="342900" indent="-342900">
              <a:buFont typeface="Wingdings" panose="05000000000000000000" pitchFamily="2" charset="2"/>
              <a:buChar char="§"/>
            </a:pPr>
            <a:r>
              <a:rPr lang="en-GB" dirty="0">
                <a:solidFill>
                  <a:srgbClr val="252671"/>
                </a:solidFill>
              </a:rPr>
              <a:t>Efficient handling of Energy Imbalances</a:t>
            </a:r>
          </a:p>
          <a:p>
            <a:pPr marL="342900" indent="-342900">
              <a:buFont typeface="Wingdings" panose="05000000000000000000" pitchFamily="2" charset="2"/>
              <a:buChar char="§"/>
            </a:pPr>
            <a:r>
              <a:rPr lang="en-GB" dirty="0">
                <a:solidFill>
                  <a:srgbClr val="252671"/>
                </a:solidFill>
              </a:rPr>
              <a:t>Handling Outages and System Emergency Situations</a:t>
            </a:r>
          </a:p>
          <a:p>
            <a:pPr marL="342900" indent="-342900">
              <a:buFont typeface="Wingdings" panose="05000000000000000000" pitchFamily="2" charset="2"/>
              <a:buChar char="§"/>
            </a:pPr>
            <a:r>
              <a:rPr lang="en-GB" dirty="0">
                <a:solidFill>
                  <a:srgbClr val="252671"/>
                </a:solidFill>
              </a:rPr>
              <a:t>Solid Market Rules</a:t>
            </a:r>
          </a:p>
        </p:txBody>
      </p:sp>
      <p:sp>
        <p:nvSpPr>
          <p:cNvPr id="9" name="HERE THE TITLE">
            <a:extLst>
              <a:ext uri="{FF2B5EF4-FFF2-40B4-BE49-F238E27FC236}">
                <a16:creationId xmlns:a16="http://schemas.microsoft.com/office/drawing/2014/main" id="{1F31ED79-02AC-48D0-8EAA-51FC1E4AEE86}"/>
              </a:ext>
            </a:extLst>
          </p:cNvPr>
          <p:cNvSpPr txBox="1"/>
          <p:nvPr/>
        </p:nvSpPr>
        <p:spPr>
          <a:xfrm>
            <a:off x="11137900" y="7436156"/>
            <a:ext cx="10213231" cy="101297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GB" dirty="0">
                <a:solidFill>
                  <a:srgbClr val="252671"/>
                </a:solidFill>
              </a:rPr>
              <a:t>Key Issues to Regional Trading </a:t>
            </a:r>
          </a:p>
        </p:txBody>
      </p:sp>
      <p:pic>
        <p:nvPicPr>
          <p:cNvPr id="2" name="Picture 1">
            <a:extLst>
              <a:ext uri="{FF2B5EF4-FFF2-40B4-BE49-F238E27FC236}">
                <a16:creationId xmlns:a16="http://schemas.microsoft.com/office/drawing/2014/main" id="{105042DD-BC6E-4350-BCBB-23EF5E91639A}"/>
              </a:ext>
            </a:extLst>
          </p:cNvPr>
          <p:cNvPicPr>
            <a:picLocks noChangeAspect="1"/>
          </p:cNvPicPr>
          <p:nvPr/>
        </p:nvPicPr>
        <p:blipFill>
          <a:blip r:embed="rId3"/>
          <a:stretch>
            <a:fillRect/>
          </a:stretch>
        </p:blipFill>
        <p:spPr>
          <a:xfrm>
            <a:off x="384047" y="2253776"/>
            <a:ext cx="10485603" cy="8755600"/>
          </a:xfrm>
          <a:prstGeom prst="rect">
            <a:avLst/>
          </a:prstGeom>
        </p:spPr>
      </p:pic>
    </p:spTree>
    <p:extLst>
      <p:ext uri="{BB962C8B-B14F-4D97-AF65-F5344CB8AC3E}">
        <p14:creationId xmlns:p14="http://schemas.microsoft.com/office/powerpoint/2010/main" val="1649291299"/>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10904818" y="2566260"/>
            <a:ext cx="10213231" cy="8469050"/>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lvl1pPr algn="just" defTabSz="457200">
              <a:lnSpc>
                <a:spcPct val="150000"/>
              </a:lnSpc>
              <a:defRPr sz="2500">
                <a:solidFill>
                  <a:srgbClr val="1E2A37"/>
                </a:solidFill>
                <a:latin typeface="Helvetica"/>
                <a:ea typeface="Helvetica"/>
                <a:cs typeface="Helvetica"/>
                <a:sym typeface="Helvetica"/>
              </a:defRPr>
            </a:lvl1pPr>
          </a:lstStyle>
          <a:p>
            <a:pPr marL="214313" indent="-214313">
              <a:lnSpc>
                <a:spcPct val="90000"/>
              </a:lnSpc>
              <a:spcBef>
                <a:spcPct val="20000"/>
              </a:spcBef>
              <a:buClr>
                <a:prstClr val="black"/>
              </a:buClr>
              <a:buSzPct val="130000"/>
              <a:buFont typeface="Arial"/>
              <a:buChar char="•"/>
              <a:defRPr/>
            </a:pPr>
            <a:r>
              <a:rPr lang="en-US" sz="2800" kern="0" dirty="0">
                <a:solidFill>
                  <a:prstClr val="black"/>
                </a:solidFill>
                <a:latin typeface="Century Gothic"/>
                <a:cs typeface="Century Gothic"/>
              </a:rPr>
              <a:t>Bilateral contracts</a:t>
            </a:r>
          </a:p>
          <a:p>
            <a:pPr marL="914400" indent="-457200">
              <a:lnSpc>
                <a:spcPct val="90000"/>
              </a:lnSpc>
              <a:spcBef>
                <a:spcPct val="20000"/>
              </a:spcBef>
              <a:buClr>
                <a:prstClr val="black"/>
              </a:buClr>
              <a:buSzPct val="130000"/>
              <a:buFont typeface="Courier New" panose="02070309020205020404" pitchFamily="49" charset="0"/>
              <a:buChar char="o"/>
              <a:defRPr/>
            </a:pPr>
            <a:r>
              <a:rPr lang="en-US" sz="2400" kern="0" dirty="0">
                <a:solidFill>
                  <a:srgbClr val="252671"/>
                </a:solidFill>
                <a:latin typeface="Century Gothic"/>
                <a:cs typeface="Century Gothic"/>
              </a:rPr>
              <a:t>Member utilities have been trading bilaterally</a:t>
            </a:r>
          </a:p>
          <a:p>
            <a:pPr marL="214313" indent="-214313">
              <a:lnSpc>
                <a:spcPct val="90000"/>
              </a:lnSpc>
              <a:spcBef>
                <a:spcPct val="20000"/>
              </a:spcBef>
              <a:buClr>
                <a:prstClr val="black"/>
              </a:buClr>
              <a:buSzPct val="130000"/>
              <a:buFont typeface="Arial"/>
              <a:buChar char="•"/>
              <a:defRPr/>
            </a:pPr>
            <a:r>
              <a:rPr lang="en-US" sz="2800" kern="0" dirty="0">
                <a:solidFill>
                  <a:prstClr val="black"/>
                </a:solidFill>
                <a:latin typeface="Century Gothic"/>
                <a:cs typeface="Century Gothic"/>
              </a:rPr>
              <a:t>Short-Term Energy Market (STEM) </a:t>
            </a:r>
          </a:p>
          <a:p>
            <a:pPr marL="914400" indent="-457200">
              <a:lnSpc>
                <a:spcPct val="90000"/>
              </a:lnSpc>
              <a:spcBef>
                <a:spcPct val="20000"/>
              </a:spcBef>
              <a:buClr>
                <a:prstClr val="black"/>
              </a:buClr>
              <a:buSzPct val="130000"/>
              <a:buFont typeface="Courier New" panose="02070309020205020404" pitchFamily="49" charset="0"/>
              <a:buChar char="o"/>
              <a:defRPr/>
            </a:pPr>
            <a:r>
              <a:rPr lang="en-US" sz="2400" kern="0" dirty="0">
                <a:solidFill>
                  <a:srgbClr val="252671"/>
                </a:solidFill>
                <a:latin typeface="Century Gothic"/>
              </a:rPr>
              <a:t>Members realized opportunities for shorter term trading and launched the STEM in  2001</a:t>
            </a:r>
          </a:p>
          <a:p>
            <a:pPr marL="214313" indent="-214313">
              <a:lnSpc>
                <a:spcPct val="90000"/>
              </a:lnSpc>
              <a:spcBef>
                <a:spcPct val="20000"/>
              </a:spcBef>
              <a:buClr>
                <a:prstClr val="black"/>
              </a:buClr>
              <a:buSzPct val="130000"/>
              <a:buFont typeface="Arial"/>
              <a:buChar char="•"/>
              <a:defRPr/>
            </a:pPr>
            <a:r>
              <a:rPr lang="en-US" sz="2800" kern="0" dirty="0">
                <a:solidFill>
                  <a:prstClr val="black"/>
                </a:solidFill>
                <a:latin typeface="Century Gothic"/>
                <a:cs typeface="Century Gothic"/>
              </a:rPr>
              <a:t>Post STEM (Balancing Market) </a:t>
            </a:r>
          </a:p>
          <a:p>
            <a:pPr marL="800100" indent="-342900">
              <a:lnSpc>
                <a:spcPct val="90000"/>
              </a:lnSpc>
              <a:spcBef>
                <a:spcPct val="20000"/>
              </a:spcBef>
              <a:buClr>
                <a:prstClr val="black"/>
              </a:buClr>
              <a:buSzPct val="130000"/>
              <a:buFont typeface="Courier New" panose="02070309020205020404" pitchFamily="49" charset="0"/>
              <a:buChar char="o"/>
              <a:defRPr/>
            </a:pPr>
            <a:r>
              <a:rPr lang="en-US" sz="2800" kern="0" dirty="0">
                <a:solidFill>
                  <a:srgbClr val="252671"/>
                </a:solidFill>
                <a:latin typeface="Century Gothic"/>
              </a:rPr>
              <a:t>Utilities noticed that th</a:t>
            </a:r>
            <a:r>
              <a:rPr lang="en-US" sz="2400" kern="0" dirty="0">
                <a:solidFill>
                  <a:srgbClr val="252671"/>
                </a:solidFill>
                <a:latin typeface="Century Gothic"/>
              </a:rPr>
              <a:t>ere were still deficits and surpluses after STEM was closed and  introduced Post STEM in 2002</a:t>
            </a:r>
          </a:p>
          <a:p>
            <a:pPr marL="214313" indent="-214313">
              <a:lnSpc>
                <a:spcPct val="90000"/>
              </a:lnSpc>
              <a:spcBef>
                <a:spcPct val="20000"/>
              </a:spcBef>
              <a:buClr>
                <a:prstClr val="black"/>
              </a:buClr>
              <a:buSzPct val="130000"/>
              <a:buFont typeface="Arial"/>
              <a:buChar char="•"/>
              <a:defRPr/>
            </a:pPr>
            <a:r>
              <a:rPr lang="en-US" sz="2800" kern="0" dirty="0">
                <a:solidFill>
                  <a:prstClr val="black"/>
                </a:solidFill>
                <a:latin typeface="Century Gothic"/>
                <a:cs typeface="Century Gothic"/>
              </a:rPr>
              <a:t>Day-Ahead Market (DAM) </a:t>
            </a:r>
          </a:p>
          <a:p>
            <a:pPr marL="800100" lvl="1" indent="-342900">
              <a:lnSpc>
                <a:spcPct val="90000"/>
              </a:lnSpc>
              <a:spcBef>
                <a:spcPct val="20000"/>
              </a:spcBef>
              <a:buClr>
                <a:prstClr val="black"/>
              </a:buClr>
              <a:buSzPct val="130000"/>
              <a:buFont typeface="Courier New" panose="02070309020205020404" pitchFamily="49" charset="0"/>
              <a:buChar char="o"/>
              <a:defRPr/>
            </a:pPr>
            <a:r>
              <a:rPr lang="en-US" kern="0" dirty="0">
                <a:solidFill>
                  <a:srgbClr val="252671"/>
                </a:solidFill>
                <a:latin typeface="Century Gothic"/>
              </a:rPr>
              <a:t>In 2009 refinement of STEM into the Day-Ahead Market (DAM)</a:t>
            </a:r>
          </a:p>
          <a:p>
            <a:pPr marL="214313" indent="-214313">
              <a:lnSpc>
                <a:spcPct val="90000"/>
              </a:lnSpc>
              <a:spcBef>
                <a:spcPct val="20000"/>
              </a:spcBef>
              <a:buClr>
                <a:prstClr val="black"/>
              </a:buClr>
              <a:buSzPct val="130000"/>
              <a:buFont typeface="Arial"/>
              <a:buChar char="•"/>
              <a:defRPr/>
            </a:pPr>
            <a:r>
              <a:rPr lang="en-US" sz="2800" kern="0" dirty="0">
                <a:solidFill>
                  <a:prstClr val="black"/>
                </a:solidFill>
                <a:latin typeface="Century Gothic"/>
                <a:cs typeface="Century Gothic"/>
              </a:rPr>
              <a:t>Post Day Ahead Market (PDAM) </a:t>
            </a:r>
          </a:p>
          <a:p>
            <a:pPr marL="742950" indent="-285750">
              <a:lnSpc>
                <a:spcPct val="90000"/>
              </a:lnSpc>
              <a:spcBef>
                <a:spcPct val="20000"/>
              </a:spcBef>
              <a:buClr>
                <a:prstClr val="black"/>
              </a:buClr>
              <a:buSzPct val="130000"/>
              <a:buFont typeface="Courier New" panose="02070309020205020404" pitchFamily="49" charset="0"/>
              <a:buChar char="o"/>
              <a:defRPr/>
            </a:pPr>
            <a:r>
              <a:rPr lang="en-US" sz="2400" kern="0" dirty="0">
                <a:solidFill>
                  <a:srgbClr val="252671"/>
                </a:solidFill>
                <a:latin typeface="Century Gothic"/>
              </a:rPr>
              <a:t>Opportunities led to the introduction of Post DAM in 2013</a:t>
            </a:r>
          </a:p>
          <a:p>
            <a:pPr marL="214313" indent="-214313">
              <a:lnSpc>
                <a:spcPct val="90000"/>
              </a:lnSpc>
              <a:spcBef>
                <a:spcPct val="20000"/>
              </a:spcBef>
              <a:buClr>
                <a:prstClr val="black"/>
              </a:buClr>
              <a:buSzPct val="130000"/>
              <a:buFont typeface="Arial"/>
              <a:buChar char="•"/>
              <a:defRPr/>
            </a:pPr>
            <a:r>
              <a:rPr lang="en-US" sz="2800" kern="0" dirty="0">
                <a:solidFill>
                  <a:prstClr val="black"/>
                </a:solidFill>
                <a:latin typeface="Century Gothic"/>
                <a:cs typeface="Century Gothic"/>
              </a:rPr>
              <a:t>Intra Day Market (IDM)</a:t>
            </a:r>
          </a:p>
          <a:p>
            <a:pPr marL="742950" indent="-285750">
              <a:lnSpc>
                <a:spcPct val="90000"/>
              </a:lnSpc>
              <a:spcBef>
                <a:spcPct val="20000"/>
              </a:spcBef>
              <a:buClr>
                <a:prstClr val="black"/>
              </a:buClr>
              <a:buSzPct val="130000"/>
              <a:buFont typeface="Courier New" panose="02070309020205020404" pitchFamily="49" charset="0"/>
              <a:buChar char="o"/>
              <a:defRPr/>
            </a:pPr>
            <a:r>
              <a:rPr lang="en-US" sz="2400" kern="0" dirty="0">
                <a:solidFill>
                  <a:srgbClr val="252671"/>
                </a:solidFill>
                <a:latin typeface="Century Gothic"/>
              </a:rPr>
              <a:t>In 2016 Post DAM was replaced by Intra-Day Market meant to assist participants to reduce imbalances</a:t>
            </a:r>
          </a:p>
          <a:p>
            <a:pPr marL="214313" marR="0" lvl="0" indent="-214313" algn="l" defTabSz="914400" rtl="0" eaLnBrk="1" fontAlgn="auto" latinLnBrk="0" hangingPunct="1">
              <a:lnSpc>
                <a:spcPct val="90000"/>
              </a:lnSpc>
              <a:spcBef>
                <a:spcPct val="20000"/>
              </a:spcBef>
              <a:spcAft>
                <a:spcPts val="0"/>
              </a:spcAft>
              <a:buClr>
                <a:prstClr val="black"/>
              </a:buClr>
              <a:buSzPct val="130000"/>
              <a:buFont typeface="Arial"/>
              <a:buChar char="•"/>
              <a:tabLst/>
              <a:defRPr/>
            </a:pPr>
            <a:r>
              <a:rPr lang="en-US" sz="2400" kern="0" dirty="0">
                <a:solidFill>
                  <a:schemeClr val="accent1"/>
                </a:solidFill>
                <a:latin typeface="Century Gothic"/>
              </a:rPr>
              <a:t> </a:t>
            </a:r>
            <a:r>
              <a:rPr kumimoji="0" lang="en-US" sz="2800" b="0" i="0" u="none" strike="noStrike" kern="0" cap="none" spc="0" normalizeH="0" baseline="0" noProof="0" dirty="0">
                <a:ln>
                  <a:noFill/>
                </a:ln>
                <a:solidFill>
                  <a:prstClr val="black"/>
                </a:solidFill>
                <a:effectLst/>
                <a:uLnTx/>
                <a:uFillTx/>
                <a:latin typeface="Century Gothic"/>
                <a:ea typeface="+mn-ea"/>
                <a:cs typeface="Century Gothic"/>
              </a:rPr>
              <a:t>Forward Physical Markets (Month Ahead &amp; Week Ahead) </a:t>
            </a:r>
          </a:p>
          <a:p>
            <a:pPr marL="742950" lvl="1" indent="-285750">
              <a:lnSpc>
                <a:spcPct val="90000"/>
              </a:lnSpc>
              <a:spcBef>
                <a:spcPct val="20000"/>
              </a:spcBef>
              <a:buClr>
                <a:prstClr val="black"/>
              </a:buClr>
              <a:buSzPct val="130000"/>
              <a:buFont typeface="Courier New" panose="02070309020205020404" pitchFamily="49" charset="0"/>
              <a:buChar char="o"/>
              <a:defRPr/>
            </a:pPr>
            <a:r>
              <a:rPr kumimoji="0" lang="en-US" b="0" i="0" u="none" strike="noStrike" kern="0" cap="none" spc="0" normalizeH="0" baseline="0" noProof="0" dirty="0">
                <a:ln>
                  <a:noFill/>
                </a:ln>
                <a:solidFill>
                  <a:srgbClr val="252671"/>
                </a:solidFill>
                <a:effectLst/>
                <a:uLnTx/>
                <a:uFillTx/>
                <a:latin typeface="Century Gothic"/>
                <a:ea typeface="+mn-ea"/>
                <a:cs typeface="+mn-cs"/>
              </a:rPr>
              <a:t>Also in 2016, the Forward Physical Markets Monthly and Weekly were added providing supply commitment for longer periods.</a:t>
            </a:r>
            <a:endParaRPr lang="en-US" kern="0" dirty="0">
              <a:solidFill>
                <a:srgbClr val="252671"/>
              </a:solidFill>
              <a:latin typeface="Century Gothic"/>
            </a:endParaRPr>
          </a:p>
          <a:p>
            <a:pPr>
              <a:buSzPct val="123000"/>
              <a:defRPr sz="2500">
                <a:solidFill>
                  <a:srgbClr val="1E2A37"/>
                </a:solidFill>
                <a:latin typeface="Helvetica"/>
                <a:ea typeface="Helvetica"/>
                <a:cs typeface="Helvetica"/>
                <a:sym typeface="Helvetica"/>
              </a:defRPr>
            </a:pPr>
            <a:endParaRPr lang="en-GB" dirty="0">
              <a:solidFill>
                <a:srgbClr val="252671"/>
              </a:solidFill>
            </a:endParaRPr>
          </a:p>
        </p:txBody>
      </p:sp>
      <p:sp>
        <p:nvSpPr>
          <p:cNvPr id="14" name="Rectángulo">
            <a:extLst>
              <a:ext uri="{FF2B5EF4-FFF2-40B4-BE49-F238E27FC236}">
                <a16:creationId xmlns:a16="http://schemas.microsoft.com/office/drawing/2014/main" id="{526A025A-6D49-FA4D-A7DE-24E2C8F78339}"/>
              </a:ext>
            </a:extLst>
          </p:cNvPr>
          <p:cNvSpPr/>
          <p:nvPr/>
        </p:nvSpPr>
        <p:spPr>
          <a:xfrm>
            <a:off x="-91381" y="13487635"/>
            <a:ext cx="24566762" cy="322958"/>
          </a:xfrm>
          <a:prstGeom prst="rect">
            <a:avLst/>
          </a:prstGeom>
          <a:solidFill>
            <a:srgbClr val="F39325"/>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6" name="Línea">
            <a:extLst>
              <a:ext uri="{FF2B5EF4-FFF2-40B4-BE49-F238E27FC236}">
                <a16:creationId xmlns:a16="http://schemas.microsoft.com/office/drawing/2014/main" id="{1795BC0A-BE93-4643-B0EA-72FB827E8E30}"/>
              </a:ext>
            </a:extLst>
          </p:cNvPr>
          <p:cNvSpPr/>
          <p:nvPr/>
        </p:nvSpPr>
        <p:spPr>
          <a:xfrm>
            <a:off x="11137900" y="2468880"/>
            <a:ext cx="5849291" cy="0"/>
          </a:xfrm>
          <a:prstGeom prst="line">
            <a:avLst/>
          </a:prstGeom>
          <a:ln w="25400">
            <a:solidFill>
              <a:srgbClr val="797DB0"/>
            </a:solidFill>
            <a:miter lim="400000"/>
          </a:ln>
        </p:spPr>
        <p:txBody>
          <a:bodyPr lIns="50800" tIns="50800" rIns="50800" bIns="50800" anchor="ctr"/>
          <a:lstStyle/>
          <a:p>
            <a:endParaRPr/>
          </a:p>
        </p:txBody>
      </p:sp>
      <p:sp>
        <p:nvSpPr>
          <p:cNvPr id="18" name="HERE THE TITLE">
            <a:extLst>
              <a:ext uri="{FF2B5EF4-FFF2-40B4-BE49-F238E27FC236}">
                <a16:creationId xmlns:a16="http://schemas.microsoft.com/office/drawing/2014/main" id="{A8C201C6-1075-394C-AFAC-47A31BAC2285}"/>
              </a:ext>
            </a:extLst>
          </p:cNvPr>
          <p:cNvSpPr txBox="1"/>
          <p:nvPr/>
        </p:nvSpPr>
        <p:spPr>
          <a:xfrm>
            <a:off x="11137900" y="1212850"/>
            <a:ext cx="8592047" cy="104092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GB" dirty="0">
                <a:solidFill>
                  <a:srgbClr val="252671"/>
                </a:solidFill>
              </a:rPr>
              <a:t>SAPP Markets Development</a:t>
            </a:r>
            <a:endParaRPr dirty="0">
              <a:solidFill>
                <a:srgbClr val="252671"/>
              </a:solidFill>
            </a:endParaRPr>
          </a:p>
        </p:txBody>
      </p:sp>
      <p:sp>
        <p:nvSpPr>
          <p:cNvPr id="10" name="TextBox 7">
            <a:extLst>
              <a:ext uri="{FF2B5EF4-FFF2-40B4-BE49-F238E27FC236}">
                <a16:creationId xmlns:a16="http://schemas.microsoft.com/office/drawing/2014/main" id="{A738981C-3779-4E38-8CA0-468BDBF82E0B}"/>
              </a:ext>
            </a:extLst>
          </p:cNvPr>
          <p:cNvSpPr txBox="1"/>
          <p:nvPr/>
        </p:nvSpPr>
        <p:spPr>
          <a:xfrm>
            <a:off x="10442448" y="12554943"/>
            <a:ext cx="6511389" cy="76431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lnSpc>
                <a:spcPct val="150000"/>
              </a:lnSpc>
            </a:pPr>
            <a:r>
              <a:rPr lang="en-GB" sz="1800" i="1">
                <a:solidFill>
                  <a:srgbClr val="F39324"/>
                </a:solidFill>
              </a:rPr>
              <a:t>Enabling electricity exchanges and trading in the Mediterranean </a:t>
            </a:r>
          </a:p>
          <a:p>
            <a:pPr algn="r"/>
            <a:r>
              <a:rPr lang="en-GB" sz="1600" b="1" i="1">
                <a:solidFill>
                  <a:srgbClr val="2B2D6D"/>
                </a:solidFill>
                <a:effectLst/>
                <a:latin typeface="Helvetica" pitchFamily="2" charset="0"/>
                <a:ea typeface="Calibri" panose="020F0502020204030204" pitchFamily="34" charset="0"/>
                <a:cs typeface="Calibri" panose="020F0502020204030204" pitchFamily="34" charset="0"/>
              </a:rPr>
              <a:t>9 February 2022</a:t>
            </a:r>
            <a:endParaRPr lang="en-GB" sz="1600" i="1">
              <a:solidFill>
                <a:srgbClr val="002060"/>
              </a:solidFill>
              <a:latin typeface="Helvetica Neue" panose="02000503000000020004" pitchFamily="2" charset="0"/>
              <a:ea typeface="Helvetica Neue" panose="02000503000000020004" pitchFamily="2" charset="0"/>
              <a:cs typeface="Helvetica Neue" panose="02000503000000020004" pitchFamily="2" charset="0"/>
            </a:endParaRPr>
          </a:p>
        </p:txBody>
      </p:sp>
      <p:pic>
        <p:nvPicPr>
          <p:cNvPr id="7" name="Picture 6">
            <a:extLst>
              <a:ext uri="{FF2B5EF4-FFF2-40B4-BE49-F238E27FC236}">
                <a16:creationId xmlns:a16="http://schemas.microsoft.com/office/drawing/2014/main" id="{805896AC-E0F0-4A05-9968-B1837600A9F7}"/>
              </a:ext>
            </a:extLst>
          </p:cNvPr>
          <p:cNvPicPr>
            <a:picLocks noChangeAspect="1"/>
          </p:cNvPicPr>
          <p:nvPr/>
        </p:nvPicPr>
        <p:blipFill>
          <a:blip r:embed="rId3"/>
          <a:stretch>
            <a:fillRect/>
          </a:stretch>
        </p:blipFill>
        <p:spPr>
          <a:xfrm>
            <a:off x="291728" y="3456433"/>
            <a:ext cx="10150720" cy="7159214"/>
          </a:xfrm>
          <a:prstGeom prst="rect">
            <a:avLst/>
          </a:prstGeom>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10904818" y="2566260"/>
            <a:ext cx="10213231" cy="8407494"/>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algn="just" defTabSz="457200">
              <a:lnSpc>
                <a:spcPct val="150000"/>
              </a:lnSpc>
              <a:defRPr sz="2500">
                <a:solidFill>
                  <a:srgbClr val="1E2A37"/>
                </a:solidFill>
                <a:latin typeface="Helvetica"/>
                <a:ea typeface="Helvetica"/>
                <a:cs typeface="Helvetica"/>
                <a:sym typeface="Helvetica"/>
              </a:defRPr>
            </a:lvl1pPr>
          </a:lstStyle>
          <a:p>
            <a:pPr algn="just">
              <a:lnSpc>
                <a:spcPct val="90000"/>
              </a:lnSpc>
              <a:spcBef>
                <a:spcPct val="20000"/>
              </a:spcBef>
              <a:spcAft>
                <a:spcPct val="100000"/>
              </a:spcAft>
              <a:buClr>
                <a:srgbClr val="FF3300"/>
              </a:buClr>
              <a:buSzPct val="75000"/>
              <a:buFont typeface="Wingdings 3" panose="05040102010807070707" pitchFamily="18" charset="2"/>
              <a:buNone/>
            </a:pPr>
            <a:r>
              <a:rPr lang="en-US" altLang="en-US" sz="2800" b="1" dirty="0">
                <a:solidFill>
                  <a:srgbClr val="252671"/>
                </a:solidFill>
                <a:latin typeface="Arial" panose="020B0604020202020204" pitchFamily="34" charset="0"/>
              </a:rPr>
              <a:t>Participants can trade on the SAPP market upon</a:t>
            </a:r>
            <a:r>
              <a:rPr lang="nb-NO" altLang="en-US" sz="2800" b="1" dirty="0">
                <a:solidFill>
                  <a:srgbClr val="252671"/>
                </a:solidFill>
                <a:latin typeface="Arial" panose="020B0604020202020204" pitchFamily="34" charset="0"/>
                <a:cs typeface="Times New Roman" panose="02020603050405020304" pitchFamily="18" charset="0"/>
              </a:rPr>
              <a:t>:</a:t>
            </a:r>
          </a:p>
          <a:p>
            <a:pPr marL="530225" lvl="1" indent="-530225" algn="just">
              <a:lnSpc>
                <a:spcPct val="90000"/>
              </a:lnSpc>
              <a:spcBef>
                <a:spcPct val="5000"/>
              </a:spcBef>
              <a:spcAft>
                <a:spcPct val="100000"/>
              </a:spcAft>
              <a:buClr>
                <a:srgbClr val="FF3300"/>
              </a:buClr>
              <a:buSzPct val="80000"/>
              <a:buFont typeface="Wingdings" panose="05000000000000000000" pitchFamily="2" charset="2"/>
              <a:buChar char="q"/>
            </a:pPr>
            <a:r>
              <a:rPr lang="nb-NO" altLang="en-US" sz="2800" dirty="0">
                <a:solidFill>
                  <a:srgbClr val="252671"/>
                </a:solidFill>
                <a:latin typeface="Arial" panose="020B0604020202020204" pitchFamily="34" charset="0"/>
                <a:cs typeface="Times New Roman" panose="02020603050405020304" pitchFamily="18" charset="0"/>
              </a:rPr>
              <a:t>Having been licensed or given permission by the host country to undertake cross border trading – Role of the national Regulator</a:t>
            </a:r>
          </a:p>
          <a:p>
            <a:pPr marL="530225" lvl="1" indent="-530225" algn="just">
              <a:lnSpc>
                <a:spcPct val="90000"/>
              </a:lnSpc>
              <a:spcBef>
                <a:spcPct val="5000"/>
              </a:spcBef>
              <a:spcAft>
                <a:spcPct val="100000"/>
              </a:spcAft>
              <a:buClr>
                <a:srgbClr val="FF3300"/>
              </a:buClr>
              <a:buSzPct val="80000"/>
              <a:buFont typeface="Wingdings" panose="05000000000000000000" pitchFamily="2" charset="2"/>
              <a:buChar char="q"/>
              <a:tabLst>
                <a:tab pos="530225" algn="l"/>
              </a:tabLst>
            </a:pPr>
            <a:r>
              <a:rPr lang="nb-NO" altLang="en-US" sz="2800" dirty="0">
                <a:solidFill>
                  <a:srgbClr val="252671"/>
                </a:solidFill>
                <a:latin typeface="Arial" panose="020B0604020202020204" pitchFamily="34" charset="0"/>
                <a:cs typeface="Times New Roman" panose="02020603050405020304" pitchFamily="18" charset="0"/>
              </a:rPr>
              <a:t>Having been accepted as a Market Particpant by SAPP Executive Committee</a:t>
            </a:r>
          </a:p>
          <a:p>
            <a:pPr marL="530225" lvl="1" indent="-530225" algn="just">
              <a:lnSpc>
                <a:spcPct val="90000"/>
              </a:lnSpc>
              <a:spcBef>
                <a:spcPct val="5000"/>
              </a:spcBef>
              <a:spcAft>
                <a:spcPct val="100000"/>
              </a:spcAft>
              <a:buClr>
                <a:srgbClr val="FF3300"/>
              </a:buClr>
              <a:buSzPct val="80000"/>
              <a:buFont typeface="Wingdings" panose="05000000000000000000" pitchFamily="2" charset="2"/>
              <a:buChar char="q"/>
            </a:pPr>
            <a:r>
              <a:rPr lang="en-US" altLang="en-US" sz="2800" dirty="0">
                <a:solidFill>
                  <a:srgbClr val="252671"/>
                </a:solidFill>
                <a:latin typeface="Arial" panose="020B0604020202020204" pitchFamily="34" charset="0"/>
                <a:cs typeface="Times New Roman" panose="02020603050405020304" pitchFamily="18" charset="0"/>
              </a:rPr>
              <a:t>Being party to a TSO connected to a SAPP Control Area and have arrangements for Balance Responsibility</a:t>
            </a:r>
          </a:p>
          <a:p>
            <a:pPr lvl="1" algn="just">
              <a:lnSpc>
                <a:spcPct val="90000"/>
              </a:lnSpc>
              <a:spcBef>
                <a:spcPct val="5000"/>
              </a:spcBef>
              <a:spcAft>
                <a:spcPct val="100000"/>
              </a:spcAft>
              <a:buClr>
                <a:srgbClr val="FF3300"/>
              </a:buClr>
              <a:buSzPct val="80000"/>
              <a:buFont typeface="Wingdings" panose="05000000000000000000" pitchFamily="2" charset="2"/>
              <a:buChar char="q"/>
            </a:pPr>
            <a:r>
              <a:rPr lang="en-US" altLang="en-US" sz="2800" dirty="0">
                <a:solidFill>
                  <a:srgbClr val="252671"/>
                </a:solidFill>
                <a:latin typeface="Arial" panose="020B0604020202020204" pitchFamily="34" charset="0"/>
                <a:cs typeface="Times New Roman" panose="02020603050405020304" pitchFamily="18" charset="0"/>
              </a:rPr>
              <a:t>Signing the SAPP Market governance documents</a:t>
            </a:r>
          </a:p>
          <a:p>
            <a:pPr marL="530225" lvl="1" indent="-530225" algn="just">
              <a:lnSpc>
                <a:spcPct val="90000"/>
              </a:lnSpc>
              <a:spcBef>
                <a:spcPct val="5000"/>
              </a:spcBef>
              <a:spcAft>
                <a:spcPct val="100000"/>
              </a:spcAft>
              <a:buClr>
                <a:srgbClr val="FF3300"/>
              </a:buClr>
              <a:buSzPct val="80000"/>
              <a:buFont typeface="Wingdings" panose="05000000000000000000" pitchFamily="2" charset="2"/>
              <a:buChar char="q"/>
            </a:pPr>
            <a:r>
              <a:rPr lang="en-US" altLang="en-US" sz="2800" dirty="0">
                <a:solidFill>
                  <a:srgbClr val="252671"/>
                </a:solidFill>
                <a:latin typeface="Arial" panose="020B0604020202020204" pitchFamily="34" charset="0"/>
                <a:cs typeface="Times New Roman" panose="02020603050405020304" pitchFamily="18" charset="0"/>
              </a:rPr>
              <a:t>Opening of the requisite accounts for trading purposes and providing required security for trading purposes</a:t>
            </a:r>
          </a:p>
          <a:p>
            <a:pPr lvl="1" algn="just">
              <a:lnSpc>
                <a:spcPct val="90000"/>
              </a:lnSpc>
              <a:spcBef>
                <a:spcPct val="5000"/>
              </a:spcBef>
              <a:spcAft>
                <a:spcPct val="100000"/>
              </a:spcAft>
              <a:buClr>
                <a:srgbClr val="FF3300"/>
              </a:buClr>
              <a:buSzPct val="80000"/>
              <a:buFont typeface="Wingdings" panose="05000000000000000000" pitchFamily="2" charset="2"/>
              <a:buChar char="q"/>
            </a:pPr>
            <a:r>
              <a:rPr lang="en-US" altLang="en-US" sz="2800" dirty="0">
                <a:solidFill>
                  <a:srgbClr val="252671"/>
                </a:solidFill>
                <a:latin typeface="Arial" panose="020B0604020202020204" pitchFamily="34" charset="0"/>
                <a:cs typeface="Times New Roman" panose="02020603050405020304" pitchFamily="18" charset="0"/>
              </a:rPr>
              <a:t>Have at least two trained and certified Traders</a:t>
            </a:r>
            <a:endParaRPr lang="en-US" altLang="en-US" sz="2800" dirty="0">
              <a:solidFill>
                <a:srgbClr val="252671"/>
              </a:solidFill>
              <a:latin typeface="Arial" panose="020B0604020202020204" pitchFamily="34" charset="0"/>
            </a:endParaRPr>
          </a:p>
          <a:p>
            <a:pPr>
              <a:buSzPct val="123000"/>
              <a:defRPr sz="2500">
                <a:solidFill>
                  <a:srgbClr val="1E2A37"/>
                </a:solidFill>
                <a:latin typeface="Helvetica"/>
                <a:ea typeface="Helvetica"/>
                <a:cs typeface="Helvetica"/>
                <a:sym typeface="Helvetica"/>
              </a:defRPr>
            </a:pPr>
            <a:endParaRPr lang="en-GB" dirty="0">
              <a:solidFill>
                <a:srgbClr val="252671"/>
              </a:solidFill>
            </a:endParaRPr>
          </a:p>
        </p:txBody>
      </p:sp>
      <p:sp>
        <p:nvSpPr>
          <p:cNvPr id="14" name="Rectángulo">
            <a:extLst>
              <a:ext uri="{FF2B5EF4-FFF2-40B4-BE49-F238E27FC236}">
                <a16:creationId xmlns:a16="http://schemas.microsoft.com/office/drawing/2014/main" id="{526A025A-6D49-FA4D-A7DE-24E2C8F78339}"/>
              </a:ext>
            </a:extLst>
          </p:cNvPr>
          <p:cNvSpPr/>
          <p:nvPr/>
        </p:nvSpPr>
        <p:spPr>
          <a:xfrm>
            <a:off x="-91381" y="13487635"/>
            <a:ext cx="24566762" cy="322958"/>
          </a:xfrm>
          <a:prstGeom prst="rect">
            <a:avLst/>
          </a:prstGeom>
          <a:solidFill>
            <a:srgbClr val="F39325"/>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6" name="Línea">
            <a:extLst>
              <a:ext uri="{FF2B5EF4-FFF2-40B4-BE49-F238E27FC236}">
                <a16:creationId xmlns:a16="http://schemas.microsoft.com/office/drawing/2014/main" id="{1795BC0A-BE93-4643-B0EA-72FB827E8E30}"/>
              </a:ext>
            </a:extLst>
          </p:cNvPr>
          <p:cNvSpPr/>
          <p:nvPr/>
        </p:nvSpPr>
        <p:spPr>
          <a:xfrm>
            <a:off x="11137900" y="2468880"/>
            <a:ext cx="5849291" cy="0"/>
          </a:xfrm>
          <a:prstGeom prst="line">
            <a:avLst/>
          </a:prstGeom>
          <a:ln w="25400">
            <a:solidFill>
              <a:srgbClr val="797DB0"/>
            </a:solidFill>
            <a:miter lim="400000"/>
          </a:ln>
        </p:spPr>
        <p:txBody>
          <a:bodyPr lIns="50800" tIns="50800" rIns="50800" bIns="50800" anchor="ctr"/>
          <a:lstStyle/>
          <a:p>
            <a:endParaRPr/>
          </a:p>
        </p:txBody>
      </p:sp>
      <p:sp>
        <p:nvSpPr>
          <p:cNvPr id="18" name="HERE THE TITLE">
            <a:extLst>
              <a:ext uri="{FF2B5EF4-FFF2-40B4-BE49-F238E27FC236}">
                <a16:creationId xmlns:a16="http://schemas.microsoft.com/office/drawing/2014/main" id="{A8C201C6-1075-394C-AFAC-47A31BAC2285}"/>
              </a:ext>
            </a:extLst>
          </p:cNvPr>
          <p:cNvSpPr txBox="1"/>
          <p:nvPr/>
        </p:nvSpPr>
        <p:spPr>
          <a:xfrm>
            <a:off x="10650070" y="1212850"/>
            <a:ext cx="12765741" cy="101297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GB" dirty="0">
                <a:solidFill>
                  <a:srgbClr val="252671"/>
                </a:solidFill>
              </a:rPr>
              <a:t>Conditions required to trade on SAPP Markets</a:t>
            </a:r>
            <a:endParaRPr dirty="0">
              <a:solidFill>
                <a:srgbClr val="252671"/>
              </a:solidFill>
            </a:endParaRPr>
          </a:p>
        </p:txBody>
      </p:sp>
      <p:sp>
        <p:nvSpPr>
          <p:cNvPr id="10" name="TextBox 7">
            <a:extLst>
              <a:ext uri="{FF2B5EF4-FFF2-40B4-BE49-F238E27FC236}">
                <a16:creationId xmlns:a16="http://schemas.microsoft.com/office/drawing/2014/main" id="{A738981C-3779-4E38-8CA0-468BDBF82E0B}"/>
              </a:ext>
            </a:extLst>
          </p:cNvPr>
          <p:cNvSpPr txBox="1"/>
          <p:nvPr/>
        </p:nvSpPr>
        <p:spPr>
          <a:xfrm>
            <a:off x="10442448" y="12554943"/>
            <a:ext cx="6511389" cy="76431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lnSpc>
                <a:spcPct val="150000"/>
              </a:lnSpc>
            </a:pPr>
            <a:r>
              <a:rPr lang="en-GB" sz="1800" i="1">
                <a:solidFill>
                  <a:srgbClr val="F39324"/>
                </a:solidFill>
              </a:rPr>
              <a:t>Enabling electricity exchanges and trading in the Mediterranean </a:t>
            </a:r>
          </a:p>
          <a:p>
            <a:pPr algn="r"/>
            <a:r>
              <a:rPr lang="en-GB" sz="1600" b="1" i="1">
                <a:solidFill>
                  <a:srgbClr val="2B2D6D"/>
                </a:solidFill>
                <a:effectLst/>
                <a:latin typeface="Helvetica" pitchFamily="2" charset="0"/>
                <a:ea typeface="Calibri" panose="020F0502020204030204" pitchFamily="34" charset="0"/>
                <a:cs typeface="Calibri" panose="020F0502020204030204" pitchFamily="34" charset="0"/>
              </a:rPr>
              <a:t>9 February 2022</a:t>
            </a:r>
            <a:endParaRPr lang="en-GB" sz="1600" i="1">
              <a:solidFill>
                <a:srgbClr val="002060"/>
              </a:solidFill>
              <a:latin typeface="Helvetica Neue" panose="02000503000000020004" pitchFamily="2" charset="0"/>
              <a:ea typeface="Helvetica Neue" panose="02000503000000020004" pitchFamily="2" charset="0"/>
              <a:cs typeface="Helvetica Neue" panose="02000503000000020004" pitchFamily="2" charset="0"/>
            </a:endParaRPr>
          </a:p>
        </p:txBody>
      </p:sp>
      <p:pic>
        <p:nvPicPr>
          <p:cNvPr id="2" name="Picture 1">
            <a:extLst>
              <a:ext uri="{FF2B5EF4-FFF2-40B4-BE49-F238E27FC236}">
                <a16:creationId xmlns:a16="http://schemas.microsoft.com/office/drawing/2014/main" id="{2863EC8D-EC46-4307-89DC-BAE737B4C73B}"/>
              </a:ext>
            </a:extLst>
          </p:cNvPr>
          <p:cNvPicPr>
            <a:picLocks noChangeAspect="1"/>
          </p:cNvPicPr>
          <p:nvPr/>
        </p:nvPicPr>
        <p:blipFill>
          <a:blip r:embed="rId3"/>
          <a:stretch>
            <a:fillRect/>
          </a:stretch>
        </p:blipFill>
        <p:spPr>
          <a:xfrm>
            <a:off x="1212750" y="1548119"/>
            <a:ext cx="8169348" cy="9973920"/>
          </a:xfrm>
          <a:prstGeom prst="rect">
            <a:avLst/>
          </a:prstGeom>
        </p:spPr>
      </p:pic>
    </p:spTree>
    <p:extLst>
      <p:ext uri="{BB962C8B-B14F-4D97-AF65-F5344CB8AC3E}">
        <p14:creationId xmlns:p14="http://schemas.microsoft.com/office/powerpoint/2010/main" val="1012021544"/>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a:extLst>
              <a:ext uri="{FF2B5EF4-FFF2-40B4-BE49-F238E27FC236}">
                <a16:creationId xmlns:a16="http://schemas.microsoft.com/office/drawing/2014/main" id="{C769A40C-B7D5-49CC-B684-836B88E54B5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330" y="0"/>
            <a:ext cx="24369340" cy="13716000"/>
          </a:xfrm>
          <a:prstGeom prst="rect">
            <a:avLst/>
          </a:prstGeom>
        </p:spPr>
      </p:pic>
      <p:sp>
        <p:nvSpPr>
          <p:cNvPr id="228" name="thank you!"/>
          <p:cNvSpPr txBox="1"/>
          <p:nvPr/>
        </p:nvSpPr>
        <p:spPr>
          <a:xfrm>
            <a:off x="1923420" y="1494414"/>
            <a:ext cx="9693513" cy="218931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nSpc>
                <a:spcPct val="120000"/>
              </a:lnSpc>
              <a:defRPr sz="12000" b="1" cap="all">
                <a:solidFill>
                  <a:srgbClr val="FFFFFF"/>
                </a:solidFill>
                <a:latin typeface="Helvetica"/>
                <a:ea typeface="Helvetica"/>
                <a:cs typeface="Helvetica"/>
                <a:sym typeface="Helvetica"/>
              </a:defRPr>
            </a:lvl1pPr>
          </a:lstStyle>
          <a:p>
            <a:r>
              <a:rPr dirty="0">
                <a:solidFill>
                  <a:schemeClr val="bg1"/>
                </a:solidFill>
              </a:rPr>
              <a:t>thank you!</a:t>
            </a:r>
          </a:p>
        </p:txBody>
      </p:sp>
      <p:sp>
        <p:nvSpPr>
          <p:cNvPr id="6" name="CuadroTexto 5">
            <a:extLst>
              <a:ext uri="{FF2B5EF4-FFF2-40B4-BE49-F238E27FC236}">
                <a16:creationId xmlns:a16="http://schemas.microsoft.com/office/drawing/2014/main" id="{9B306E2C-F689-46A7-B6A5-53CA2BAB6C4F}"/>
              </a:ext>
            </a:extLst>
          </p:cNvPr>
          <p:cNvSpPr txBox="1"/>
          <p:nvPr/>
        </p:nvSpPr>
        <p:spPr>
          <a:xfrm>
            <a:off x="4631465" y="8510049"/>
            <a:ext cx="4277421"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50000"/>
              </a:lnSpc>
              <a:spcBef>
                <a:spcPts val="0"/>
              </a:spcBef>
              <a:spcAft>
                <a:spcPts val="0"/>
              </a:spcAft>
              <a:buClrTx/>
              <a:buSzTx/>
              <a:buFontTx/>
              <a:buNone/>
              <a:tabLst/>
            </a:pPr>
            <a:r>
              <a:rPr kumimoji="0" lang="es-ES" b="1" i="0" u="none" strike="noStrike" cap="none" spc="0" normalizeH="0" baseline="0" dirty="0">
                <a:ln>
                  <a:noFill/>
                </a:ln>
                <a:solidFill>
                  <a:schemeClr val="bg1"/>
                </a:solidFill>
                <a:effectLst/>
                <a:uFillTx/>
                <a:latin typeface="Helvetica" pitchFamily="2" charset="0"/>
                <a:sym typeface="Helvetica Neue"/>
              </a:rPr>
              <a:t>Med-TSO and MEDREG are Co-Funded by:  </a:t>
            </a:r>
            <a:endParaRPr kumimoji="0" lang="es-ES" sz="2000" b="1" i="0" u="none" strike="noStrike" cap="none" spc="0" normalizeH="0" baseline="0" dirty="0">
              <a:ln>
                <a:noFill/>
              </a:ln>
              <a:solidFill>
                <a:schemeClr val="bg1"/>
              </a:solidFill>
              <a:effectLst/>
              <a:uFillTx/>
              <a:latin typeface="Helvetica" pitchFamily="2" charset="0"/>
              <a:sym typeface="Helvetica Neue"/>
            </a:endParaRPr>
          </a:p>
        </p:txBody>
      </p:sp>
      <p:pic>
        <p:nvPicPr>
          <p:cNvPr id="5" name="Immagine 4">
            <a:extLst>
              <a:ext uri="{FF2B5EF4-FFF2-40B4-BE49-F238E27FC236}">
                <a16:creationId xmlns:a16="http://schemas.microsoft.com/office/drawing/2014/main" id="{12925CD7-B4F2-4B59-B697-527270B1FE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6569" y="9867657"/>
            <a:ext cx="2791311" cy="1861661"/>
          </a:xfrm>
          <a:prstGeom prst="rect">
            <a:avLst/>
          </a:prstGeom>
        </p:spPr>
      </p:pic>
      <p:sp>
        <p:nvSpPr>
          <p:cNvPr id="8" name="CuadroTexto 5">
            <a:extLst>
              <a:ext uri="{FF2B5EF4-FFF2-40B4-BE49-F238E27FC236}">
                <a16:creationId xmlns:a16="http://schemas.microsoft.com/office/drawing/2014/main" id="{2C01446C-D13D-4B76-A222-F771351BA877}"/>
              </a:ext>
            </a:extLst>
          </p:cNvPr>
          <p:cNvSpPr txBox="1"/>
          <p:nvPr/>
        </p:nvSpPr>
        <p:spPr>
          <a:xfrm>
            <a:off x="1821245" y="11876338"/>
            <a:ext cx="9897860"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fontAlgn="base" hangingPunct="0"/>
            <a:r>
              <a:rPr lang="en-US" sz="18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This publication was produced with the financial support of the European Union. Its contents are the sole responsibility of Med-TSO and MEDREG and do not necessarily reflect the views of the European Union.</a:t>
            </a:r>
            <a:endParaRPr lang="it-IT"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9" name="Szövegdoboz 7">
            <a:extLst>
              <a:ext uri="{FF2B5EF4-FFF2-40B4-BE49-F238E27FC236}">
                <a16:creationId xmlns:a16="http://schemas.microsoft.com/office/drawing/2014/main" id="{95CE5EB5-0A30-4393-811D-6D553326B154}"/>
              </a:ext>
            </a:extLst>
          </p:cNvPr>
          <p:cNvSpPr txBox="1"/>
          <p:nvPr/>
        </p:nvSpPr>
        <p:spPr>
          <a:xfrm>
            <a:off x="2930144" y="3848106"/>
            <a:ext cx="7251700" cy="1508105"/>
          </a:xfrm>
          <a:prstGeom prst="rect">
            <a:avLst/>
          </a:prstGeom>
          <a:noFill/>
        </p:spPr>
        <p:txBody>
          <a:bodyPr wrap="square" rtlCol="0">
            <a:spAutoFit/>
          </a:bodyPr>
          <a:lstStyle/>
          <a:p>
            <a:pPr algn="ctr"/>
            <a:r>
              <a:rPr lang="en-US" sz="3600" b="1" dirty="0">
                <a:solidFill>
                  <a:schemeClr val="bg1"/>
                </a:solidFill>
                <a:latin typeface="Segoe UI" panose="020B0502040204020203" pitchFamily="34" charset="0"/>
                <a:cs typeface="Segoe UI" panose="020B0502040204020203" pitchFamily="34" charset="0"/>
              </a:rPr>
              <a:t>Stephen Dihwa</a:t>
            </a:r>
          </a:p>
          <a:p>
            <a:pPr algn="ctr"/>
            <a:r>
              <a:rPr lang="en-US" sz="2800" b="1" dirty="0">
                <a:solidFill>
                  <a:schemeClr val="bg1"/>
                </a:solidFill>
                <a:latin typeface="Segoe UI" panose="020B0502040204020203" pitchFamily="34" charset="0"/>
                <a:cs typeface="Segoe UI" panose="020B0502040204020203" pitchFamily="34" charset="0"/>
              </a:rPr>
              <a:t>SAPP CC Executive Director</a:t>
            </a:r>
            <a:endParaRPr lang="hu-HU" sz="2000" b="1" dirty="0">
              <a:solidFill>
                <a:schemeClr val="bg1"/>
              </a:solidFill>
              <a:latin typeface="Segoe UI" panose="020B0502040204020203" pitchFamily="34" charset="0"/>
              <a:cs typeface="Segoe UI" panose="020B0502040204020203" pitchFamily="34" charset="0"/>
            </a:endParaRPr>
          </a:p>
          <a:p>
            <a:pPr algn="ctr"/>
            <a:r>
              <a:rPr lang="en-US" sz="2800" dirty="0">
                <a:solidFill>
                  <a:schemeClr val="bg1"/>
                </a:solidFill>
                <a:latin typeface="Segoe UI" panose="020B0502040204020203" pitchFamily="34" charset="0"/>
                <a:cs typeface="Segoe UI" panose="020B0502040204020203" pitchFamily="34" charset="0"/>
              </a:rPr>
              <a:t>steve.dihwa@sapp.co.zw</a:t>
            </a:r>
            <a:endParaRPr lang="hu-HU" sz="2000" dirty="0">
              <a:solidFill>
                <a:schemeClr val="bg1"/>
              </a:solidFill>
              <a:latin typeface="Segoe UI" panose="020B0502040204020203" pitchFamily="34" charset="0"/>
              <a:cs typeface="Segoe UI" panose="020B0502040204020203" pitchFamily="34" charset="0"/>
            </a:endParaRPr>
          </a:p>
        </p:txBody>
      </p:sp>
    </p:spTree>
  </p:cSld>
  <p:clrMapOvr>
    <a:masterClrMapping/>
  </p:clrMapOvr>
  <p:transition spd="med"/>
</p:sld>
</file>

<file path=ppt/theme/theme1.xml><?xml version="1.0" encoding="utf-8"?>
<a:theme xmlns:a="http://schemas.openxmlformats.org/drawingml/2006/main"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2255</TotalTime>
  <Words>670</Words>
  <Application>Microsoft Office PowerPoint</Application>
  <PresentationFormat>Custom</PresentationFormat>
  <Paragraphs>90</Paragraphs>
  <Slides>7</Slides>
  <Notes>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7</vt:i4>
      </vt:variant>
    </vt:vector>
  </HeadingPairs>
  <TitlesOfParts>
    <vt:vector size="19" baseType="lpstr">
      <vt:lpstr>Arial</vt:lpstr>
      <vt:lpstr>Calibri</vt:lpstr>
      <vt:lpstr>Century Gothic</vt:lpstr>
      <vt:lpstr>Courier New</vt:lpstr>
      <vt:lpstr>DIN Next LT Pro</vt:lpstr>
      <vt:lpstr>Helvetica</vt:lpstr>
      <vt:lpstr>Helvetica Neue</vt:lpstr>
      <vt:lpstr>Helvetica Neue Medium</vt:lpstr>
      <vt:lpstr>Segoe UI</vt:lpstr>
      <vt:lpstr>Wingdings</vt:lpstr>
      <vt:lpstr>Wingdings 3</vt:lpstr>
      <vt:lpstr>21_BasicWhite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Notari Sergio (EXT_MED-TSO)</dc:creator>
  <cp:lastModifiedBy>Stephen Dihwa</cp:lastModifiedBy>
  <cp:revision>58</cp:revision>
  <dcterms:modified xsi:type="dcterms:W3CDTF">2022-02-08T15:44:18Z</dcterms:modified>
</cp:coreProperties>
</file>