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4.xml" ContentType="application/vnd.openxmlformats-officedocument.theme+xml"/>
  <Override PartName="/ppt/slideLayouts/slideLayout6.xml" ContentType="application/vnd.openxmlformats-officedocument.presentationml.slideLayout+xml"/>
  <Override PartName="/ppt/theme/theme5.xml" ContentType="application/vnd.openxmlformats-officedocument.theme+xml"/>
  <Override PartName="/ppt/slideLayouts/slideLayout7.xml" ContentType="application/vnd.openxmlformats-officedocument.presentationml.slideLayout+xml"/>
  <Override PartName="/ppt/theme/theme6.xml" ContentType="application/vnd.openxmlformats-officedocument.theme+xml"/>
  <Override PartName="/ppt/slideLayouts/slideLayout8.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98" r:id="rId1"/>
    <p:sldMasterId id="2147483800" r:id="rId2"/>
    <p:sldMasterId id="2147483803" r:id="rId3"/>
    <p:sldMasterId id="2147483823" r:id="rId4"/>
    <p:sldMasterId id="2147483826" r:id="rId5"/>
    <p:sldMasterId id="2147483828" r:id="rId6"/>
    <p:sldMasterId id="2147483830" r:id="rId7"/>
  </p:sldMasterIdLst>
  <p:notesMasterIdLst>
    <p:notesMasterId r:id="rId13"/>
  </p:notesMasterIdLst>
  <p:handoutMasterIdLst>
    <p:handoutMasterId r:id="rId14"/>
  </p:handoutMasterIdLst>
  <p:sldIdLst>
    <p:sldId id="298" r:id="rId8"/>
    <p:sldId id="641" r:id="rId9"/>
    <p:sldId id="634" r:id="rId10"/>
    <p:sldId id="624" r:id="rId11"/>
    <p:sldId id="265" r:id="rId12"/>
  </p:sldIdLst>
  <p:sldSz cx="9144000" cy="6858000" type="screen4x3"/>
  <p:notesSz cx="6797675" cy="9926638"/>
  <p:defaultTextStyle>
    <a:defPPr>
      <a:defRPr lang="it-IT"/>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494"/>
    <a:srgbClr val="5EC5E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Stile medio 1 - Colore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5645" autoAdjust="0"/>
    <p:restoredTop sz="92302" autoAdjust="0"/>
  </p:normalViewPr>
  <p:slideViewPr>
    <p:cSldViewPr>
      <p:cViewPr varScale="1">
        <p:scale>
          <a:sx n="105" d="100"/>
          <a:sy n="105" d="100"/>
        </p:scale>
        <p:origin x="1392" y="7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Master" Target="slideMasters/slideMaster3.xml"/><Relationship Id="rId7" Type="http://schemas.openxmlformats.org/officeDocument/2006/relationships/slideMaster" Target="slideMasters/slideMaster7.xml"/><Relationship Id="rId12" Type="http://schemas.openxmlformats.org/officeDocument/2006/relationships/slide" Target="slides/slide5.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5" Type="http://schemas.openxmlformats.org/officeDocument/2006/relationships/slideMaster" Target="slideMasters/slideMaster5.xml"/><Relationship Id="rId15" Type="http://schemas.openxmlformats.org/officeDocument/2006/relationships/presProps" Target="presProps.xml"/><Relationship Id="rId10" Type="http://schemas.openxmlformats.org/officeDocument/2006/relationships/slide" Target="slides/slide3.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2"/>
            <a:ext cx="2946400" cy="496332"/>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49689" y="2"/>
            <a:ext cx="2946400" cy="496332"/>
          </a:xfrm>
          <a:prstGeom prst="rect">
            <a:avLst/>
          </a:prstGeom>
        </p:spPr>
        <p:txBody>
          <a:bodyPr vert="horz" lIns="91440" tIns="45720" rIns="91440" bIns="45720" rtlCol="0"/>
          <a:lstStyle>
            <a:lvl1pPr algn="r">
              <a:defRPr sz="1200"/>
            </a:lvl1pPr>
          </a:lstStyle>
          <a:p>
            <a:fld id="{019C1695-27EB-4E8B-97DA-1CBE712AB3E3}" type="datetimeFigureOut">
              <a:rPr lang="fr-FR" smtClean="0"/>
              <a:t>08/02/2022</a:t>
            </a:fld>
            <a:endParaRPr lang="fr-FR"/>
          </a:p>
        </p:txBody>
      </p:sp>
      <p:sp>
        <p:nvSpPr>
          <p:cNvPr id="4" name="Espace réservé du pied de page 3"/>
          <p:cNvSpPr>
            <a:spLocks noGrp="1"/>
          </p:cNvSpPr>
          <p:nvPr>
            <p:ph type="ftr" sz="quarter" idx="2"/>
          </p:nvPr>
        </p:nvSpPr>
        <p:spPr>
          <a:xfrm>
            <a:off x="0" y="9428713"/>
            <a:ext cx="2946400" cy="496332"/>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49689" y="9428713"/>
            <a:ext cx="2946400" cy="496332"/>
          </a:xfrm>
          <a:prstGeom prst="rect">
            <a:avLst/>
          </a:prstGeom>
        </p:spPr>
        <p:txBody>
          <a:bodyPr vert="horz" lIns="91440" tIns="45720" rIns="91440" bIns="45720" rtlCol="0" anchor="b"/>
          <a:lstStyle>
            <a:lvl1pPr algn="r">
              <a:defRPr sz="1200"/>
            </a:lvl1pPr>
          </a:lstStyle>
          <a:p>
            <a:fld id="{66235CBE-3029-4071-8C38-03B36BAA8C89}" type="slidenum">
              <a:rPr lang="fr-FR" smtClean="0"/>
              <a:t>‹N°›</a:t>
            </a:fld>
            <a:endParaRPr lang="fr-FR"/>
          </a:p>
        </p:txBody>
      </p:sp>
    </p:spTree>
    <p:extLst>
      <p:ext uri="{BB962C8B-B14F-4D97-AF65-F5344CB8AC3E}">
        <p14:creationId xmlns:p14="http://schemas.microsoft.com/office/powerpoint/2010/main" val="158852541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4" y="2"/>
            <a:ext cx="2945659" cy="496332"/>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it-IT"/>
          </a:p>
        </p:txBody>
      </p:sp>
      <p:sp>
        <p:nvSpPr>
          <p:cNvPr id="3" name="Segnaposto data 2"/>
          <p:cNvSpPr>
            <a:spLocks noGrp="1"/>
          </p:cNvSpPr>
          <p:nvPr>
            <p:ph type="dt" idx="1"/>
          </p:nvPr>
        </p:nvSpPr>
        <p:spPr>
          <a:xfrm>
            <a:off x="3850447" y="2"/>
            <a:ext cx="2945659" cy="496332"/>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2A99C5C2-62A3-416A-9C21-6E47057E66E0}" type="datetimeFigureOut">
              <a:rPr lang="it-IT"/>
              <a:pPr>
                <a:defRPr/>
              </a:pPr>
              <a:t>08/02/2022</a:t>
            </a:fld>
            <a:endParaRPr lang="it-IT"/>
          </a:p>
        </p:txBody>
      </p:sp>
      <p:sp>
        <p:nvSpPr>
          <p:cNvPr id="4" name="Segnaposto immagine diapositiva 3"/>
          <p:cNvSpPr>
            <a:spLocks noGrp="1" noRot="1" noChangeAspect="1"/>
          </p:cNvSpPr>
          <p:nvPr>
            <p:ph type="sldImg" idx="2"/>
          </p:nvPr>
        </p:nvSpPr>
        <p:spPr>
          <a:xfrm>
            <a:off x="915988" y="741363"/>
            <a:ext cx="4965700" cy="3725862"/>
          </a:xfrm>
          <a:prstGeom prst="rect">
            <a:avLst/>
          </a:prstGeom>
          <a:noFill/>
          <a:ln w="12700">
            <a:solidFill>
              <a:prstClr val="black"/>
            </a:solidFill>
          </a:ln>
        </p:spPr>
        <p:txBody>
          <a:bodyPr vert="horz" lIns="91440" tIns="45720" rIns="91440" bIns="45720" rtlCol="0" anchor="ctr"/>
          <a:lstStyle/>
          <a:p>
            <a:pPr lvl="0"/>
            <a:endParaRPr lang="it-IT" noProof="0"/>
          </a:p>
        </p:txBody>
      </p:sp>
      <p:sp>
        <p:nvSpPr>
          <p:cNvPr id="5" name="Segnaposto note 4"/>
          <p:cNvSpPr>
            <a:spLocks noGrp="1"/>
          </p:cNvSpPr>
          <p:nvPr>
            <p:ph type="body" sz="quarter" idx="3"/>
          </p:nvPr>
        </p:nvSpPr>
        <p:spPr>
          <a:xfrm>
            <a:off x="679768" y="4715159"/>
            <a:ext cx="5438140" cy="4466986"/>
          </a:xfrm>
          <a:prstGeom prst="rect">
            <a:avLst/>
          </a:prstGeom>
        </p:spPr>
        <p:txBody>
          <a:bodyPr vert="horz" lIns="91440" tIns="45720" rIns="91440" bIns="45720" rtlCol="0">
            <a:normAutofit/>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6" name="Segnaposto piè di pagina 5"/>
          <p:cNvSpPr>
            <a:spLocks noGrp="1"/>
          </p:cNvSpPr>
          <p:nvPr>
            <p:ph type="ftr" sz="quarter" idx="4"/>
          </p:nvPr>
        </p:nvSpPr>
        <p:spPr>
          <a:xfrm>
            <a:off x="4" y="9428583"/>
            <a:ext cx="2945659" cy="496332"/>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it-IT"/>
          </a:p>
        </p:txBody>
      </p:sp>
      <p:sp>
        <p:nvSpPr>
          <p:cNvPr id="7" name="Segnaposto numero diapositiva 6"/>
          <p:cNvSpPr>
            <a:spLocks noGrp="1"/>
          </p:cNvSpPr>
          <p:nvPr>
            <p:ph type="sldNum" sz="quarter" idx="5"/>
          </p:nvPr>
        </p:nvSpPr>
        <p:spPr>
          <a:xfrm>
            <a:off x="3850447" y="9428583"/>
            <a:ext cx="2945659" cy="496332"/>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7DDEB410-1B75-47DF-B6D3-677705CC3632}" type="slidenum">
              <a:rPr lang="it-IT"/>
              <a:pPr>
                <a:defRPr/>
              </a:pPr>
              <a:t>‹N°›</a:t>
            </a:fld>
            <a:endParaRPr lang="it-IT"/>
          </a:p>
        </p:txBody>
      </p:sp>
    </p:spTree>
    <p:extLst>
      <p:ext uri="{BB962C8B-B14F-4D97-AF65-F5344CB8AC3E}">
        <p14:creationId xmlns:p14="http://schemas.microsoft.com/office/powerpoint/2010/main" val="420058072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5"/>
          </p:nvPr>
        </p:nvSpPr>
        <p:spPr/>
        <p:txBody>
          <a:bodyPr/>
          <a:lstStyle/>
          <a:p>
            <a:pPr marL="0" marR="0" lvl="0" indent="0" algn="r" defTabSz="914343" rtl="0" eaLnBrk="1" fontAlgn="auto" latinLnBrk="0" hangingPunct="1">
              <a:lnSpc>
                <a:spcPct val="100000"/>
              </a:lnSpc>
              <a:spcBef>
                <a:spcPts val="0"/>
              </a:spcBef>
              <a:spcAft>
                <a:spcPts val="0"/>
              </a:spcAft>
              <a:buClrTx/>
              <a:buSzTx/>
              <a:buFontTx/>
              <a:buNone/>
              <a:tabLst/>
              <a:defRPr/>
            </a:pPr>
            <a:fld id="{86CAE7F4-AF5D-9F4A-AF18-D639CD9FE679}" type="slidenum">
              <a:rPr kumimoji="0" lang="it-IT"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343" rtl="0" eaLnBrk="1" fontAlgn="auto" latinLnBrk="0" hangingPunct="1">
                <a:lnSpc>
                  <a:spcPct val="100000"/>
                </a:lnSpc>
                <a:spcBef>
                  <a:spcPts val="0"/>
                </a:spcBef>
                <a:spcAft>
                  <a:spcPts val="0"/>
                </a:spcAft>
                <a:buClrTx/>
                <a:buSzTx/>
                <a:buFontTx/>
                <a:buNone/>
                <a:tabLst/>
                <a:defRPr/>
              </a:pPr>
              <a:t>1</a:t>
            </a:fld>
            <a:endParaRPr kumimoji="0" lang="it-I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808267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titolo">
    <p:spTree>
      <p:nvGrpSpPr>
        <p:cNvPr id="1" name=""/>
        <p:cNvGrpSpPr/>
        <p:nvPr/>
      </p:nvGrpSpPr>
      <p:grpSpPr>
        <a:xfrm>
          <a:off x="0" y="0"/>
          <a:ext cx="0" cy="0"/>
          <a:chOff x="0" y="0"/>
          <a:chExt cx="0" cy="0"/>
        </a:xfrm>
      </p:grpSpPr>
      <p:sp>
        <p:nvSpPr>
          <p:cNvPr id="3" name="Title Placeholder 1"/>
          <p:cNvSpPr>
            <a:spLocks noGrp="1"/>
          </p:cNvSpPr>
          <p:nvPr>
            <p:ph type="title" hasCustomPrompt="1"/>
          </p:nvPr>
        </p:nvSpPr>
        <p:spPr>
          <a:xfrm>
            <a:off x="269965" y="4697730"/>
            <a:ext cx="8603779" cy="834138"/>
          </a:xfrm>
          <a:prstGeom prst="rect">
            <a:avLst/>
          </a:prstGeom>
        </p:spPr>
        <p:txBody>
          <a:bodyPr vert="horz" lIns="0" tIns="0" rIns="0" bIns="0" rtlCol="0" anchor="t" anchorCtr="0">
            <a:normAutofit/>
          </a:bodyPr>
          <a:lstStyle/>
          <a:p>
            <a:r>
              <a:rPr lang="it-IT" dirty="0"/>
              <a:t>Titolo per copertina 2</a:t>
            </a:r>
            <a:endParaRPr lang="en-US" dirty="0"/>
          </a:p>
        </p:txBody>
      </p:sp>
    </p:spTree>
    <p:extLst>
      <p:ext uri="{BB962C8B-B14F-4D97-AF65-F5344CB8AC3E}">
        <p14:creationId xmlns:p14="http://schemas.microsoft.com/office/powerpoint/2010/main" val="12332347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apositiva titolo">
    <p:spTree>
      <p:nvGrpSpPr>
        <p:cNvPr id="1" name=""/>
        <p:cNvGrpSpPr/>
        <p:nvPr/>
      </p:nvGrpSpPr>
      <p:grpSpPr>
        <a:xfrm>
          <a:off x="0" y="0"/>
          <a:ext cx="0" cy="0"/>
          <a:chOff x="0" y="0"/>
          <a:chExt cx="0" cy="0"/>
        </a:xfrm>
      </p:grpSpPr>
      <p:sp>
        <p:nvSpPr>
          <p:cNvPr id="3" name="CasellaDiTesto 2"/>
          <p:cNvSpPr txBox="1"/>
          <p:nvPr userDrawn="1"/>
        </p:nvSpPr>
        <p:spPr>
          <a:xfrm>
            <a:off x="1045709" y="-788670"/>
            <a:ext cx="184731" cy="369332"/>
          </a:xfrm>
          <a:prstGeom prst="rect">
            <a:avLst/>
          </a:prstGeom>
          <a:noFill/>
        </p:spPr>
        <p:txBody>
          <a:bodyPr wrap="none" rtlCol="0">
            <a:spAutoFit/>
          </a:bodyPr>
          <a:lstStyle/>
          <a:p>
            <a:endParaRPr lang="it-IT"/>
          </a:p>
        </p:txBody>
      </p:sp>
      <p:sp>
        <p:nvSpPr>
          <p:cNvPr id="2" name="Ovale 1"/>
          <p:cNvSpPr>
            <a:spLocks noChangeAspect="1"/>
          </p:cNvSpPr>
          <p:nvPr userDrawn="1"/>
        </p:nvSpPr>
        <p:spPr>
          <a:xfrm>
            <a:off x="7240727" y="6219373"/>
            <a:ext cx="404947" cy="542804"/>
          </a:xfrm>
          <a:prstGeom prst="ellipse">
            <a:avLst/>
          </a:prstGeom>
          <a:solidFill>
            <a:schemeClr val="bg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Slide Number Placeholder 6"/>
          <p:cNvSpPr>
            <a:spLocks noGrp="1"/>
          </p:cNvSpPr>
          <p:nvPr>
            <p:ph type="sldNum" sz="quarter" idx="4"/>
          </p:nvPr>
        </p:nvSpPr>
        <p:spPr>
          <a:xfrm>
            <a:off x="7284329" y="6274144"/>
            <a:ext cx="317743" cy="417988"/>
          </a:xfrm>
          <a:prstGeom prst="rect">
            <a:avLst/>
          </a:prstGeom>
          <a:noFill/>
        </p:spPr>
        <p:txBody>
          <a:bodyPr vert="horz" anchor="ctr" anchorCtr="0"/>
          <a:lstStyle>
            <a:lvl1pPr algn="ctr">
              <a:defRPr sz="900" baseline="0">
                <a:solidFill>
                  <a:schemeClr val="tx2"/>
                </a:solidFill>
                <a:latin typeface="open sans" charset="0"/>
              </a:defRPr>
            </a:lvl1pPr>
          </a:lstStyle>
          <a:p>
            <a:fld id="{3B2D9E96-261A-CE4A-A9E9-753E576C4AC8}" type="slidenum">
              <a:rPr lang="it-IT" smtClean="0"/>
              <a:pPr/>
              <a:t>‹N°›</a:t>
            </a:fld>
            <a:endParaRPr lang="it-IT" dirty="0"/>
          </a:p>
        </p:txBody>
      </p:sp>
      <p:sp>
        <p:nvSpPr>
          <p:cNvPr id="8" name="Content Placeholder 2"/>
          <p:cNvSpPr>
            <a:spLocks noGrp="1"/>
          </p:cNvSpPr>
          <p:nvPr>
            <p:ph idx="1" hasCustomPrompt="1"/>
          </p:nvPr>
        </p:nvSpPr>
        <p:spPr>
          <a:xfrm>
            <a:off x="5151401" y="2636838"/>
            <a:ext cx="2494273" cy="3240000"/>
          </a:xfrm>
          <a:prstGeom prst="rect">
            <a:avLst/>
          </a:prstGeom>
          <a:noFill/>
        </p:spPr>
        <p:txBody>
          <a:bodyPr/>
          <a:lstStyle>
            <a:lvl1pPr>
              <a:defRPr sz="1350" cap="small" baseline="0">
                <a:solidFill>
                  <a:schemeClr val="accent4"/>
                </a:solidFill>
                <a:latin typeface="open sans" charset="0"/>
              </a:defRPr>
            </a:lvl1pPr>
            <a:lvl2pPr>
              <a:defRPr sz="1200"/>
            </a:lvl2pPr>
            <a:lvl3pPr>
              <a:defRPr sz="1050"/>
            </a:lvl3pPr>
            <a:lvl4pPr>
              <a:defRPr sz="1050"/>
            </a:lvl4pPr>
            <a:lvl5pPr>
              <a:defRPr sz="1050"/>
            </a:lvl5pPr>
            <a:lvl6pPr>
              <a:defRPr sz="1050"/>
            </a:lvl6pPr>
            <a:lvl7pPr>
              <a:defRPr sz="1050"/>
            </a:lvl7pPr>
            <a:lvl8pPr>
              <a:defRPr sz="1050"/>
            </a:lvl8pPr>
            <a:lvl9pPr>
              <a:defRPr sz="1050"/>
            </a:lvl9pPr>
          </a:lstStyle>
          <a:p>
            <a:pPr marL="137142" marR="0" lvl="0" indent="-137142" algn="l" defTabSz="685709" rtl="0" eaLnBrk="1" fontAlgn="auto" latinLnBrk="0" hangingPunct="1">
              <a:lnSpc>
                <a:spcPct val="100000"/>
              </a:lnSpc>
              <a:spcBef>
                <a:spcPts val="675"/>
              </a:spcBef>
              <a:spcAft>
                <a:spcPts val="0"/>
              </a:spcAft>
              <a:buClr>
                <a:schemeClr val="tx1">
                  <a:lumMod val="85000"/>
                  <a:lumOff val="15000"/>
                </a:schemeClr>
              </a:buClr>
              <a:buSzTx/>
              <a:buFont typeface="Garamond" pitchFamily="18" charset="0"/>
              <a:buNone/>
              <a:tabLst/>
              <a:defRPr/>
            </a:pPr>
            <a:r>
              <a:rPr lang="it-IT" dirty="0"/>
              <a:t>Fare clic per modificare il testo dello </a:t>
            </a:r>
          </a:p>
          <a:p>
            <a:pPr marL="137142" marR="0" lvl="0" indent="-137142" algn="l" defTabSz="685709" rtl="0" eaLnBrk="1" fontAlgn="auto" latinLnBrk="0" hangingPunct="1">
              <a:lnSpc>
                <a:spcPct val="100000"/>
              </a:lnSpc>
              <a:spcBef>
                <a:spcPts val="675"/>
              </a:spcBef>
              <a:spcAft>
                <a:spcPts val="0"/>
              </a:spcAft>
              <a:buClr>
                <a:schemeClr val="tx1">
                  <a:lumMod val="85000"/>
                  <a:lumOff val="15000"/>
                </a:schemeClr>
              </a:buClr>
              <a:buSzTx/>
              <a:buFont typeface="Garamond" pitchFamily="18" charset="0"/>
              <a:buNone/>
              <a:tabLst/>
              <a:defRPr/>
            </a:pPr>
            <a:r>
              <a:rPr lang="it-IT" dirty="0"/>
              <a:t>schema</a:t>
            </a:r>
          </a:p>
        </p:txBody>
      </p:sp>
      <p:sp>
        <p:nvSpPr>
          <p:cNvPr id="10" name="Google Shape;139;p7"/>
          <p:cNvSpPr txBox="1">
            <a:spLocks noGrp="1"/>
          </p:cNvSpPr>
          <p:nvPr>
            <p:ph type="body" idx="11"/>
          </p:nvPr>
        </p:nvSpPr>
        <p:spPr>
          <a:xfrm>
            <a:off x="2780938" y="2636838"/>
            <a:ext cx="2072370" cy="3240000"/>
          </a:xfrm>
          <a:prstGeom prst="rect">
            <a:avLst/>
          </a:prstGeom>
        </p:spPr>
        <p:txBody>
          <a:bodyPr spcFirstLastPara="1" wrap="square" lIns="91425" tIns="91425" rIns="91425" bIns="91425" anchor="t" anchorCtr="0"/>
          <a:lstStyle>
            <a:lvl1pPr marL="342854" lvl="0" indent="-228570" rtl="0">
              <a:spcBef>
                <a:spcPts val="450"/>
              </a:spcBef>
              <a:spcAft>
                <a:spcPts val="0"/>
              </a:spcAft>
              <a:buSzPts val="1200"/>
              <a:buChar char="■"/>
              <a:defRPr sz="900" baseline="0">
                <a:solidFill>
                  <a:schemeClr val="accent4"/>
                </a:solidFill>
                <a:latin typeface="open sans" charset="0"/>
              </a:defRPr>
            </a:lvl1pPr>
            <a:lvl2pPr marL="685709" lvl="1" indent="-228570" rtl="0">
              <a:spcBef>
                <a:spcPts val="0"/>
              </a:spcBef>
              <a:spcAft>
                <a:spcPts val="0"/>
              </a:spcAft>
              <a:buSzPts val="1200"/>
              <a:buChar char="□"/>
              <a:defRPr sz="900"/>
            </a:lvl2pPr>
            <a:lvl3pPr marL="1028563" lvl="2" indent="-228570" rtl="0">
              <a:spcBef>
                <a:spcPts val="0"/>
              </a:spcBef>
              <a:spcAft>
                <a:spcPts val="0"/>
              </a:spcAft>
              <a:buSzPts val="1200"/>
              <a:buChar char="▫"/>
              <a:defRPr sz="900"/>
            </a:lvl3pPr>
            <a:lvl4pPr marL="1371417" lvl="3" indent="-228570" rtl="0">
              <a:spcBef>
                <a:spcPts val="0"/>
              </a:spcBef>
              <a:spcAft>
                <a:spcPts val="0"/>
              </a:spcAft>
              <a:buSzPts val="1200"/>
              <a:buChar char="▫"/>
              <a:defRPr sz="900"/>
            </a:lvl4pPr>
            <a:lvl5pPr marL="1714271" lvl="4" indent="-228570" rtl="0">
              <a:spcBef>
                <a:spcPts val="0"/>
              </a:spcBef>
              <a:spcAft>
                <a:spcPts val="0"/>
              </a:spcAft>
              <a:buSzPts val="1200"/>
              <a:buChar char="○"/>
              <a:defRPr sz="900"/>
            </a:lvl5pPr>
            <a:lvl6pPr marL="2057126" lvl="5" indent="-228570" rtl="0">
              <a:spcBef>
                <a:spcPts val="0"/>
              </a:spcBef>
              <a:spcAft>
                <a:spcPts val="0"/>
              </a:spcAft>
              <a:buSzPts val="1200"/>
              <a:buChar char="■"/>
              <a:defRPr sz="900"/>
            </a:lvl6pPr>
            <a:lvl7pPr marL="2399980" lvl="6" indent="-228570" rtl="0">
              <a:spcBef>
                <a:spcPts val="0"/>
              </a:spcBef>
              <a:spcAft>
                <a:spcPts val="0"/>
              </a:spcAft>
              <a:buSzPts val="1200"/>
              <a:buChar char="●"/>
              <a:defRPr sz="900"/>
            </a:lvl7pPr>
            <a:lvl8pPr marL="2742834" lvl="7" indent="-228570" rtl="0">
              <a:spcBef>
                <a:spcPts val="0"/>
              </a:spcBef>
              <a:spcAft>
                <a:spcPts val="0"/>
              </a:spcAft>
              <a:buSzPts val="1200"/>
              <a:buChar char="○"/>
              <a:defRPr sz="900"/>
            </a:lvl8pPr>
            <a:lvl9pPr marL="3085689" lvl="8" indent="-228570" rtl="0">
              <a:spcBef>
                <a:spcPts val="0"/>
              </a:spcBef>
              <a:spcAft>
                <a:spcPts val="0"/>
              </a:spcAft>
              <a:buSzPts val="1200"/>
              <a:buChar char="■"/>
              <a:defRPr sz="900"/>
            </a:lvl9pPr>
          </a:lstStyle>
          <a:p>
            <a:endParaRPr dirty="0"/>
          </a:p>
        </p:txBody>
      </p:sp>
      <p:sp>
        <p:nvSpPr>
          <p:cNvPr id="11" name="Title Placeholder 1"/>
          <p:cNvSpPr>
            <a:spLocks noGrp="1"/>
          </p:cNvSpPr>
          <p:nvPr>
            <p:ph type="title"/>
          </p:nvPr>
        </p:nvSpPr>
        <p:spPr>
          <a:xfrm>
            <a:off x="2780938" y="917361"/>
            <a:ext cx="4864736" cy="834138"/>
          </a:xfrm>
          <a:prstGeom prst="rect">
            <a:avLst/>
          </a:prstGeom>
        </p:spPr>
        <p:txBody>
          <a:bodyPr vert="horz" lIns="0" tIns="0" rIns="0" bIns="0" rtlCol="0" anchor="t" anchorCtr="0">
            <a:normAutofit/>
          </a:bodyPr>
          <a:lstStyle/>
          <a:p>
            <a:r>
              <a:rPr lang="it-IT" dirty="0"/>
              <a:t>Fare clic per modificare titolo</a:t>
            </a:r>
            <a:endParaRPr lang="en-US" dirty="0"/>
          </a:p>
        </p:txBody>
      </p:sp>
    </p:spTree>
    <p:extLst>
      <p:ext uri="{BB962C8B-B14F-4D97-AF65-F5344CB8AC3E}">
        <p14:creationId xmlns:p14="http://schemas.microsoft.com/office/powerpoint/2010/main" val="41093527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apositiva titolo">
    <p:spTree>
      <p:nvGrpSpPr>
        <p:cNvPr id="1" name=""/>
        <p:cNvGrpSpPr/>
        <p:nvPr/>
      </p:nvGrpSpPr>
      <p:grpSpPr>
        <a:xfrm>
          <a:off x="0" y="0"/>
          <a:ext cx="0" cy="0"/>
          <a:chOff x="0" y="0"/>
          <a:chExt cx="0" cy="0"/>
        </a:xfrm>
      </p:grpSpPr>
      <p:sp>
        <p:nvSpPr>
          <p:cNvPr id="3" name="CasellaDiTesto 2"/>
          <p:cNvSpPr txBox="1"/>
          <p:nvPr userDrawn="1"/>
        </p:nvSpPr>
        <p:spPr>
          <a:xfrm>
            <a:off x="1045709" y="-788670"/>
            <a:ext cx="184731" cy="369332"/>
          </a:xfrm>
          <a:prstGeom prst="rect">
            <a:avLst/>
          </a:prstGeom>
          <a:noFill/>
        </p:spPr>
        <p:txBody>
          <a:bodyPr wrap="none" rtlCol="0">
            <a:spAutoFit/>
          </a:bodyPr>
          <a:lstStyle/>
          <a:p>
            <a:endParaRPr lang="it-IT"/>
          </a:p>
        </p:txBody>
      </p:sp>
      <p:sp>
        <p:nvSpPr>
          <p:cNvPr id="5" name="Title Placeholder 1"/>
          <p:cNvSpPr>
            <a:spLocks noGrp="1"/>
          </p:cNvSpPr>
          <p:nvPr>
            <p:ph type="title"/>
          </p:nvPr>
        </p:nvSpPr>
        <p:spPr>
          <a:xfrm>
            <a:off x="899995" y="917361"/>
            <a:ext cx="6745679" cy="834138"/>
          </a:xfrm>
          <a:prstGeom prst="rect">
            <a:avLst/>
          </a:prstGeom>
        </p:spPr>
        <p:txBody>
          <a:bodyPr vert="horz" lIns="0" tIns="0" rIns="0" bIns="0" rtlCol="0" anchor="t" anchorCtr="0">
            <a:normAutofit/>
          </a:bodyPr>
          <a:lstStyle/>
          <a:p>
            <a:r>
              <a:rPr lang="it-IT" dirty="0"/>
              <a:t>Fare clic per modificare titolo</a:t>
            </a:r>
            <a:endParaRPr lang="en-US" dirty="0"/>
          </a:p>
        </p:txBody>
      </p:sp>
      <p:sp>
        <p:nvSpPr>
          <p:cNvPr id="7" name="Content Placeholder 2"/>
          <p:cNvSpPr>
            <a:spLocks noGrp="1"/>
          </p:cNvSpPr>
          <p:nvPr>
            <p:ph idx="1" hasCustomPrompt="1"/>
          </p:nvPr>
        </p:nvSpPr>
        <p:spPr>
          <a:xfrm>
            <a:off x="899995" y="2636838"/>
            <a:ext cx="6745679" cy="3240000"/>
          </a:xfrm>
          <a:prstGeom prst="rect">
            <a:avLst/>
          </a:prstGeom>
          <a:noFill/>
        </p:spPr>
        <p:txBody>
          <a:bodyPr/>
          <a:lstStyle>
            <a:lvl1pPr>
              <a:defRPr sz="1350" cap="small" baseline="0">
                <a:solidFill>
                  <a:schemeClr val="accent4"/>
                </a:solidFill>
                <a:latin typeface="open sans" charset="0"/>
              </a:defRPr>
            </a:lvl1pPr>
            <a:lvl2pPr>
              <a:defRPr sz="1200"/>
            </a:lvl2pPr>
            <a:lvl3pPr>
              <a:defRPr sz="1050"/>
            </a:lvl3pPr>
            <a:lvl4pPr>
              <a:defRPr sz="1050"/>
            </a:lvl4pPr>
            <a:lvl5pPr>
              <a:defRPr sz="1050"/>
            </a:lvl5pPr>
            <a:lvl6pPr>
              <a:defRPr sz="1050"/>
            </a:lvl6pPr>
            <a:lvl7pPr>
              <a:defRPr sz="1050"/>
            </a:lvl7pPr>
            <a:lvl8pPr>
              <a:defRPr sz="1050"/>
            </a:lvl8pPr>
            <a:lvl9pPr>
              <a:defRPr sz="1050"/>
            </a:lvl9pPr>
          </a:lstStyle>
          <a:p>
            <a:pPr marL="137142" marR="0" lvl="0" indent="-137142" algn="l" defTabSz="685709" rtl="0" eaLnBrk="1" fontAlgn="auto" latinLnBrk="0" hangingPunct="1">
              <a:lnSpc>
                <a:spcPct val="100000"/>
              </a:lnSpc>
              <a:spcBef>
                <a:spcPts val="675"/>
              </a:spcBef>
              <a:spcAft>
                <a:spcPts val="0"/>
              </a:spcAft>
              <a:buClr>
                <a:schemeClr val="tx1">
                  <a:lumMod val="85000"/>
                  <a:lumOff val="15000"/>
                </a:schemeClr>
              </a:buClr>
              <a:buSzTx/>
              <a:buFont typeface="Garamond" pitchFamily="18" charset="0"/>
              <a:buNone/>
              <a:tabLst/>
              <a:defRPr/>
            </a:pPr>
            <a:r>
              <a:rPr lang="it-IT" dirty="0"/>
              <a:t>Fare clic per modificare il testo dello </a:t>
            </a:r>
          </a:p>
          <a:p>
            <a:pPr marL="137142" marR="0" lvl="0" indent="-137142" algn="l" defTabSz="685709" rtl="0" eaLnBrk="1" fontAlgn="auto" latinLnBrk="0" hangingPunct="1">
              <a:lnSpc>
                <a:spcPct val="100000"/>
              </a:lnSpc>
              <a:spcBef>
                <a:spcPts val="675"/>
              </a:spcBef>
              <a:spcAft>
                <a:spcPts val="0"/>
              </a:spcAft>
              <a:buClr>
                <a:schemeClr val="tx1">
                  <a:lumMod val="85000"/>
                  <a:lumOff val="15000"/>
                </a:schemeClr>
              </a:buClr>
              <a:buSzTx/>
              <a:buFont typeface="Garamond" pitchFamily="18" charset="0"/>
              <a:buNone/>
              <a:tabLst/>
              <a:defRPr/>
            </a:pPr>
            <a:r>
              <a:rPr lang="it-IT" dirty="0"/>
              <a:t>schema</a:t>
            </a:r>
          </a:p>
        </p:txBody>
      </p:sp>
      <p:sp>
        <p:nvSpPr>
          <p:cNvPr id="2" name="Ovale 1"/>
          <p:cNvSpPr>
            <a:spLocks noChangeAspect="1"/>
          </p:cNvSpPr>
          <p:nvPr userDrawn="1"/>
        </p:nvSpPr>
        <p:spPr>
          <a:xfrm>
            <a:off x="7240727" y="6219373"/>
            <a:ext cx="404947" cy="542804"/>
          </a:xfrm>
          <a:prstGeom prst="ellipse">
            <a:avLst/>
          </a:prstGeom>
          <a:solidFill>
            <a:schemeClr val="bg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Slide Number Placeholder 6"/>
          <p:cNvSpPr>
            <a:spLocks noGrp="1"/>
          </p:cNvSpPr>
          <p:nvPr>
            <p:ph type="sldNum" sz="quarter" idx="4"/>
          </p:nvPr>
        </p:nvSpPr>
        <p:spPr>
          <a:xfrm>
            <a:off x="7284329" y="6274144"/>
            <a:ext cx="317743" cy="417988"/>
          </a:xfrm>
          <a:prstGeom prst="rect">
            <a:avLst/>
          </a:prstGeom>
          <a:noFill/>
        </p:spPr>
        <p:txBody>
          <a:bodyPr vert="horz" anchor="ctr" anchorCtr="0"/>
          <a:lstStyle>
            <a:lvl1pPr algn="ctr">
              <a:defRPr sz="900" baseline="0">
                <a:solidFill>
                  <a:schemeClr val="tx2"/>
                </a:solidFill>
                <a:latin typeface="open sans" charset="0"/>
              </a:defRPr>
            </a:lvl1pPr>
          </a:lstStyle>
          <a:p>
            <a:fld id="{3B2D9E96-261A-CE4A-A9E9-753E576C4AC8}" type="slidenum">
              <a:rPr lang="it-IT" smtClean="0"/>
              <a:pPr/>
              <a:t>‹N°›</a:t>
            </a:fld>
            <a:endParaRPr lang="it-IT" dirty="0"/>
          </a:p>
        </p:txBody>
      </p:sp>
    </p:spTree>
    <p:extLst>
      <p:ext uri="{BB962C8B-B14F-4D97-AF65-F5344CB8AC3E}">
        <p14:creationId xmlns:p14="http://schemas.microsoft.com/office/powerpoint/2010/main" val="24936403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apositiva titolo">
    <p:spTree>
      <p:nvGrpSpPr>
        <p:cNvPr id="1" name=""/>
        <p:cNvGrpSpPr/>
        <p:nvPr/>
      </p:nvGrpSpPr>
      <p:grpSpPr>
        <a:xfrm>
          <a:off x="0" y="0"/>
          <a:ext cx="0" cy="0"/>
          <a:chOff x="0" y="0"/>
          <a:chExt cx="0" cy="0"/>
        </a:xfrm>
      </p:grpSpPr>
      <p:sp>
        <p:nvSpPr>
          <p:cNvPr id="3" name="CasellaDiTesto 2"/>
          <p:cNvSpPr txBox="1"/>
          <p:nvPr userDrawn="1"/>
        </p:nvSpPr>
        <p:spPr>
          <a:xfrm>
            <a:off x="1045709" y="-788670"/>
            <a:ext cx="184731" cy="369332"/>
          </a:xfrm>
          <a:prstGeom prst="rect">
            <a:avLst/>
          </a:prstGeom>
          <a:noFill/>
        </p:spPr>
        <p:txBody>
          <a:bodyPr wrap="none" rtlCol="0">
            <a:spAutoFit/>
          </a:bodyPr>
          <a:lstStyle/>
          <a:p>
            <a:endParaRPr lang="it-IT"/>
          </a:p>
        </p:txBody>
      </p:sp>
      <p:sp>
        <p:nvSpPr>
          <p:cNvPr id="7" name="Content Placeholder 2"/>
          <p:cNvSpPr>
            <a:spLocks noGrp="1"/>
          </p:cNvSpPr>
          <p:nvPr>
            <p:ph idx="1" hasCustomPrompt="1"/>
          </p:nvPr>
        </p:nvSpPr>
        <p:spPr>
          <a:xfrm>
            <a:off x="899995" y="2636838"/>
            <a:ext cx="6745679" cy="3240000"/>
          </a:xfrm>
          <a:prstGeom prst="rect">
            <a:avLst/>
          </a:prstGeom>
          <a:noFill/>
        </p:spPr>
        <p:txBody>
          <a:bodyPr/>
          <a:lstStyle>
            <a:lvl1pPr>
              <a:defRPr sz="1350" cap="small" baseline="0">
                <a:solidFill>
                  <a:schemeClr val="accent4"/>
                </a:solidFill>
                <a:latin typeface="open sans" charset="0"/>
              </a:defRPr>
            </a:lvl1pPr>
            <a:lvl2pPr>
              <a:defRPr sz="1200"/>
            </a:lvl2pPr>
            <a:lvl3pPr>
              <a:defRPr sz="1050"/>
            </a:lvl3pPr>
            <a:lvl4pPr>
              <a:defRPr sz="1050"/>
            </a:lvl4pPr>
            <a:lvl5pPr>
              <a:defRPr sz="1050"/>
            </a:lvl5pPr>
            <a:lvl6pPr>
              <a:defRPr sz="1050"/>
            </a:lvl6pPr>
            <a:lvl7pPr>
              <a:defRPr sz="1050"/>
            </a:lvl7pPr>
            <a:lvl8pPr>
              <a:defRPr sz="1050"/>
            </a:lvl8pPr>
            <a:lvl9pPr>
              <a:defRPr sz="1050"/>
            </a:lvl9pPr>
          </a:lstStyle>
          <a:p>
            <a:pPr marL="137142" marR="0" lvl="0" indent="-137142" algn="l" defTabSz="685709" rtl="0" eaLnBrk="1" fontAlgn="auto" latinLnBrk="0" hangingPunct="1">
              <a:lnSpc>
                <a:spcPct val="100000"/>
              </a:lnSpc>
              <a:spcBef>
                <a:spcPts val="675"/>
              </a:spcBef>
              <a:spcAft>
                <a:spcPts val="0"/>
              </a:spcAft>
              <a:buClr>
                <a:schemeClr val="tx1">
                  <a:lumMod val="85000"/>
                  <a:lumOff val="15000"/>
                </a:schemeClr>
              </a:buClr>
              <a:buSzTx/>
              <a:buFont typeface="Garamond" pitchFamily="18" charset="0"/>
              <a:buNone/>
              <a:tabLst/>
              <a:defRPr/>
            </a:pPr>
            <a:r>
              <a:rPr lang="it-IT" dirty="0"/>
              <a:t>Fare clic per modificare il testo dello </a:t>
            </a:r>
          </a:p>
          <a:p>
            <a:pPr marL="137142" marR="0" lvl="0" indent="-137142" algn="l" defTabSz="685709" rtl="0" eaLnBrk="1" fontAlgn="auto" latinLnBrk="0" hangingPunct="1">
              <a:lnSpc>
                <a:spcPct val="100000"/>
              </a:lnSpc>
              <a:spcBef>
                <a:spcPts val="675"/>
              </a:spcBef>
              <a:spcAft>
                <a:spcPts val="0"/>
              </a:spcAft>
              <a:buClr>
                <a:schemeClr val="tx1">
                  <a:lumMod val="85000"/>
                  <a:lumOff val="15000"/>
                </a:schemeClr>
              </a:buClr>
              <a:buSzTx/>
              <a:buFont typeface="Garamond" pitchFamily="18" charset="0"/>
              <a:buNone/>
              <a:tabLst/>
              <a:defRPr/>
            </a:pPr>
            <a:r>
              <a:rPr lang="it-IT" dirty="0"/>
              <a:t>schema</a:t>
            </a:r>
          </a:p>
        </p:txBody>
      </p:sp>
      <p:sp>
        <p:nvSpPr>
          <p:cNvPr id="2" name="Ovale 1"/>
          <p:cNvSpPr>
            <a:spLocks noChangeAspect="1"/>
          </p:cNvSpPr>
          <p:nvPr userDrawn="1"/>
        </p:nvSpPr>
        <p:spPr>
          <a:xfrm>
            <a:off x="7240727" y="6219373"/>
            <a:ext cx="404947" cy="542804"/>
          </a:xfrm>
          <a:prstGeom prst="ellipse">
            <a:avLst/>
          </a:prstGeom>
          <a:solidFill>
            <a:schemeClr val="bg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Slide Number Placeholder 6"/>
          <p:cNvSpPr>
            <a:spLocks noGrp="1"/>
          </p:cNvSpPr>
          <p:nvPr>
            <p:ph type="sldNum" sz="quarter" idx="4"/>
          </p:nvPr>
        </p:nvSpPr>
        <p:spPr>
          <a:xfrm>
            <a:off x="7284329" y="6274144"/>
            <a:ext cx="317743" cy="417988"/>
          </a:xfrm>
          <a:prstGeom prst="rect">
            <a:avLst/>
          </a:prstGeom>
          <a:noFill/>
        </p:spPr>
        <p:txBody>
          <a:bodyPr vert="horz" anchor="ctr" anchorCtr="0"/>
          <a:lstStyle>
            <a:lvl1pPr algn="ctr">
              <a:defRPr sz="900" baseline="0">
                <a:solidFill>
                  <a:schemeClr val="tx2"/>
                </a:solidFill>
                <a:latin typeface="open sans" charset="0"/>
              </a:defRPr>
            </a:lvl1pPr>
          </a:lstStyle>
          <a:p>
            <a:fld id="{3B2D9E96-261A-CE4A-A9E9-753E576C4AC8}" type="slidenum">
              <a:rPr lang="it-IT" smtClean="0"/>
              <a:pPr/>
              <a:t>‹N°›</a:t>
            </a:fld>
            <a:endParaRPr lang="it-IT" dirty="0"/>
          </a:p>
        </p:txBody>
      </p:sp>
      <p:sp>
        <p:nvSpPr>
          <p:cNvPr id="8" name="Title Placeholder 1"/>
          <p:cNvSpPr>
            <a:spLocks noGrp="1"/>
          </p:cNvSpPr>
          <p:nvPr>
            <p:ph type="title"/>
          </p:nvPr>
        </p:nvSpPr>
        <p:spPr>
          <a:xfrm>
            <a:off x="458093" y="471600"/>
            <a:ext cx="6745679" cy="834138"/>
          </a:xfrm>
          <a:prstGeom prst="rect">
            <a:avLst/>
          </a:prstGeom>
        </p:spPr>
        <p:txBody>
          <a:bodyPr vert="horz" lIns="0" tIns="0" rIns="0" bIns="0" rtlCol="0" anchor="t" anchorCtr="0">
            <a:normAutofit/>
          </a:bodyPr>
          <a:lstStyle/>
          <a:p>
            <a:r>
              <a:rPr lang="it-IT" dirty="0"/>
              <a:t>Fare clic per modificare titolo</a:t>
            </a:r>
            <a:endParaRPr lang="en-US" dirty="0"/>
          </a:p>
        </p:txBody>
      </p:sp>
    </p:spTree>
    <p:extLst>
      <p:ext uri="{BB962C8B-B14F-4D97-AF65-F5344CB8AC3E}">
        <p14:creationId xmlns:p14="http://schemas.microsoft.com/office/powerpoint/2010/main" val="11195494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only title">
    <p:spTree>
      <p:nvGrpSpPr>
        <p:cNvPr id="1" name=""/>
        <p:cNvGrpSpPr/>
        <p:nvPr/>
      </p:nvGrpSpPr>
      <p:grpSpPr>
        <a:xfrm>
          <a:off x="0" y="0"/>
          <a:ext cx="0" cy="0"/>
          <a:chOff x="0" y="0"/>
          <a:chExt cx="0" cy="0"/>
        </a:xfrm>
      </p:grpSpPr>
      <p:pic>
        <p:nvPicPr>
          <p:cNvPr id="3" name="Picture 2" descr="C:\Users\hp4710s\Desktop\materiali\Fondo PPT Pagina.jpg"/>
          <p:cNvPicPr>
            <a:picLocks noChangeAspect="1" noChangeArrowheads="1"/>
          </p:cNvPicPr>
          <p:nvPr/>
        </p:nvPicPr>
        <p:blipFill>
          <a:blip r:embed="rId2" cstate="print"/>
          <a:srcRect/>
          <a:stretch>
            <a:fillRect/>
          </a:stretch>
        </p:blipFill>
        <p:spPr bwMode="auto">
          <a:xfrm>
            <a:off x="-1588" y="0"/>
            <a:ext cx="9145588" cy="6858000"/>
          </a:xfrm>
          <a:prstGeom prst="rect">
            <a:avLst/>
          </a:prstGeom>
          <a:noFill/>
          <a:ln w="9525">
            <a:noFill/>
            <a:miter lim="800000"/>
            <a:headEnd/>
            <a:tailEnd/>
          </a:ln>
        </p:spPr>
      </p:pic>
      <p:sp>
        <p:nvSpPr>
          <p:cNvPr id="2" name="Titolo 1"/>
          <p:cNvSpPr>
            <a:spLocks noGrp="1"/>
          </p:cNvSpPr>
          <p:nvPr>
            <p:ph type="title"/>
          </p:nvPr>
        </p:nvSpPr>
        <p:spPr>
          <a:xfrm>
            <a:off x="457200" y="274638"/>
            <a:ext cx="8229600" cy="922114"/>
          </a:xfrm>
        </p:spPr>
        <p:txBody>
          <a:bodyPr>
            <a:normAutofit/>
          </a:bodyPr>
          <a:lstStyle>
            <a:lvl1pPr>
              <a:defRPr sz="3200" b="1" baseline="0">
                <a:solidFill>
                  <a:srgbClr val="5EC5ED"/>
                </a:solidFill>
                <a:latin typeface="Arial" pitchFamily="34" charset="0"/>
                <a:cs typeface="Arial" pitchFamily="34" charset="0"/>
              </a:defRPr>
            </a:lvl1pPr>
          </a:lstStyle>
          <a:p>
            <a:r>
              <a:rPr lang="it-IT"/>
              <a:t>Fare clic per modificare lo stile del titolo</a:t>
            </a:r>
            <a:endParaRPr lang="it-IT" dirty="0"/>
          </a:p>
        </p:txBody>
      </p:sp>
      <p:sp>
        <p:nvSpPr>
          <p:cNvPr id="4" name="Segnaposto numero diapositiva 5"/>
          <p:cNvSpPr>
            <a:spLocks noGrp="1"/>
          </p:cNvSpPr>
          <p:nvPr>
            <p:ph type="sldNum" sz="quarter" idx="10"/>
          </p:nvPr>
        </p:nvSpPr>
        <p:spPr>
          <a:xfrm>
            <a:off x="6553200" y="5949950"/>
            <a:ext cx="2133600" cy="365125"/>
          </a:xfrm>
        </p:spPr>
        <p:txBody>
          <a:bodyPr/>
          <a:lstStyle>
            <a:lvl1pPr>
              <a:defRPr/>
            </a:lvl1pPr>
          </a:lstStyle>
          <a:p>
            <a:pPr>
              <a:defRPr/>
            </a:pPr>
            <a:fld id="{1F1A4F22-0119-4D2A-BCB5-A3266F608398}" type="slidenum">
              <a:rPr lang="it-IT"/>
              <a:pPr>
                <a:defRPr/>
              </a:pPr>
              <a:t>‹N°›</a:t>
            </a:fld>
            <a:endParaRPr lang="it-IT"/>
          </a:p>
        </p:txBody>
      </p:sp>
    </p:spTree>
    <p:extLst>
      <p:ext uri="{BB962C8B-B14F-4D97-AF65-F5344CB8AC3E}">
        <p14:creationId xmlns:p14="http://schemas.microsoft.com/office/powerpoint/2010/main" val="42472629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apositiva titolo">
    <p:spTree>
      <p:nvGrpSpPr>
        <p:cNvPr id="1" name=""/>
        <p:cNvGrpSpPr/>
        <p:nvPr/>
      </p:nvGrpSpPr>
      <p:grpSpPr>
        <a:xfrm>
          <a:off x="0" y="0"/>
          <a:ext cx="0" cy="0"/>
          <a:chOff x="0" y="0"/>
          <a:chExt cx="0" cy="0"/>
        </a:xfrm>
      </p:grpSpPr>
      <p:sp>
        <p:nvSpPr>
          <p:cNvPr id="3" name="CasellaDiTesto 2"/>
          <p:cNvSpPr txBox="1"/>
          <p:nvPr userDrawn="1"/>
        </p:nvSpPr>
        <p:spPr>
          <a:xfrm>
            <a:off x="1045709" y="-788670"/>
            <a:ext cx="184731" cy="300082"/>
          </a:xfrm>
          <a:prstGeom prst="rect">
            <a:avLst/>
          </a:prstGeom>
          <a:noFill/>
        </p:spPr>
        <p:txBody>
          <a:bodyPr wrap="none" rtlCol="0">
            <a:spAutoFit/>
          </a:bodyPr>
          <a:lstStyle/>
          <a:p>
            <a:pPr marL="0" marR="0" lvl="0" indent="0" algn="l" defTabSz="685666" rtl="0" eaLnBrk="1" fontAlgn="auto" latinLnBrk="0" hangingPunct="1">
              <a:lnSpc>
                <a:spcPct val="100000"/>
              </a:lnSpc>
              <a:spcBef>
                <a:spcPts val="0"/>
              </a:spcBef>
              <a:spcAft>
                <a:spcPts val="0"/>
              </a:spcAft>
              <a:buClrTx/>
              <a:buSzTx/>
              <a:buFontTx/>
              <a:buNone/>
              <a:tabLst/>
              <a:defRPr/>
            </a:pPr>
            <a:endParaRPr kumimoji="0" lang="it-IT" sz="1350" b="0" i="0" u="none" strike="noStrike" kern="1200" cap="none" spc="0" normalizeH="0" baseline="0" noProof="0">
              <a:ln>
                <a:noFill/>
              </a:ln>
              <a:solidFill>
                <a:srgbClr val="000000"/>
              </a:solidFill>
              <a:effectLst/>
              <a:uLnTx/>
              <a:uFillTx/>
              <a:latin typeface="Century Gothic" panose="020B0502020202020204"/>
              <a:ea typeface="+mn-ea"/>
              <a:cs typeface="+mn-cs"/>
            </a:endParaRPr>
          </a:p>
        </p:txBody>
      </p:sp>
      <p:sp>
        <p:nvSpPr>
          <p:cNvPr id="7" name="Content Placeholder 2"/>
          <p:cNvSpPr>
            <a:spLocks noGrp="1"/>
          </p:cNvSpPr>
          <p:nvPr>
            <p:ph idx="1" hasCustomPrompt="1"/>
          </p:nvPr>
        </p:nvSpPr>
        <p:spPr>
          <a:xfrm>
            <a:off x="899995" y="2636838"/>
            <a:ext cx="6745679" cy="3240000"/>
          </a:xfrm>
          <a:prstGeom prst="rect">
            <a:avLst/>
          </a:prstGeom>
          <a:noFill/>
        </p:spPr>
        <p:txBody>
          <a:bodyPr/>
          <a:lstStyle>
            <a:lvl1pPr>
              <a:defRPr sz="1350" cap="small" baseline="0">
                <a:solidFill>
                  <a:schemeClr val="accent4"/>
                </a:solidFill>
                <a:latin typeface="open sans" charset="0"/>
              </a:defRPr>
            </a:lvl1pPr>
            <a:lvl2pPr>
              <a:defRPr sz="1200"/>
            </a:lvl2pPr>
            <a:lvl3pPr>
              <a:defRPr sz="1050"/>
            </a:lvl3pPr>
            <a:lvl4pPr>
              <a:defRPr sz="1050"/>
            </a:lvl4pPr>
            <a:lvl5pPr>
              <a:defRPr sz="1050"/>
            </a:lvl5pPr>
            <a:lvl6pPr>
              <a:defRPr sz="1050"/>
            </a:lvl6pPr>
            <a:lvl7pPr>
              <a:defRPr sz="1050"/>
            </a:lvl7pPr>
            <a:lvl8pPr>
              <a:defRPr sz="1050"/>
            </a:lvl8pPr>
            <a:lvl9pPr>
              <a:defRPr sz="1050"/>
            </a:lvl9pPr>
          </a:lstStyle>
          <a:p>
            <a:pPr marL="137142" marR="0" lvl="0" indent="-137142" algn="l" defTabSz="685709" rtl="0" eaLnBrk="1" fontAlgn="auto" latinLnBrk="0" hangingPunct="1">
              <a:lnSpc>
                <a:spcPct val="100000"/>
              </a:lnSpc>
              <a:spcBef>
                <a:spcPts val="675"/>
              </a:spcBef>
              <a:spcAft>
                <a:spcPts val="0"/>
              </a:spcAft>
              <a:buClr>
                <a:schemeClr val="tx1">
                  <a:lumMod val="85000"/>
                  <a:lumOff val="15000"/>
                </a:schemeClr>
              </a:buClr>
              <a:buSzTx/>
              <a:buFont typeface="Garamond" pitchFamily="18" charset="0"/>
              <a:buNone/>
              <a:tabLst/>
              <a:defRPr/>
            </a:pPr>
            <a:r>
              <a:rPr lang="it-IT" dirty="0"/>
              <a:t>Fare clic per modificare il testo dello </a:t>
            </a:r>
          </a:p>
          <a:p>
            <a:pPr marL="137142" marR="0" lvl="0" indent="-137142" algn="l" defTabSz="685709" rtl="0" eaLnBrk="1" fontAlgn="auto" latinLnBrk="0" hangingPunct="1">
              <a:lnSpc>
                <a:spcPct val="100000"/>
              </a:lnSpc>
              <a:spcBef>
                <a:spcPts val="675"/>
              </a:spcBef>
              <a:spcAft>
                <a:spcPts val="0"/>
              </a:spcAft>
              <a:buClr>
                <a:schemeClr val="tx1">
                  <a:lumMod val="85000"/>
                  <a:lumOff val="15000"/>
                </a:schemeClr>
              </a:buClr>
              <a:buSzTx/>
              <a:buFont typeface="Garamond" pitchFamily="18" charset="0"/>
              <a:buNone/>
              <a:tabLst/>
              <a:defRPr/>
            </a:pPr>
            <a:r>
              <a:rPr lang="it-IT" dirty="0"/>
              <a:t>schema</a:t>
            </a:r>
          </a:p>
        </p:txBody>
      </p:sp>
      <p:sp>
        <p:nvSpPr>
          <p:cNvPr id="2" name="Ovale 1"/>
          <p:cNvSpPr>
            <a:spLocks noChangeAspect="1"/>
          </p:cNvSpPr>
          <p:nvPr userDrawn="1"/>
        </p:nvSpPr>
        <p:spPr>
          <a:xfrm>
            <a:off x="7240727" y="6219373"/>
            <a:ext cx="404947" cy="542804"/>
          </a:xfrm>
          <a:prstGeom prst="ellipse">
            <a:avLst/>
          </a:prstGeom>
          <a:solidFill>
            <a:schemeClr val="bg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66" rtl="0" eaLnBrk="1" fontAlgn="auto" latinLnBrk="0" hangingPunct="1">
              <a:lnSpc>
                <a:spcPct val="100000"/>
              </a:lnSpc>
              <a:spcBef>
                <a:spcPts val="0"/>
              </a:spcBef>
              <a:spcAft>
                <a:spcPts val="0"/>
              </a:spcAft>
              <a:buClrTx/>
              <a:buSzTx/>
              <a:buFontTx/>
              <a:buNone/>
              <a:tabLst/>
              <a:defRPr/>
            </a:pPr>
            <a:endParaRPr kumimoji="0" lang="it-IT" sz="1350" b="0" i="0" u="none" strike="noStrike" kern="1200" cap="none" spc="0" normalizeH="0" baseline="0" noProof="0">
              <a:ln>
                <a:noFill/>
              </a:ln>
              <a:solidFill>
                <a:srgbClr val="FFFFFF"/>
              </a:solidFill>
              <a:effectLst/>
              <a:uLnTx/>
              <a:uFillTx/>
              <a:latin typeface="Century Gothic" panose="020B0502020202020204"/>
              <a:ea typeface="+mn-ea"/>
              <a:cs typeface="+mn-cs"/>
            </a:endParaRPr>
          </a:p>
        </p:txBody>
      </p:sp>
      <p:sp>
        <p:nvSpPr>
          <p:cNvPr id="6" name="Slide Number Placeholder 6"/>
          <p:cNvSpPr>
            <a:spLocks noGrp="1"/>
          </p:cNvSpPr>
          <p:nvPr>
            <p:ph type="sldNum" sz="quarter" idx="4"/>
          </p:nvPr>
        </p:nvSpPr>
        <p:spPr>
          <a:xfrm>
            <a:off x="7284329" y="6274144"/>
            <a:ext cx="317743" cy="417988"/>
          </a:xfrm>
          <a:prstGeom prst="rect">
            <a:avLst/>
          </a:prstGeom>
          <a:noFill/>
        </p:spPr>
        <p:txBody>
          <a:bodyPr vert="horz" anchor="ctr" anchorCtr="0"/>
          <a:lstStyle>
            <a:lvl1pPr algn="ctr">
              <a:defRPr sz="900" baseline="0">
                <a:solidFill>
                  <a:schemeClr val="tx2"/>
                </a:solidFill>
                <a:latin typeface="open sans" charset="0"/>
              </a:defRPr>
            </a:lvl1pPr>
          </a:lstStyle>
          <a:p>
            <a:pPr defTabSz="685666" fontAlgn="auto">
              <a:spcBef>
                <a:spcPts val="0"/>
              </a:spcBef>
              <a:spcAft>
                <a:spcPts val="0"/>
              </a:spcAft>
              <a:defRPr/>
            </a:pPr>
            <a:fld id="{3B2D9E96-261A-CE4A-A9E9-753E576C4AC8}" type="slidenum">
              <a:rPr lang="it-IT" smtClean="0">
                <a:solidFill>
                  <a:srgbClr val="2A5978"/>
                </a:solidFill>
                <a:cs typeface="+mn-cs"/>
              </a:rPr>
              <a:pPr defTabSz="685666" fontAlgn="auto">
                <a:spcBef>
                  <a:spcPts val="0"/>
                </a:spcBef>
                <a:spcAft>
                  <a:spcPts val="0"/>
                </a:spcAft>
                <a:defRPr/>
              </a:pPr>
              <a:t>‹N°›</a:t>
            </a:fld>
            <a:endParaRPr lang="it-IT" dirty="0">
              <a:solidFill>
                <a:srgbClr val="2A5978"/>
              </a:solidFill>
              <a:cs typeface="+mn-cs"/>
            </a:endParaRPr>
          </a:p>
        </p:txBody>
      </p:sp>
      <p:sp>
        <p:nvSpPr>
          <p:cNvPr id="8" name="Title Placeholder 1"/>
          <p:cNvSpPr>
            <a:spLocks noGrp="1"/>
          </p:cNvSpPr>
          <p:nvPr>
            <p:ph type="title"/>
          </p:nvPr>
        </p:nvSpPr>
        <p:spPr>
          <a:xfrm>
            <a:off x="458093" y="471600"/>
            <a:ext cx="6745679" cy="834138"/>
          </a:xfrm>
          <a:prstGeom prst="rect">
            <a:avLst/>
          </a:prstGeom>
        </p:spPr>
        <p:txBody>
          <a:bodyPr vert="horz" lIns="0" tIns="0" rIns="0" bIns="0" rtlCol="0" anchor="t" anchorCtr="0">
            <a:normAutofit/>
          </a:bodyPr>
          <a:lstStyle/>
          <a:p>
            <a:r>
              <a:rPr lang="it-IT" dirty="0"/>
              <a:t>Fare clic per modificare titolo</a:t>
            </a:r>
            <a:endParaRPr lang="en-US" dirty="0"/>
          </a:p>
        </p:txBody>
      </p:sp>
    </p:spTree>
    <p:extLst>
      <p:ext uri="{BB962C8B-B14F-4D97-AF65-F5344CB8AC3E}">
        <p14:creationId xmlns:p14="http://schemas.microsoft.com/office/powerpoint/2010/main" val="10915884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apositiva titolo">
    <p:spTree>
      <p:nvGrpSpPr>
        <p:cNvPr id="1" name=""/>
        <p:cNvGrpSpPr/>
        <p:nvPr/>
      </p:nvGrpSpPr>
      <p:grpSpPr>
        <a:xfrm>
          <a:off x="0" y="0"/>
          <a:ext cx="0" cy="0"/>
          <a:chOff x="0" y="0"/>
          <a:chExt cx="0" cy="0"/>
        </a:xfrm>
      </p:grpSpPr>
      <p:sp>
        <p:nvSpPr>
          <p:cNvPr id="3" name="Title Placeholder 1"/>
          <p:cNvSpPr>
            <a:spLocks noGrp="1"/>
          </p:cNvSpPr>
          <p:nvPr>
            <p:ph type="title" hasCustomPrompt="1"/>
          </p:nvPr>
        </p:nvSpPr>
        <p:spPr>
          <a:xfrm>
            <a:off x="269965" y="4697730"/>
            <a:ext cx="8603779" cy="834138"/>
          </a:xfrm>
          <a:prstGeom prst="rect">
            <a:avLst/>
          </a:prstGeom>
        </p:spPr>
        <p:txBody>
          <a:bodyPr vert="horz" lIns="0" tIns="0" rIns="0" bIns="0" rtlCol="0" anchor="t" anchorCtr="0">
            <a:normAutofit/>
          </a:bodyPr>
          <a:lstStyle/>
          <a:p>
            <a:r>
              <a:rPr lang="it-IT" dirty="0"/>
              <a:t>Titolo per copertina 2</a:t>
            </a:r>
            <a:endParaRPr lang="en-US" dirty="0"/>
          </a:p>
        </p:txBody>
      </p:sp>
    </p:spTree>
    <p:extLst>
      <p:ext uri="{BB962C8B-B14F-4D97-AF65-F5344CB8AC3E}">
        <p14:creationId xmlns:p14="http://schemas.microsoft.com/office/powerpoint/2010/main" val="9934275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iapositiva titolo">
    <p:spTree>
      <p:nvGrpSpPr>
        <p:cNvPr id="1" name=""/>
        <p:cNvGrpSpPr/>
        <p:nvPr/>
      </p:nvGrpSpPr>
      <p:grpSpPr>
        <a:xfrm>
          <a:off x="0" y="0"/>
          <a:ext cx="0" cy="0"/>
          <a:chOff x="0" y="0"/>
          <a:chExt cx="0" cy="0"/>
        </a:xfrm>
      </p:grpSpPr>
      <p:sp>
        <p:nvSpPr>
          <p:cNvPr id="6" name="Title Placeholder 1"/>
          <p:cNvSpPr>
            <a:spLocks noGrp="1"/>
          </p:cNvSpPr>
          <p:nvPr>
            <p:ph type="title"/>
          </p:nvPr>
        </p:nvSpPr>
        <p:spPr>
          <a:xfrm>
            <a:off x="269965" y="3464560"/>
            <a:ext cx="8603779" cy="619760"/>
          </a:xfrm>
          <a:prstGeom prst="rect">
            <a:avLst/>
          </a:prstGeom>
        </p:spPr>
        <p:txBody>
          <a:bodyPr vert="horz" lIns="0" tIns="0" rIns="0" bIns="0" rtlCol="0" anchor="t" anchorCtr="0">
            <a:noAutofit/>
          </a:bodyPr>
          <a:lstStyle/>
          <a:p>
            <a:endParaRPr lang="en-US" dirty="0"/>
          </a:p>
        </p:txBody>
      </p:sp>
    </p:spTree>
    <p:extLst>
      <p:ext uri="{BB962C8B-B14F-4D97-AF65-F5344CB8AC3E}">
        <p14:creationId xmlns:p14="http://schemas.microsoft.com/office/powerpoint/2010/main" val="10733399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pn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theme" Target="../theme/theme2.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jpe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theme" Target="../theme/theme3.xml"/><Relationship Id="rId1" Type="http://schemas.openxmlformats.org/officeDocument/2006/relationships/slideLayout" Target="../slideLayouts/slideLayout3.xml"/><Relationship Id="rId5" Type="http://schemas.openxmlformats.org/officeDocument/2006/relationships/image" Target="../media/image7.jpeg"/><Relationship Id="rId4" Type="http://schemas.openxmlformats.org/officeDocument/2006/relationships/image" Target="../media/image8.png"/></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5.xml"/><Relationship Id="rId1" Type="http://schemas.openxmlformats.org/officeDocument/2006/relationships/slideLayout" Target="../slideLayouts/slideLayout4.xml"/><Relationship Id="rId4" Type="http://schemas.openxmlformats.org/officeDocument/2006/relationships/image" Target="../media/image10.jpg"/></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theme" Target="../theme/theme5.xml"/><Relationship Id="rId1" Type="http://schemas.openxmlformats.org/officeDocument/2006/relationships/slideLayout" Target="../slideLayouts/slideLayout6.xml"/></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4.png"/><Relationship Id="rId2" Type="http://schemas.openxmlformats.org/officeDocument/2006/relationships/theme" Target="../theme/theme6.xml"/><Relationship Id="rId1" Type="http://schemas.openxmlformats.org/officeDocument/2006/relationships/slideLayout" Target="../slideLayouts/slideLayout7.xml"/><Relationship Id="rId6" Type="http://schemas.openxmlformats.org/officeDocument/2006/relationships/image" Target="../media/image13.jpeg"/><Relationship Id="rId5" Type="http://schemas.openxmlformats.org/officeDocument/2006/relationships/image" Target="../media/image3.png"/><Relationship Id="rId4" Type="http://schemas.microsoft.com/office/2007/relationships/hdphoto" Target="../media/hdphoto1.wdp"/></Relationships>
</file>

<file path=ppt/slideMasters/_rels/slideMaster7.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7.png"/><Relationship Id="rId2" Type="http://schemas.openxmlformats.org/officeDocument/2006/relationships/theme" Target="../theme/theme7.xml"/><Relationship Id="rId1" Type="http://schemas.openxmlformats.org/officeDocument/2006/relationships/slideLayout" Target="../slideLayouts/slideLayout8.xml"/><Relationship Id="rId6" Type="http://schemas.openxmlformats.org/officeDocument/2006/relationships/image" Target="../media/image13.jpeg"/><Relationship Id="rId5" Type="http://schemas.openxmlformats.org/officeDocument/2006/relationships/image" Target="../media/image16.png"/><Relationship Id="rId4" Type="http://schemas.microsoft.com/office/2007/relationships/hdphoto" Target="../media/hdphoto2.wdp"/></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Google Shape;29;p2"/>
          <p:cNvSpPr/>
          <p:nvPr userDrawn="1"/>
        </p:nvSpPr>
        <p:spPr>
          <a:xfrm>
            <a:off x="0" y="0"/>
            <a:ext cx="9139255" cy="6858000"/>
          </a:xfrm>
          <a:prstGeom prst="rect">
            <a:avLst/>
          </a:prstGeom>
          <a:solidFill>
            <a:schemeClr val="bg1">
              <a:lumMod val="95000"/>
            </a:schemeClr>
          </a:solidFill>
          <a:ln>
            <a:noFill/>
          </a:ln>
        </p:spPr>
        <p:txBody>
          <a:bodyPr spcFirstLastPara="1" wrap="square" lIns="90291" tIns="90291" rIns="90291" bIns="90291" anchor="ctr" anchorCtr="0">
            <a:noAutofit/>
          </a:bodyPr>
          <a:lstStyle/>
          <a:p>
            <a:pPr marL="0" lvl="0" indent="0" algn="l" rtl="0">
              <a:spcBef>
                <a:spcPts val="0"/>
              </a:spcBef>
              <a:spcAft>
                <a:spcPts val="0"/>
              </a:spcAft>
              <a:buNone/>
            </a:pPr>
            <a:endParaRPr sz="1844"/>
          </a:p>
        </p:txBody>
      </p:sp>
      <p:pic>
        <p:nvPicPr>
          <p:cNvPr id="8" name="Immagine 7"/>
          <p:cNvPicPr>
            <a:picLocks noChangeAspect="1"/>
          </p:cNvPicPr>
          <p:nvPr userDrawn="1"/>
        </p:nvPicPr>
        <p:blipFill>
          <a:blip r:embed="rId3">
            <a:alphaModFix amt="50000"/>
            <a:extLst>
              <a:ext uri="{28A0092B-C50C-407E-A947-70E740481C1C}">
                <a14:useLocalDpi xmlns:a14="http://schemas.microsoft.com/office/drawing/2010/main" val="0"/>
              </a:ext>
            </a:extLst>
          </a:blip>
          <a:stretch>
            <a:fillRect/>
          </a:stretch>
        </p:blipFill>
        <p:spPr>
          <a:xfrm>
            <a:off x="1" y="2"/>
            <a:ext cx="9139255" cy="6857999"/>
          </a:xfrm>
          <a:prstGeom prst="rect">
            <a:avLst/>
          </a:prstGeom>
        </p:spPr>
      </p:pic>
      <p:pic>
        <p:nvPicPr>
          <p:cNvPr id="10" name="Immagine 9"/>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0"/>
            <a:ext cx="9139256" cy="6858000"/>
          </a:xfrm>
          <a:prstGeom prst="rect">
            <a:avLst/>
          </a:prstGeom>
          <a:effectLst>
            <a:outerShdw blurRad="50800" dist="76200" dir="2700000" algn="tl" rotWithShape="0">
              <a:prstClr val="black">
                <a:alpha val="40000"/>
              </a:prstClr>
            </a:outerShdw>
          </a:effectLst>
        </p:spPr>
      </p:pic>
      <p:pic>
        <p:nvPicPr>
          <p:cNvPr id="48" name="Immagine 47"/>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2070263" y="1191815"/>
            <a:ext cx="4998730" cy="2135074"/>
          </a:xfrm>
          <a:prstGeom prst="rect">
            <a:avLst/>
          </a:prstGeom>
        </p:spPr>
      </p:pic>
      <p:pic>
        <p:nvPicPr>
          <p:cNvPr id="49" name="Immagine 48"/>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4322384" y="5780176"/>
            <a:ext cx="498942" cy="451985"/>
          </a:xfrm>
          <a:prstGeom prst="rect">
            <a:avLst/>
          </a:prstGeom>
        </p:spPr>
      </p:pic>
      <p:sp>
        <p:nvSpPr>
          <p:cNvPr id="50" name="CasellaDiTesto 49"/>
          <p:cNvSpPr txBox="1"/>
          <p:nvPr userDrawn="1"/>
        </p:nvSpPr>
        <p:spPr>
          <a:xfrm>
            <a:off x="269965" y="6283616"/>
            <a:ext cx="8603779" cy="196529"/>
          </a:xfrm>
          <a:prstGeom prst="rect">
            <a:avLst/>
          </a:prstGeom>
          <a:noFill/>
        </p:spPr>
        <p:txBody>
          <a:bodyPr wrap="square" rtlCol="0">
            <a:spAutoFit/>
          </a:bodyPr>
          <a:lstStyle/>
          <a:p>
            <a:pPr algn="ctr"/>
            <a:r>
              <a:rPr lang="it-IT" sz="677" kern="1200" baseline="0" dirty="0">
                <a:solidFill>
                  <a:schemeClr val="tx1"/>
                </a:solidFill>
                <a:latin typeface="Lato Medium" charset="0"/>
                <a:ea typeface="+mn-ea"/>
                <a:cs typeface="+mn-cs"/>
              </a:rPr>
              <a:t>MEDREG </a:t>
            </a:r>
            <a:r>
              <a:rPr lang="it-IT" sz="677" kern="1200" baseline="0" dirty="0" err="1">
                <a:solidFill>
                  <a:schemeClr val="tx1"/>
                </a:solidFill>
                <a:latin typeface="Lato Medium" charset="0"/>
                <a:ea typeface="+mn-ea"/>
                <a:cs typeface="+mn-cs"/>
              </a:rPr>
              <a:t>is</a:t>
            </a:r>
            <a:r>
              <a:rPr lang="it-IT" sz="677" kern="1200" baseline="0" dirty="0">
                <a:solidFill>
                  <a:schemeClr val="tx1"/>
                </a:solidFill>
                <a:latin typeface="Lato Medium" charset="0"/>
                <a:ea typeface="+mn-ea"/>
                <a:cs typeface="+mn-cs"/>
              </a:rPr>
              <a:t> co-</a:t>
            </a:r>
            <a:r>
              <a:rPr lang="it-IT" sz="677" kern="1200" baseline="0" dirty="0" err="1">
                <a:solidFill>
                  <a:schemeClr val="tx1"/>
                </a:solidFill>
                <a:latin typeface="Lato Medium" charset="0"/>
                <a:ea typeface="+mn-ea"/>
                <a:cs typeface="+mn-cs"/>
              </a:rPr>
              <a:t>funded</a:t>
            </a:r>
            <a:r>
              <a:rPr lang="it-IT" sz="677" kern="1200" baseline="0" dirty="0">
                <a:solidFill>
                  <a:schemeClr val="tx1"/>
                </a:solidFill>
                <a:latin typeface="Lato Medium" charset="0"/>
                <a:ea typeface="+mn-ea"/>
                <a:cs typeface="+mn-cs"/>
              </a:rPr>
              <a:t> by the </a:t>
            </a:r>
            <a:r>
              <a:rPr lang="it-IT" sz="677" kern="1200" baseline="0" dirty="0" err="1">
                <a:solidFill>
                  <a:schemeClr val="tx1"/>
                </a:solidFill>
                <a:latin typeface="Lato Medium" charset="0"/>
                <a:ea typeface="+mn-ea"/>
                <a:cs typeface="+mn-cs"/>
              </a:rPr>
              <a:t>European</a:t>
            </a:r>
            <a:r>
              <a:rPr lang="it-IT" sz="677" kern="1200" baseline="0" dirty="0">
                <a:solidFill>
                  <a:schemeClr val="tx1"/>
                </a:solidFill>
                <a:latin typeface="Lato Medium" charset="0"/>
                <a:ea typeface="+mn-ea"/>
                <a:cs typeface="+mn-cs"/>
              </a:rPr>
              <a:t> Union</a:t>
            </a:r>
            <a:endParaRPr lang="it-IT" sz="677" baseline="0" dirty="0">
              <a:solidFill>
                <a:schemeClr val="tx1"/>
              </a:solidFill>
              <a:latin typeface="Lato Medium" charset="0"/>
            </a:endParaRPr>
          </a:p>
        </p:txBody>
      </p:sp>
      <p:sp>
        <p:nvSpPr>
          <p:cNvPr id="51" name="Title Placeholder 1"/>
          <p:cNvSpPr>
            <a:spLocks noGrp="1"/>
          </p:cNvSpPr>
          <p:nvPr>
            <p:ph type="title"/>
          </p:nvPr>
        </p:nvSpPr>
        <p:spPr>
          <a:xfrm>
            <a:off x="269965" y="4697730"/>
            <a:ext cx="8603779" cy="834138"/>
          </a:xfrm>
          <a:prstGeom prst="rect">
            <a:avLst/>
          </a:prstGeom>
        </p:spPr>
        <p:txBody>
          <a:bodyPr vert="horz" lIns="0" tIns="0" rIns="0" bIns="0" rtlCol="0" anchor="t" anchorCtr="0">
            <a:normAutofit/>
          </a:bodyPr>
          <a:lstStyle/>
          <a:p>
            <a:r>
              <a:rPr lang="it-IT" dirty="0"/>
              <a:t>Titolo per copertina</a:t>
            </a:r>
            <a:endParaRPr lang="en-US" dirty="0"/>
          </a:p>
        </p:txBody>
      </p:sp>
    </p:spTree>
    <p:extLst>
      <p:ext uri="{BB962C8B-B14F-4D97-AF65-F5344CB8AC3E}">
        <p14:creationId xmlns:p14="http://schemas.microsoft.com/office/powerpoint/2010/main" val="4138057397"/>
      </p:ext>
    </p:extLst>
  </p:cSld>
  <p:clrMap bg1="lt1" tx1="dk1" bg2="lt2" tx2="dk2" accent1="accent1" accent2="accent2" accent3="accent3" accent4="accent4" accent5="accent5" accent6="accent6" hlink="hlink" folHlink="folHlink"/>
  <p:sldLayoutIdLst>
    <p:sldLayoutId id="2147483799" r:id="rId1"/>
  </p:sldLayoutIdLst>
  <p:hf hdr="0" ftr="0" dt="0"/>
  <p:txStyles>
    <p:titleStyle>
      <a:lvl1pPr algn="ctr" defTabSz="677305" rtl="0" eaLnBrk="1" latinLnBrk="0" hangingPunct="1">
        <a:lnSpc>
          <a:spcPct val="90000"/>
        </a:lnSpc>
        <a:spcBef>
          <a:spcPct val="0"/>
        </a:spcBef>
        <a:buNone/>
        <a:defRPr lang="en-US" sz="3375" b="0" i="0" kern="1200" cap="none" spc="73" baseline="0" dirty="0">
          <a:solidFill>
            <a:schemeClr val="accent6"/>
          </a:solidFill>
          <a:effectLst/>
          <a:latin typeface="Open Sans Semibold" charset="0"/>
          <a:ea typeface="American Typewriter" charset="0"/>
          <a:cs typeface="American Typewriter" charset="0"/>
        </a:defRPr>
      </a:lvl1pPr>
    </p:titleStyle>
    <p:bodyStyle>
      <a:lvl1pPr marL="135461" indent="-135461" algn="l" defTabSz="677305" rtl="0" eaLnBrk="1" latinLnBrk="0" hangingPunct="1">
        <a:lnSpc>
          <a:spcPct val="100000"/>
        </a:lnSpc>
        <a:spcBef>
          <a:spcPts val="667"/>
        </a:spcBef>
        <a:spcAft>
          <a:spcPts val="0"/>
        </a:spcAft>
        <a:buClr>
          <a:schemeClr val="tx1">
            <a:lumMod val="85000"/>
            <a:lumOff val="15000"/>
          </a:schemeClr>
        </a:buClr>
        <a:buFont typeface="Garamond" pitchFamily="18" charset="0"/>
        <a:buChar char="◦"/>
        <a:defRPr sz="1333" b="0" i="0" kern="1200">
          <a:solidFill>
            <a:schemeClr val="accent5"/>
          </a:solidFill>
          <a:latin typeface="Bookman Old Style" charset="0"/>
          <a:ea typeface="Bookman Old Style" charset="0"/>
          <a:cs typeface="Bookman Old Style" charset="0"/>
        </a:defRPr>
      </a:lvl1pPr>
      <a:lvl2pPr marL="338653" indent="-135461" algn="l" defTabSz="677305" rtl="0" eaLnBrk="1" latinLnBrk="0" hangingPunct="1">
        <a:lnSpc>
          <a:spcPct val="100000"/>
        </a:lnSpc>
        <a:spcBef>
          <a:spcPts val="370"/>
        </a:spcBef>
        <a:buClr>
          <a:schemeClr val="tx1">
            <a:lumMod val="85000"/>
            <a:lumOff val="15000"/>
          </a:schemeClr>
        </a:buClr>
        <a:buFont typeface="Garamond" pitchFamily="18" charset="0"/>
        <a:buChar char="◦"/>
        <a:defRPr sz="1186" b="0" i="0" kern="1200">
          <a:solidFill>
            <a:schemeClr val="accent5"/>
          </a:solidFill>
          <a:latin typeface="Bookman Old Style" charset="0"/>
          <a:ea typeface="Bookman Old Style" charset="0"/>
          <a:cs typeface="Bookman Old Style" charset="0"/>
        </a:defRPr>
      </a:lvl2pPr>
      <a:lvl3pPr marL="541844" indent="-135461" algn="l" defTabSz="677305" rtl="0" eaLnBrk="1" latinLnBrk="0" hangingPunct="1">
        <a:lnSpc>
          <a:spcPct val="100000"/>
        </a:lnSpc>
        <a:spcBef>
          <a:spcPts val="370"/>
        </a:spcBef>
        <a:buClr>
          <a:schemeClr val="tx1">
            <a:lumMod val="85000"/>
            <a:lumOff val="15000"/>
          </a:schemeClr>
        </a:buClr>
        <a:buFont typeface="Garamond" pitchFamily="18" charset="0"/>
        <a:buChar char="◦"/>
        <a:defRPr sz="1037" b="0" i="0" kern="1200">
          <a:solidFill>
            <a:schemeClr val="accent5"/>
          </a:solidFill>
          <a:latin typeface="Bookman Old Style" charset="0"/>
          <a:ea typeface="Bookman Old Style" charset="0"/>
          <a:cs typeface="Bookman Old Style" charset="0"/>
        </a:defRPr>
      </a:lvl3pPr>
      <a:lvl4pPr marL="745035" indent="-135461" algn="l" defTabSz="677305" rtl="0" eaLnBrk="1" latinLnBrk="0" hangingPunct="1">
        <a:lnSpc>
          <a:spcPct val="100000"/>
        </a:lnSpc>
        <a:spcBef>
          <a:spcPts val="370"/>
        </a:spcBef>
        <a:buClr>
          <a:schemeClr val="tx1">
            <a:lumMod val="85000"/>
            <a:lumOff val="15000"/>
          </a:schemeClr>
        </a:buClr>
        <a:buFont typeface="Garamond" pitchFamily="18" charset="0"/>
        <a:buChar char="◦"/>
        <a:defRPr sz="1037" b="0" i="0" kern="1200">
          <a:solidFill>
            <a:schemeClr val="accent5"/>
          </a:solidFill>
          <a:latin typeface="Bookman Old Style" charset="0"/>
          <a:ea typeface="Bookman Old Style" charset="0"/>
          <a:cs typeface="Bookman Old Style" charset="0"/>
        </a:defRPr>
      </a:lvl4pPr>
      <a:lvl5pPr marL="948227" indent="-135461" algn="l" defTabSz="677305" rtl="0" eaLnBrk="1" latinLnBrk="0" hangingPunct="1">
        <a:lnSpc>
          <a:spcPct val="100000"/>
        </a:lnSpc>
        <a:spcBef>
          <a:spcPts val="370"/>
        </a:spcBef>
        <a:buClr>
          <a:schemeClr val="tx1">
            <a:lumMod val="85000"/>
            <a:lumOff val="15000"/>
          </a:schemeClr>
        </a:buClr>
        <a:buFont typeface="Garamond" pitchFamily="18" charset="0"/>
        <a:buChar char="◦"/>
        <a:defRPr sz="1037" b="0" i="0" kern="1200">
          <a:solidFill>
            <a:schemeClr val="accent5"/>
          </a:solidFill>
          <a:latin typeface="Bookman Old Style" charset="0"/>
          <a:ea typeface="Bookman Old Style" charset="0"/>
          <a:cs typeface="Bookman Old Style" charset="0"/>
        </a:defRPr>
      </a:lvl5pPr>
      <a:lvl6pPr marL="1185136" indent="-169327" algn="l" defTabSz="677305" rtl="0" eaLnBrk="1" latinLnBrk="0" hangingPunct="1">
        <a:lnSpc>
          <a:spcPct val="100000"/>
        </a:lnSpc>
        <a:spcBef>
          <a:spcPts val="370"/>
        </a:spcBef>
        <a:buClr>
          <a:schemeClr val="tx1">
            <a:lumMod val="85000"/>
            <a:lumOff val="15000"/>
          </a:schemeClr>
        </a:buClr>
        <a:buFont typeface="Garamond" pitchFamily="18" charset="0"/>
        <a:buChar char="◦"/>
        <a:defRPr sz="1037" kern="1200">
          <a:solidFill>
            <a:schemeClr val="tx1"/>
          </a:solidFill>
          <a:latin typeface="+mn-lt"/>
          <a:ea typeface="+mn-ea"/>
          <a:cs typeface="+mn-cs"/>
        </a:defRPr>
      </a:lvl6pPr>
      <a:lvl7pPr marL="1407349" indent="-169327" algn="l" defTabSz="677305" rtl="0" eaLnBrk="1" latinLnBrk="0" hangingPunct="1">
        <a:lnSpc>
          <a:spcPct val="100000"/>
        </a:lnSpc>
        <a:spcBef>
          <a:spcPts val="370"/>
        </a:spcBef>
        <a:buClr>
          <a:schemeClr val="tx1">
            <a:lumMod val="85000"/>
            <a:lumOff val="15000"/>
          </a:schemeClr>
        </a:buClr>
        <a:buFont typeface="Garamond" pitchFamily="18" charset="0"/>
        <a:buChar char="◦"/>
        <a:defRPr sz="1037" kern="1200">
          <a:solidFill>
            <a:schemeClr val="tx1"/>
          </a:solidFill>
          <a:latin typeface="+mn-lt"/>
          <a:ea typeface="+mn-ea"/>
          <a:cs typeface="+mn-cs"/>
        </a:defRPr>
      </a:lvl7pPr>
      <a:lvl8pPr marL="1629562" indent="-169327" algn="l" defTabSz="677305" rtl="0" eaLnBrk="1" latinLnBrk="0" hangingPunct="1">
        <a:lnSpc>
          <a:spcPct val="100000"/>
        </a:lnSpc>
        <a:spcBef>
          <a:spcPts val="370"/>
        </a:spcBef>
        <a:buClr>
          <a:schemeClr val="tx1">
            <a:lumMod val="85000"/>
            <a:lumOff val="15000"/>
          </a:schemeClr>
        </a:buClr>
        <a:buFont typeface="Garamond" pitchFamily="18" charset="0"/>
        <a:buChar char="◦"/>
        <a:defRPr sz="1037" kern="1200">
          <a:solidFill>
            <a:schemeClr val="tx1"/>
          </a:solidFill>
          <a:latin typeface="+mn-lt"/>
          <a:ea typeface="+mn-ea"/>
          <a:cs typeface="+mn-cs"/>
        </a:defRPr>
      </a:lvl8pPr>
      <a:lvl9pPr marL="1851775" indent="-169327" algn="l" defTabSz="677305" rtl="0" eaLnBrk="1" latinLnBrk="0" hangingPunct="1">
        <a:lnSpc>
          <a:spcPct val="100000"/>
        </a:lnSpc>
        <a:spcBef>
          <a:spcPts val="370"/>
        </a:spcBef>
        <a:buClr>
          <a:schemeClr val="tx1">
            <a:lumMod val="85000"/>
            <a:lumOff val="15000"/>
          </a:schemeClr>
        </a:buClr>
        <a:buFont typeface="Garamond" pitchFamily="18" charset="0"/>
        <a:buChar char="◦"/>
        <a:defRPr sz="1037" kern="1200">
          <a:solidFill>
            <a:schemeClr val="tx1"/>
          </a:solidFill>
          <a:latin typeface="+mn-lt"/>
          <a:ea typeface="+mn-ea"/>
          <a:cs typeface="+mn-cs"/>
        </a:defRPr>
      </a:lvl9pPr>
    </p:bodyStyle>
    <p:otherStyle>
      <a:defPPr>
        <a:defRPr lang="en-US"/>
      </a:defPPr>
      <a:lvl1pPr marL="0" algn="l" defTabSz="677305" rtl="0" eaLnBrk="1" latinLnBrk="0" hangingPunct="1">
        <a:defRPr sz="1333" kern="1200">
          <a:solidFill>
            <a:schemeClr val="tx1"/>
          </a:solidFill>
          <a:latin typeface="+mn-lt"/>
          <a:ea typeface="+mn-ea"/>
          <a:cs typeface="+mn-cs"/>
        </a:defRPr>
      </a:lvl1pPr>
      <a:lvl2pPr marL="338653" algn="l" defTabSz="677305" rtl="0" eaLnBrk="1" latinLnBrk="0" hangingPunct="1">
        <a:defRPr sz="1333" kern="1200">
          <a:solidFill>
            <a:schemeClr val="tx1"/>
          </a:solidFill>
          <a:latin typeface="+mn-lt"/>
          <a:ea typeface="+mn-ea"/>
          <a:cs typeface="+mn-cs"/>
        </a:defRPr>
      </a:lvl2pPr>
      <a:lvl3pPr marL="677305" algn="l" defTabSz="677305" rtl="0" eaLnBrk="1" latinLnBrk="0" hangingPunct="1">
        <a:defRPr sz="1333" kern="1200">
          <a:solidFill>
            <a:schemeClr val="tx1"/>
          </a:solidFill>
          <a:latin typeface="+mn-lt"/>
          <a:ea typeface="+mn-ea"/>
          <a:cs typeface="+mn-cs"/>
        </a:defRPr>
      </a:lvl3pPr>
      <a:lvl4pPr marL="1015958" algn="l" defTabSz="677305" rtl="0" eaLnBrk="1" latinLnBrk="0" hangingPunct="1">
        <a:defRPr sz="1333" kern="1200">
          <a:solidFill>
            <a:schemeClr val="tx1"/>
          </a:solidFill>
          <a:latin typeface="+mn-lt"/>
          <a:ea typeface="+mn-ea"/>
          <a:cs typeface="+mn-cs"/>
        </a:defRPr>
      </a:lvl4pPr>
      <a:lvl5pPr marL="1354610" algn="l" defTabSz="677305" rtl="0" eaLnBrk="1" latinLnBrk="0" hangingPunct="1">
        <a:defRPr sz="1333" kern="1200">
          <a:solidFill>
            <a:schemeClr val="tx1"/>
          </a:solidFill>
          <a:latin typeface="+mn-lt"/>
          <a:ea typeface="+mn-ea"/>
          <a:cs typeface="+mn-cs"/>
        </a:defRPr>
      </a:lvl5pPr>
      <a:lvl6pPr marL="1693263" algn="l" defTabSz="677305" rtl="0" eaLnBrk="1" latinLnBrk="0" hangingPunct="1">
        <a:defRPr sz="1333" kern="1200">
          <a:solidFill>
            <a:schemeClr val="tx1"/>
          </a:solidFill>
          <a:latin typeface="+mn-lt"/>
          <a:ea typeface="+mn-ea"/>
          <a:cs typeface="+mn-cs"/>
        </a:defRPr>
      </a:lvl6pPr>
      <a:lvl7pPr marL="2031916" algn="l" defTabSz="677305" rtl="0" eaLnBrk="1" latinLnBrk="0" hangingPunct="1">
        <a:defRPr sz="1333" kern="1200">
          <a:solidFill>
            <a:schemeClr val="tx1"/>
          </a:solidFill>
          <a:latin typeface="+mn-lt"/>
          <a:ea typeface="+mn-ea"/>
          <a:cs typeface="+mn-cs"/>
        </a:defRPr>
      </a:lvl7pPr>
      <a:lvl8pPr marL="2370569" algn="l" defTabSz="677305" rtl="0" eaLnBrk="1" latinLnBrk="0" hangingPunct="1">
        <a:defRPr sz="1333" kern="1200">
          <a:solidFill>
            <a:schemeClr val="tx1"/>
          </a:solidFill>
          <a:latin typeface="+mn-lt"/>
          <a:ea typeface="+mn-ea"/>
          <a:cs typeface="+mn-cs"/>
        </a:defRPr>
      </a:lvl8pPr>
      <a:lvl9pPr marL="2709221" algn="l" defTabSz="677305" rtl="0" eaLnBrk="1" latinLnBrk="0" hangingPunct="1">
        <a:defRPr sz="1333"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7" name="Google Shape;29;p2"/>
          <p:cNvSpPr/>
          <p:nvPr userDrawn="1"/>
        </p:nvSpPr>
        <p:spPr>
          <a:xfrm>
            <a:off x="269965" y="360000"/>
            <a:ext cx="8603779" cy="6138000"/>
          </a:xfrm>
          <a:prstGeom prst="rect">
            <a:avLst/>
          </a:prstGeom>
          <a:solidFill>
            <a:schemeClr val="bg1">
              <a:lumMod val="85000"/>
              <a:alpha val="34000"/>
            </a:schemeClr>
          </a:solidFill>
          <a:ln>
            <a:noFill/>
          </a:ln>
        </p:spPr>
        <p:txBody>
          <a:bodyPr spcFirstLastPara="1" wrap="square" lIns="90291" tIns="90291" rIns="90291" bIns="90291" anchor="ctr" anchorCtr="0">
            <a:noAutofit/>
          </a:bodyPr>
          <a:lstStyle/>
          <a:p>
            <a:pPr marL="0" lvl="0" indent="0" algn="l" rtl="0">
              <a:spcBef>
                <a:spcPts val="0"/>
              </a:spcBef>
              <a:spcAft>
                <a:spcPts val="0"/>
              </a:spcAft>
              <a:buNone/>
            </a:pPr>
            <a:endParaRPr sz="1844"/>
          </a:p>
        </p:txBody>
      </p:sp>
      <p:pic>
        <p:nvPicPr>
          <p:cNvPr id="9" name="Immagine 8"/>
          <p:cNvPicPr>
            <a:picLocks noChangeAspect="1"/>
          </p:cNvPicPr>
          <p:nvPr userDrawn="1"/>
        </p:nvPicPr>
        <p:blipFill>
          <a:blip r:embed="rId3">
            <a:alphaModFix amt="14000"/>
            <a:extLst>
              <a:ext uri="{28A0092B-C50C-407E-A947-70E740481C1C}">
                <a14:useLocalDpi xmlns:a14="http://schemas.microsoft.com/office/drawing/2010/main" val="0"/>
              </a:ext>
            </a:extLst>
          </a:blip>
          <a:stretch>
            <a:fillRect/>
          </a:stretch>
        </p:blipFill>
        <p:spPr>
          <a:xfrm rot="10800000">
            <a:off x="4746" y="914310"/>
            <a:ext cx="9139254" cy="6857998"/>
          </a:xfrm>
          <a:prstGeom prst="rect">
            <a:avLst/>
          </a:prstGeom>
        </p:spPr>
      </p:pic>
      <p:pic>
        <p:nvPicPr>
          <p:cNvPr id="50" name="Immagine 4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48527" y="5758093"/>
            <a:ext cx="482360" cy="436963"/>
          </a:xfrm>
          <a:prstGeom prst="rect">
            <a:avLst/>
          </a:prstGeom>
        </p:spPr>
      </p:pic>
      <p:sp>
        <p:nvSpPr>
          <p:cNvPr id="51" name="CasellaDiTesto 50"/>
          <p:cNvSpPr txBox="1"/>
          <p:nvPr userDrawn="1"/>
        </p:nvSpPr>
        <p:spPr>
          <a:xfrm>
            <a:off x="7817102" y="6215035"/>
            <a:ext cx="1073785" cy="253916"/>
          </a:xfrm>
          <a:prstGeom prst="rect">
            <a:avLst/>
          </a:prstGeom>
          <a:noFill/>
        </p:spPr>
        <p:txBody>
          <a:bodyPr wrap="square" rtlCol="0">
            <a:spAutoFit/>
          </a:bodyPr>
          <a:lstStyle/>
          <a:p>
            <a:pPr algn="r"/>
            <a:r>
              <a:rPr lang="it-IT" sz="525" kern="1200" baseline="0" dirty="0">
                <a:solidFill>
                  <a:schemeClr val="tx1"/>
                </a:solidFill>
                <a:latin typeface="open sans" charset="0"/>
                <a:ea typeface="+mn-ea"/>
                <a:cs typeface="+mn-cs"/>
              </a:rPr>
              <a:t>MEDREG </a:t>
            </a:r>
            <a:r>
              <a:rPr lang="it-IT" sz="525" kern="1200" baseline="0" dirty="0" err="1">
                <a:solidFill>
                  <a:schemeClr val="tx1"/>
                </a:solidFill>
                <a:latin typeface="open sans" charset="0"/>
                <a:ea typeface="+mn-ea"/>
                <a:cs typeface="+mn-cs"/>
              </a:rPr>
              <a:t>is</a:t>
            </a:r>
            <a:r>
              <a:rPr lang="it-IT" sz="525" kern="1200" baseline="0" dirty="0">
                <a:solidFill>
                  <a:schemeClr val="tx1"/>
                </a:solidFill>
                <a:latin typeface="open sans" charset="0"/>
                <a:ea typeface="+mn-ea"/>
                <a:cs typeface="+mn-cs"/>
              </a:rPr>
              <a:t> co-</a:t>
            </a:r>
            <a:r>
              <a:rPr lang="it-IT" sz="525" kern="1200" baseline="0" dirty="0" err="1">
                <a:solidFill>
                  <a:schemeClr val="tx1"/>
                </a:solidFill>
                <a:latin typeface="open sans" charset="0"/>
                <a:ea typeface="+mn-ea"/>
                <a:cs typeface="+mn-cs"/>
              </a:rPr>
              <a:t>funded</a:t>
            </a:r>
            <a:r>
              <a:rPr lang="it-IT" sz="525" kern="1200" baseline="0" dirty="0">
                <a:solidFill>
                  <a:schemeClr val="tx1"/>
                </a:solidFill>
                <a:latin typeface="open sans" charset="0"/>
                <a:ea typeface="+mn-ea"/>
                <a:cs typeface="+mn-cs"/>
              </a:rPr>
              <a:t> </a:t>
            </a:r>
          </a:p>
          <a:p>
            <a:pPr algn="r"/>
            <a:r>
              <a:rPr lang="it-IT" sz="525" kern="1200" baseline="0" dirty="0">
                <a:solidFill>
                  <a:schemeClr val="tx1"/>
                </a:solidFill>
                <a:latin typeface="open sans" charset="0"/>
                <a:ea typeface="+mn-ea"/>
                <a:cs typeface="+mn-cs"/>
              </a:rPr>
              <a:t>by the </a:t>
            </a:r>
            <a:r>
              <a:rPr lang="it-IT" sz="525" kern="1200" baseline="0" dirty="0" err="1">
                <a:solidFill>
                  <a:schemeClr val="tx1"/>
                </a:solidFill>
                <a:latin typeface="open sans" charset="0"/>
                <a:ea typeface="+mn-ea"/>
                <a:cs typeface="+mn-cs"/>
              </a:rPr>
              <a:t>European</a:t>
            </a:r>
            <a:r>
              <a:rPr lang="it-IT" sz="525" kern="1200" baseline="0" dirty="0">
                <a:solidFill>
                  <a:schemeClr val="tx1"/>
                </a:solidFill>
                <a:latin typeface="open sans" charset="0"/>
                <a:ea typeface="+mn-ea"/>
                <a:cs typeface="+mn-cs"/>
              </a:rPr>
              <a:t> Union</a:t>
            </a:r>
            <a:endParaRPr lang="it-IT" sz="525" baseline="0" dirty="0">
              <a:solidFill>
                <a:schemeClr val="tx1"/>
              </a:solidFill>
              <a:latin typeface="open sans" charset="0"/>
            </a:endParaRPr>
          </a:p>
        </p:txBody>
      </p:sp>
      <p:sp>
        <p:nvSpPr>
          <p:cNvPr id="10" name="Title Placeholder 1"/>
          <p:cNvSpPr>
            <a:spLocks noGrp="1"/>
          </p:cNvSpPr>
          <p:nvPr>
            <p:ph type="title"/>
          </p:nvPr>
        </p:nvSpPr>
        <p:spPr>
          <a:xfrm>
            <a:off x="898983" y="918000"/>
            <a:ext cx="5299020" cy="834138"/>
          </a:xfrm>
          <a:prstGeom prst="rect">
            <a:avLst/>
          </a:prstGeom>
        </p:spPr>
        <p:txBody>
          <a:bodyPr vert="horz" lIns="0" tIns="0" rIns="0" bIns="0" rtlCol="0" anchor="t" anchorCtr="0">
            <a:normAutofit/>
          </a:bodyPr>
          <a:lstStyle/>
          <a:p>
            <a:r>
              <a:rPr lang="it-IT" dirty="0"/>
              <a:t>Fare clic per modificare titolo</a:t>
            </a:r>
            <a:endParaRPr lang="en-US" dirty="0"/>
          </a:p>
        </p:txBody>
      </p:sp>
      <p:sp>
        <p:nvSpPr>
          <p:cNvPr id="12" name="Ovale 11"/>
          <p:cNvSpPr/>
          <p:nvPr userDrawn="1"/>
        </p:nvSpPr>
        <p:spPr>
          <a:xfrm>
            <a:off x="5833303" y="982174"/>
            <a:ext cx="668568" cy="891540"/>
          </a:xfrm>
          <a:prstGeom prst="ellipse">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3" name="Ovale 12"/>
          <p:cNvSpPr/>
          <p:nvPr userDrawn="1"/>
        </p:nvSpPr>
        <p:spPr>
          <a:xfrm>
            <a:off x="5848871" y="1002934"/>
            <a:ext cx="554283" cy="739140"/>
          </a:xfrm>
          <a:prstGeom prst="ellipse">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4" name="Ovale 13"/>
          <p:cNvSpPr>
            <a:spLocks noChangeAspect="1"/>
          </p:cNvSpPr>
          <p:nvPr userDrawn="1"/>
        </p:nvSpPr>
        <p:spPr>
          <a:xfrm>
            <a:off x="5974250" y="1178684"/>
            <a:ext cx="404947" cy="540000"/>
          </a:xfrm>
          <a:prstGeom prst="ellipse">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5" name="Ovale 14"/>
          <p:cNvSpPr>
            <a:spLocks noChangeAspect="1"/>
          </p:cNvSpPr>
          <p:nvPr userDrawn="1"/>
        </p:nvSpPr>
        <p:spPr>
          <a:xfrm>
            <a:off x="5977899" y="1191682"/>
            <a:ext cx="337557" cy="450135"/>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16" name="Connettore 1 15"/>
          <p:cNvCxnSpPr/>
          <p:nvPr userDrawn="1"/>
        </p:nvCxnSpPr>
        <p:spPr>
          <a:xfrm>
            <a:off x="899995" y="1444364"/>
            <a:ext cx="5279020" cy="0"/>
          </a:xfrm>
          <a:prstGeom prst="line">
            <a:avLst/>
          </a:prstGeom>
          <a:ln w="15875" cap="rnd" cmpd="sng">
            <a:solidFill>
              <a:schemeClr val="accent5"/>
            </a:solidFill>
            <a:prstDash val="solid"/>
          </a:ln>
        </p:spPr>
        <p:style>
          <a:lnRef idx="1">
            <a:schemeClr val="accent1"/>
          </a:lnRef>
          <a:fillRef idx="0">
            <a:schemeClr val="accent1"/>
          </a:fillRef>
          <a:effectRef idx="0">
            <a:schemeClr val="accent1"/>
          </a:effectRef>
          <a:fontRef idx="minor">
            <a:schemeClr val="tx1"/>
          </a:fontRef>
        </p:style>
      </p:cxnSp>
      <p:pic>
        <p:nvPicPr>
          <p:cNvPr id="17" name="Immagine 16"/>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rot="16200000">
            <a:off x="7292506" y="1335791"/>
            <a:ext cx="2568526" cy="616945"/>
          </a:xfrm>
          <a:prstGeom prst="rect">
            <a:avLst/>
          </a:prstGeom>
        </p:spPr>
      </p:pic>
    </p:spTree>
    <p:extLst>
      <p:ext uri="{BB962C8B-B14F-4D97-AF65-F5344CB8AC3E}">
        <p14:creationId xmlns:p14="http://schemas.microsoft.com/office/powerpoint/2010/main" val="2838204614"/>
      </p:ext>
    </p:extLst>
  </p:cSld>
  <p:clrMap bg1="lt1" tx1="dk1" bg2="lt2" tx2="dk2" accent1="accent1" accent2="accent2" accent3="accent3" accent4="accent4" accent5="accent5" accent6="accent6" hlink="hlink" folHlink="folHlink"/>
  <p:sldLayoutIdLst>
    <p:sldLayoutId id="2147483801" r:id="rId1"/>
  </p:sldLayoutIdLst>
  <p:hf hdr="0" ftr="0" dt="0"/>
  <p:txStyles>
    <p:titleStyle>
      <a:lvl1pPr algn="l" defTabSz="677305" rtl="0" eaLnBrk="1" latinLnBrk="0" hangingPunct="1">
        <a:lnSpc>
          <a:spcPct val="90000"/>
        </a:lnSpc>
        <a:spcBef>
          <a:spcPct val="0"/>
        </a:spcBef>
        <a:buNone/>
        <a:defRPr lang="en-US" sz="2625" b="0" i="0" kern="1200" cap="none" spc="73" baseline="0" dirty="0">
          <a:solidFill>
            <a:schemeClr val="tx2"/>
          </a:solidFill>
          <a:effectLst/>
          <a:latin typeface="Open Sans" charset="0"/>
          <a:ea typeface="American Typewriter" charset="0"/>
          <a:cs typeface="American Typewriter" charset="0"/>
        </a:defRPr>
      </a:lvl1pPr>
    </p:titleStyle>
    <p:bodyStyle>
      <a:lvl1pPr marL="135461" indent="-135461" algn="l" defTabSz="677305" rtl="0" eaLnBrk="1" latinLnBrk="0" hangingPunct="1">
        <a:lnSpc>
          <a:spcPct val="100000"/>
        </a:lnSpc>
        <a:spcBef>
          <a:spcPts val="667"/>
        </a:spcBef>
        <a:spcAft>
          <a:spcPts val="0"/>
        </a:spcAft>
        <a:buClr>
          <a:schemeClr val="tx1">
            <a:lumMod val="85000"/>
            <a:lumOff val="15000"/>
          </a:schemeClr>
        </a:buClr>
        <a:buFont typeface="Garamond" pitchFamily="18" charset="0"/>
        <a:buChar char="◦"/>
        <a:defRPr sz="1333" b="0" i="0" kern="1200">
          <a:solidFill>
            <a:schemeClr val="accent5"/>
          </a:solidFill>
          <a:latin typeface="Bookman Old Style" charset="0"/>
          <a:ea typeface="Bookman Old Style" charset="0"/>
          <a:cs typeface="Bookman Old Style" charset="0"/>
        </a:defRPr>
      </a:lvl1pPr>
      <a:lvl2pPr marL="338653" indent="-135461" algn="l" defTabSz="677305" rtl="0" eaLnBrk="1" latinLnBrk="0" hangingPunct="1">
        <a:lnSpc>
          <a:spcPct val="100000"/>
        </a:lnSpc>
        <a:spcBef>
          <a:spcPts val="370"/>
        </a:spcBef>
        <a:buClr>
          <a:schemeClr val="tx1">
            <a:lumMod val="85000"/>
            <a:lumOff val="15000"/>
          </a:schemeClr>
        </a:buClr>
        <a:buFont typeface="Garamond" pitchFamily="18" charset="0"/>
        <a:buChar char="◦"/>
        <a:defRPr sz="1186" b="0" i="0" kern="1200">
          <a:solidFill>
            <a:schemeClr val="accent5"/>
          </a:solidFill>
          <a:latin typeface="Bookman Old Style" charset="0"/>
          <a:ea typeface="Bookman Old Style" charset="0"/>
          <a:cs typeface="Bookman Old Style" charset="0"/>
        </a:defRPr>
      </a:lvl2pPr>
      <a:lvl3pPr marL="541844" indent="-135461" algn="l" defTabSz="677305" rtl="0" eaLnBrk="1" latinLnBrk="0" hangingPunct="1">
        <a:lnSpc>
          <a:spcPct val="100000"/>
        </a:lnSpc>
        <a:spcBef>
          <a:spcPts val="370"/>
        </a:spcBef>
        <a:buClr>
          <a:schemeClr val="tx1">
            <a:lumMod val="85000"/>
            <a:lumOff val="15000"/>
          </a:schemeClr>
        </a:buClr>
        <a:buFont typeface="Garamond" pitchFamily="18" charset="0"/>
        <a:buChar char="◦"/>
        <a:defRPr sz="1037" b="0" i="0" kern="1200">
          <a:solidFill>
            <a:schemeClr val="accent5"/>
          </a:solidFill>
          <a:latin typeface="Bookman Old Style" charset="0"/>
          <a:ea typeface="Bookman Old Style" charset="0"/>
          <a:cs typeface="Bookman Old Style" charset="0"/>
        </a:defRPr>
      </a:lvl3pPr>
      <a:lvl4pPr marL="745035" indent="-135461" algn="l" defTabSz="677305" rtl="0" eaLnBrk="1" latinLnBrk="0" hangingPunct="1">
        <a:lnSpc>
          <a:spcPct val="100000"/>
        </a:lnSpc>
        <a:spcBef>
          <a:spcPts val="370"/>
        </a:spcBef>
        <a:buClr>
          <a:schemeClr val="tx1">
            <a:lumMod val="85000"/>
            <a:lumOff val="15000"/>
          </a:schemeClr>
        </a:buClr>
        <a:buFont typeface="Garamond" pitchFamily="18" charset="0"/>
        <a:buChar char="◦"/>
        <a:defRPr sz="1037" b="0" i="0" kern="1200">
          <a:solidFill>
            <a:schemeClr val="accent5"/>
          </a:solidFill>
          <a:latin typeface="Bookman Old Style" charset="0"/>
          <a:ea typeface="Bookman Old Style" charset="0"/>
          <a:cs typeface="Bookman Old Style" charset="0"/>
        </a:defRPr>
      </a:lvl4pPr>
      <a:lvl5pPr marL="948227" indent="-135461" algn="l" defTabSz="677305" rtl="0" eaLnBrk="1" latinLnBrk="0" hangingPunct="1">
        <a:lnSpc>
          <a:spcPct val="100000"/>
        </a:lnSpc>
        <a:spcBef>
          <a:spcPts val="370"/>
        </a:spcBef>
        <a:buClr>
          <a:schemeClr val="tx1">
            <a:lumMod val="85000"/>
            <a:lumOff val="15000"/>
          </a:schemeClr>
        </a:buClr>
        <a:buFont typeface="Garamond" pitchFamily="18" charset="0"/>
        <a:buChar char="◦"/>
        <a:defRPr sz="1037" b="0" i="0" kern="1200">
          <a:solidFill>
            <a:schemeClr val="accent5"/>
          </a:solidFill>
          <a:latin typeface="Bookman Old Style" charset="0"/>
          <a:ea typeface="Bookman Old Style" charset="0"/>
          <a:cs typeface="Bookman Old Style" charset="0"/>
        </a:defRPr>
      </a:lvl5pPr>
      <a:lvl6pPr marL="1185136" indent="-169327" algn="l" defTabSz="677305" rtl="0" eaLnBrk="1" latinLnBrk="0" hangingPunct="1">
        <a:lnSpc>
          <a:spcPct val="100000"/>
        </a:lnSpc>
        <a:spcBef>
          <a:spcPts val="370"/>
        </a:spcBef>
        <a:buClr>
          <a:schemeClr val="tx1">
            <a:lumMod val="85000"/>
            <a:lumOff val="15000"/>
          </a:schemeClr>
        </a:buClr>
        <a:buFont typeface="Garamond" pitchFamily="18" charset="0"/>
        <a:buChar char="◦"/>
        <a:defRPr sz="1037" kern="1200">
          <a:solidFill>
            <a:schemeClr val="tx1"/>
          </a:solidFill>
          <a:latin typeface="+mn-lt"/>
          <a:ea typeface="+mn-ea"/>
          <a:cs typeface="+mn-cs"/>
        </a:defRPr>
      </a:lvl6pPr>
      <a:lvl7pPr marL="1407349" indent="-169327" algn="l" defTabSz="677305" rtl="0" eaLnBrk="1" latinLnBrk="0" hangingPunct="1">
        <a:lnSpc>
          <a:spcPct val="100000"/>
        </a:lnSpc>
        <a:spcBef>
          <a:spcPts val="370"/>
        </a:spcBef>
        <a:buClr>
          <a:schemeClr val="tx1">
            <a:lumMod val="85000"/>
            <a:lumOff val="15000"/>
          </a:schemeClr>
        </a:buClr>
        <a:buFont typeface="Garamond" pitchFamily="18" charset="0"/>
        <a:buChar char="◦"/>
        <a:defRPr sz="1037" kern="1200">
          <a:solidFill>
            <a:schemeClr val="tx1"/>
          </a:solidFill>
          <a:latin typeface="+mn-lt"/>
          <a:ea typeface="+mn-ea"/>
          <a:cs typeface="+mn-cs"/>
        </a:defRPr>
      </a:lvl7pPr>
      <a:lvl8pPr marL="1629562" indent="-169327" algn="l" defTabSz="677305" rtl="0" eaLnBrk="1" latinLnBrk="0" hangingPunct="1">
        <a:lnSpc>
          <a:spcPct val="100000"/>
        </a:lnSpc>
        <a:spcBef>
          <a:spcPts val="370"/>
        </a:spcBef>
        <a:buClr>
          <a:schemeClr val="tx1">
            <a:lumMod val="85000"/>
            <a:lumOff val="15000"/>
          </a:schemeClr>
        </a:buClr>
        <a:buFont typeface="Garamond" pitchFamily="18" charset="0"/>
        <a:buChar char="◦"/>
        <a:defRPr sz="1037" kern="1200">
          <a:solidFill>
            <a:schemeClr val="tx1"/>
          </a:solidFill>
          <a:latin typeface="+mn-lt"/>
          <a:ea typeface="+mn-ea"/>
          <a:cs typeface="+mn-cs"/>
        </a:defRPr>
      </a:lvl8pPr>
      <a:lvl9pPr marL="1851775" indent="-169327" algn="l" defTabSz="677305" rtl="0" eaLnBrk="1" latinLnBrk="0" hangingPunct="1">
        <a:lnSpc>
          <a:spcPct val="100000"/>
        </a:lnSpc>
        <a:spcBef>
          <a:spcPts val="370"/>
        </a:spcBef>
        <a:buClr>
          <a:schemeClr val="tx1">
            <a:lumMod val="85000"/>
            <a:lumOff val="15000"/>
          </a:schemeClr>
        </a:buClr>
        <a:buFont typeface="Garamond" pitchFamily="18" charset="0"/>
        <a:buChar char="◦"/>
        <a:defRPr sz="1037" kern="1200">
          <a:solidFill>
            <a:schemeClr val="tx1"/>
          </a:solidFill>
          <a:latin typeface="+mn-lt"/>
          <a:ea typeface="+mn-ea"/>
          <a:cs typeface="+mn-cs"/>
        </a:defRPr>
      </a:lvl9pPr>
    </p:bodyStyle>
    <p:otherStyle>
      <a:defPPr>
        <a:defRPr lang="en-US"/>
      </a:defPPr>
      <a:lvl1pPr marL="0" algn="l" defTabSz="677305" rtl="0" eaLnBrk="1" latinLnBrk="0" hangingPunct="1">
        <a:defRPr sz="1333" kern="1200">
          <a:solidFill>
            <a:schemeClr val="tx1"/>
          </a:solidFill>
          <a:latin typeface="+mn-lt"/>
          <a:ea typeface="+mn-ea"/>
          <a:cs typeface="+mn-cs"/>
        </a:defRPr>
      </a:lvl1pPr>
      <a:lvl2pPr marL="338653" algn="l" defTabSz="677305" rtl="0" eaLnBrk="1" latinLnBrk="0" hangingPunct="1">
        <a:defRPr sz="1333" kern="1200">
          <a:solidFill>
            <a:schemeClr val="tx1"/>
          </a:solidFill>
          <a:latin typeface="+mn-lt"/>
          <a:ea typeface="+mn-ea"/>
          <a:cs typeface="+mn-cs"/>
        </a:defRPr>
      </a:lvl2pPr>
      <a:lvl3pPr marL="677305" algn="l" defTabSz="677305" rtl="0" eaLnBrk="1" latinLnBrk="0" hangingPunct="1">
        <a:defRPr sz="1333" kern="1200">
          <a:solidFill>
            <a:schemeClr val="tx1"/>
          </a:solidFill>
          <a:latin typeface="+mn-lt"/>
          <a:ea typeface="+mn-ea"/>
          <a:cs typeface="+mn-cs"/>
        </a:defRPr>
      </a:lvl3pPr>
      <a:lvl4pPr marL="1015958" algn="l" defTabSz="677305" rtl="0" eaLnBrk="1" latinLnBrk="0" hangingPunct="1">
        <a:defRPr sz="1333" kern="1200">
          <a:solidFill>
            <a:schemeClr val="tx1"/>
          </a:solidFill>
          <a:latin typeface="+mn-lt"/>
          <a:ea typeface="+mn-ea"/>
          <a:cs typeface="+mn-cs"/>
        </a:defRPr>
      </a:lvl4pPr>
      <a:lvl5pPr marL="1354610" algn="l" defTabSz="677305" rtl="0" eaLnBrk="1" latinLnBrk="0" hangingPunct="1">
        <a:defRPr sz="1333" kern="1200">
          <a:solidFill>
            <a:schemeClr val="tx1"/>
          </a:solidFill>
          <a:latin typeface="+mn-lt"/>
          <a:ea typeface="+mn-ea"/>
          <a:cs typeface="+mn-cs"/>
        </a:defRPr>
      </a:lvl5pPr>
      <a:lvl6pPr marL="1693263" algn="l" defTabSz="677305" rtl="0" eaLnBrk="1" latinLnBrk="0" hangingPunct="1">
        <a:defRPr sz="1333" kern="1200">
          <a:solidFill>
            <a:schemeClr val="tx1"/>
          </a:solidFill>
          <a:latin typeface="+mn-lt"/>
          <a:ea typeface="+mn-ea"/>
          <a:cs typeface="+mn-cs"/>
        </a:defRPr>
      </a:lvl6pPr>
      <a:lvl7pPr marL="2031916" algn="l" defTabSz="677305" rtl="0" eaLnBrk="1" latinLnBrk="0" hangingPunct="1">
        <a:defRPr sz="1333" kern="1200">
          <a:solidFill>
            <a:schemeClr val="tx1"/>
          </a:solidFill>
          <a:latin typeface="+mn-lt"/>
          <a:ea typeface="+mn-ea"/>
          <a:cs typeface="+mn-cs"/>
        </a:defRPr>
      </a:lvl7pPr>
      <a:lvl8pPr marL="2370569" algn="l" defTabSz="677305" rtl="0" eaLnBrk="1" latinLnBrk="0" hangingPunct="1">
        <a:defRPr sz="1333" kern="1200">
          <a:solidFill>
            <a:schemeClr val="tx1"/>
          </a:solidFill>
          <a:latin typeface="+mn-lt"/>
          <a:ea typeface="+mn-ea"/>
          <a:cs typeface="+mn-cs"/>
        </a:defRPr>
      </a:lvl8pPr>
      <a:lvl9pPr marL="2709221" algn="l" defTabSz="677305" rtl="0" eaLnBrk="1" latinLnBrk="0" hangingPunct="1">
        <a:defRPr sz="1333"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7" name="Google Shape;29;p2"/>
          <p:cNvSpPr/>
          <p:nvPr userDrawn="1"/>
        </p:nvSpPr>
        <p:spPr>
          <a:xfrm>
            <a:off x="269965" y="360000"/>
            <a:ext cx="8603779" cy="6138000"/>
          </a:xfrm>
          <a:prstGeom prst="rect">
            <a:avLst/>
          </a:prstGeom>
          <a:solidFill>
            <a:schemeClr val="bg1">
              <a:lumMod val="95000"/>
            </a:schemeClr>
          </a:solidFill>
          <a:ln>
            <a:noFill/>
          </a:ln>
        </p:spPr>
        <p:txBody>
          <a:bodyPr spcFirstLastPara="1" wrap="square" lIns="90291" tIns="90291" rIns="90291" bIns="90291" anchor="ctr" anchorCtr="0">
            <a:noAutofit/>
          </a:bodyPr>
          <a:lstStyle/>
          <a:p>
            <a:pPr marL="0" lvl="0" indent="0" algn="l" rtl="0">
              <a:spcBef>
                <a:spcPts val="0"/>
              </a:spcBef>
              <a:spcAft>
                <a:spcPts val="0"/>
              </a:spcAft>
              <a:buNone/>
            </a:pPr>
            <a:endParaRPr sz="1844"/>
          </a:p>
        </p:txBody>
      </p:sp>
      <p:pic>
        <p:nvPicPr>
          <p:cNvPr id="48" name="Immagine 4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228" y="1"/>
            <a:ext cx="9139255" cy="6857999"/>
          </a:xfrm>
          <a:prstGeom prst="rect">
            <a:avLst/>
          </a:prstGeom>
        </p:spPr>
      </p:pic>
      <p:pic>
        <p:nvPicPr>
          <p:cNvPr id="49" name="Immagine 48"/>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rot="16200000">
            <a:off x="7292506" y="1335791"/>
            <a:ext cx="2568526" cy="616945"/>
          </a:xfrm>
          <a:prstGeom prst="rect">
            <a:avLst/>
          </a:prstGeom>
        </p:spPr>
      </p:pic>
      <p:pic>
        <p:nvPicPr>
          <p:cNvPr id="50" name="Immagine 4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48527" y="5758093"/>
            <a:ext cx="482360" cy="436963"/>
          </a:xfrm>
          <a:prstGeom prst="rect">
            <a:avLst/>
          </a:prstGeom>
        </p:spPr>
      </p:pic>
      <p:sp>
        <p:nvSpPr>
          <p:cNvPr id="51" name="CasellaDiTesto 50"/>
          <p:cNvSpPr txBox="1"/>
          <p:nvPr userDrawn="1"/>
        </p:nvSpPr>
        <p:spPr>
          <a:xfrm>
            <a:off x="7817102" y="6215035"/>
            <a:ext cx="1073785" cy="253916"/>
          </a:xfrm>
          <a:prstGeom prst="rect">
            <a:avLst/>
          </a:prstGeom>
          <a:noFill/>
        </p:spPr>
        <p:txBody>
          <a:bodyPr wrap="square" rtlCol="0">
            <a:spAutoFit/>
          </a:bodyPr>
          <a:lstStyle/>
          <a:p>
            <a:pPr algn="r"/>
            <a:r>
              <a:rPr lang="it-IT" sz="525" kern="1200" baseline="0" dirty="0">
                <a:solidFill>
                  <a:schemeClr val="tx1"/>
                </a:solidFill>
                <a:latin typeface="open sans" charset="0"/>
                <a:ea typeface="+mn-ea"/>
                <a:cs typeface="+mn-cs"/>
              </a:rPr>
              <a:t>MEDREG </a:t>
            </a:r>
            <a:r>
              <a:rPr lang="it-IT" sz="525" kern="1200" baseline="0" dirty="0" err="1">
                <a:solidFill>
                  <a:schemeClr val="tx1"/>
                </a:solidFill>
                <a:latin typeface="open sans" charset="0"/>
                <a:ea typeface="+mn-ea"/>
                <a:cs typeface="+mn-cs"/>
              </a:rPr>
              <a:t>is</a:t>
            </a:r>
            <a:r>
              <a:rPr lang="it-IT" sz="525" kern="1200" baseline="0" dirty="0">
                <a:solidFill>
                  <a:schemeClr val="tx1"/>
                </a:solidFill>
                <a:latin typeface="open sans" charset="0"/>
                <a:ea typeface="+mn-ea"/>
                <a:cs typeface="+mn-cs"/>
              </a:rPr>
              <a:t> co-</a:t>
            </a:r>
            <a:r>
              <a:rPr lang="it-IT" sz="525" kern="1200" baseline="0" dirty="0" err="1">
                <a:solidFill>
                  <a:schemeClr val="tx1"/>
                </a:solidFill>
                <a:latin typeface="open sans" charset="0"/>
                <a:ea typeface="+mn-ea"/>
                <a:cs typeface="+mn-cs"/>
              </a:rPr>
              <a:t>funded</a:t>
            </a:r>
            <a:r>
              <a:rPr lang="it-IT" sz="525" kern="1200" baseline="0" dirty="0">
                <a:solidFill>
                  <a:schemeClr val="tx1"/>
                </a:solidFill>
                <a:latin typeface="open sans" charset="0"/>
                <a:ea typeface="+mn-ea"/>
                <a:cs typeface="+mn-cs"/>
              </a:rPr>
              <a:t> </a:t>
            </a:r>
          </a:p>
          <a:p>
            <a:pPr algn="r"/>
            <a:r>
              <a:rPr lang="it-IT" sz="525" kern="1200" baseline="0" dirty="0">
                <a:solidFill>
                  <a:schemeClr val="tx1"/>
                </a:solidFill>
                <a:latin typeface="open sans" charset="0"/>
                <a:ea typeface="+mn-ea"/>
                <a:cs typeface="+mn-cs"/>
              </a:rPr>
              <a:t>by the </a:t>
            </a:r>
            <a:r>
              <a:rPr lang="it-IT" sz="525" kern="1200" baseline="0" dirty="0" err="1">
                <a:solidFill>
                  <a:schemeClr val="tx1"/>
                </a:solidFill>
                <a:latin typeface="open sans" charset="0"/>
                <a:ea typeface="+mn-ea"/>
                <a:cs typeface="+mn-cs"/>
              </a:rPr>
              <a:t>European</a:t>
            </a:r>
            <a:r>
              <a:rPr lang="it-IT" sz="525" kern="1200" baseline="0" dirty="0">
                <a:solidFill>
                  <a:schemeClr val="tx1"/>
                </a:solidFill>
                <a:latin typeface="open sans" charset="0"/>
                <a:ea typeface="+mn-ea"/>
                <a:cs typeface="+mn-cs"/>
              </a:rPr>
              <a:t> Union</a:t>
            </a:r>
            <a:endParaRPr lang="it-IT" sz="525" baseline="0" dirty="0">
              <a:solidFill>
                <a:schemeClr val="tx1"/>
              </a:solidFill>
              <a:latin typeface="open sans" charset="0"/>
            </a:endParaRPr>
          </a:p>
        </p:txBody>
      </p:sp>
      <p:sp>
        <p:nvSpPr>
          <p:cNvPr id="52" name="Title Placeholder 1"/>
          <p:cNvSpPr>
            <a:spLocks noGrp="1"/>
          </p:cNvSpPr>
          <p:nvPr>
            <p:ph type="title"/>
          </p:nvPr>
        </p:nvSpPr>
        <p:spPr>
          <a:xfrm>
            <a:off x="899995" y="917361"/>
            <a:ext cx="6745679" cy="834138"/>
          </a:xfrm>
          <a:prstGeom prst="rect">
            <a:avLst/>
          </a:prstGeom>
        </p:spPr>
        <p:txBody>
          <a:bodyPr vert="horz" lIns="0" tIns="0" rIns="0" bIns="0" rtlCol="0" anchor="t" anchorCtr="0">
            <a:normAutofit/>
          </a:bodyPr>
          <a:lstStyle/>
          <a:p>
            <a:r>
              <a:rPr lang="it-IT" dirty="0"/>
              <a:t>Fare clic per modificare titolo</a:t>
            </a:r>
            <a:endParaRPr lang="en-US" dirty="0"/>
          </a:p>
        </p:txBody>
      </p:sp>
      <p:sp>
        <p:nvSpPr>
          <p:cNvPr id="14" name="Ovale 13"/>
          <p:cNvSpPr/>
          <p:nvPr userDrawn="1"/>
        </p:nvSpPr>
        <p:spPr>
          <a:xfrm>
            <a:off x="5833303" y="982174"/>
            <a:ext cx="668568" cy="891540"/>
          </a:xfrm>
          <a:prstGeom prst="ellipse">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5" name="Ovale 14"/>
          <p:cNvSpPr/>
          <p:nvPr userDrawn="1"/>
        </p:nvSpPr>
        <p:spPr>
          <a:xfrm>
            <a:off x="5848871" y="1002934"/>
            <a:ext cx="554283" cy="739140"/>
          </a:xfrm>
          <a:prstGeom prst="ellipse">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6" name="Ovale 15"/>
          <p:cNvSpPr>
            <a:spLocks noChangeAspect="1"/>
          </p:cNvSpPr>
          <p:nvPr userDrawn="1"/>
        </p:nvSpPr>
        <p:spPr>
          <a:xfrm>
            <a:off x="5974250" y="1178684"/>
            <a:ext cx="404947" cy="540000"/>
          </a:xfrm>
          <a:prstGeom prst="ellipse">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7" name="Ovale 16"/>
          <p:cNvSpPr>
            <a:spLocks noChangeAspect="1"/>
          </p:cNvSpPr>
          <p:nvPr userDrawn="1"/>
        </p:nvSpPr>
        <p:spPr>
          <a:xfrm>
            <a:off x="5977899" y="1191682"/>
            <a:ext cx="337557" cy="450135"/>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21" name="Connettore 1 20"/>
          <p:cNvCxnSpPr/>
          <p:nvPr userDrawn="1"/>
        </p:nvCxnSpPr>
        <p:spPr>
          <a:xfrm>
            <a:off x="899995" y="1444364"/>
            <a:ext cx="5279020" cy="0"/>
          </a:xfrm>
          <a:prstGeom prst="line">
            <a:avLst/>
          </a:prstGeom>
          <a:ln w="15875" cap="rnd" cmpd="sng">
            <a:solidFill>
              <a:schemeClr val="accent5"/>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22699260"/>
      </p:ext>
    </p:extLst>
  </p:cSld>
  <p:clrMap bg1="lt1" tx1="dk1" bg2="lt2" tx2="dk2" accent1="accent1" accent2="accent2" accent3="accent3" accent4="accent4" accent5="accent5" accent6="accent6" hlink="hlink" folHlink="folHlink"/>
  <p:sldLayoutIdLst>
    <p:sldLayoutId id="2147483804" r:id="rId1"/>
  </p:sldLayoutIdLst>
  <p:hf hdr="0" ftr="0" dt="0"/>
  <p:txStyles>
    <p:titleStyle>
      <a:lvl1pPr algn="l" defTabSz="677305" rtl="0" eaLnBrk="1" latinLnBrk="0" hangingPunct="1">
        <a:lnSpc>
          <a:spcPct val="90000"/>
        </a:lnSpc>
        <a:spcBef>
          <a:spcPct val="0"/>
        </a:spcBef>
        <a:buNone/>
        <a:defRPr lang="en-US" sz="2625" b="0" i="0" kern="1200" cap="none" spc="73" baseline="0" dirty="0">
          <a:solidFill>
            <a:schemeClr val="accent6"/>
          </a:solidFill>
          <a:effectLst/>
          <a:latin typeface="Open Sans" charset="0"/>
          <a:ea typeface="American Typewriter" charset="0"/>
          <a:cs typeface="American Typewriter" charset="0"/>
        </a:defRPr>
      </a:lvl1pPr>
    </p:titleStyle>
    <p:bodyStyle>
      <a:lvl1pPr marL="135461" indent="-135461" algn="l" defTabSz="677305" rtl="0" eaLnBrk="1" latinLnBrk="0" hangingPunct="1">
        <a:lnSpc>
          <a:spcPct val="100000"/>
        </a:lnSpc>
        <a:spcBef>
          <a:spcPts val="667"/>
        </a:spcBef>
        <a:spcAft>
          <a:spcPts val="0"/>
        </a:spcAft>
        <a:buClr>
          <a:schemeClr val="tx1">
            <a:lumMod val="85000"/>
            <a:lumOff val="15000"/>
          </a:schemeClr>
        </a:buClr>
        <a:buFont typeface="Garamond" pitchFamily="18" charset="0"/>
        <a:buChar char="◦"/>
        <a:defRPr sz="1333" b="0" i="0" kern="1200">
          <a:solidFill>
            <a:schemeClr val="accent5"/>
          </a:solidFill>
          <a:latin typeface="Bookman Old Style" charset="0"/>
          <a:ea typeface="Bookman Old Style" charset="0"/>
          <a:cs typeface="Bookman Old Style" charset="0"/>
        </a:defRPr>
      </a:lvl1pPr>
      <a:lvl2pPr marL="338653" indent="-135461" algn="l" defTabSz="677305" rtl="0" eaLnBrk="1" latinLnBrk="0" hangingPunct="1">
        <a:lnSpc>
          <a:spcPct val="100000"/>
        </a:lnSpc>
        <a:spcBef>
          <a:spcPts val="370"/>
        </a:spcBef>
        <a:buClr>
          <a:schemeClr val="tx1">
            <a:lumMod val="85000"/>
            <a:lumOff val="15000"/>
          </a:schemeClr>
        </a:buClr>
        <a:buFont typeface="Garamond" pitchFamily="18" charset="0"/>
        <a:buChar char="◦"/>
        <a:defRPr sz="1186" b="0" i="0" kern="1200">
          <a:solidFill>
            <a:schemeClr val="accent5"/>
          </a:solidFill>
          <a:latin typeface="Bookman Old Style" charset="0"/>
          <a:ea typeface="Bookman Old Style" charset="0"/>
          <a:cs typeface="Bookman Old Style" charset="0"/>
        </a:defRPr>
      </a:lvl2pPr>
      <a:lvl3pPr marL="541844" indent="-135461" algn="l" defTabSz="677305" rtl="0" eaLnBrk="1" latinLnBrk="0" hangingPunct="1">
        <a:lnSpc>
          <a:spcPct val="100000"/>
        </a:lnSpc>
        <a:spcBef>
          <a:spcPts val="370"/>
        </a:spcBef>
        <a:buClr>
          <a:schemeClr val="tx1">
            <a:lumMod val="85000"/>
            <a:lumOff val="15000"/>
          </a:schemeClr>
        </a:buClr>
        <a:buFont typeface="Garamond" pitchFamily="18" charset="0"/>
        <a:buChar char="◦"/>
        <a:defRPr sz="1037" b="0" i="0" kern="1200">
          <a:solidFill>
            <a:schemeClr val="accent5"/>
          </a:solidFill>
          <a:latin typeface="Bookman Old Style" charset="0"/>
          <a:ea typeface="Bookman Old Style" charset="0"/>
          <a:cs typeface="Bookman Old Style" charset="0"/>
        </a:defRPr>
      </a:lvl3pPr>
      <a:lvl4pPr marL="745035" indent="-135461" algn="l" defTabSz="677305" rtl="0" eaLnBrk="1" latinLnBrk="0" hangingPunct="1">
        <a:lnSpc>
          <a:spcPct val="100000"/>
        </a:lnSpc>
        <a:spcBef>
          <a:spcPts val="370"/>
        </a:spcBef>
        <a:buClr>
          <a:schemeClr val="tx1">
            <a:lumMod val="85000"/>
            <a:lumOff val="15000"/>
          </a:schemeClr>
        </a:buClr>
        <a:buFont typeface="Garamond" pitchFamily="18" charset="0"/>
        <a:buChar char="◦"/>
        <a:defRPr sz="1037" b="0" i="0" kern="1200">
          <a:solidFill>
            <a:schemeClr val="accent5"/>
          </a:solidFill>
          <a:latin typeface="Bookman Old Style" charset="0"/>
          <a:ea typeface="Bookman Old Style" charset="0"/>
          <a:cs typeface="Bookman Old Style" charset="0"/>
        </a:defRPr>
      </a:lvl4pPr>
      <a:lvl5pPr marL="948227" indent="-135461" algn="l" defTabSz="677305" rtl="0" eaLnBrk="1" latinLnBrk="0" hangingPunct="1">
        <a:lnSpc>
          <a:spcPct val="100000"/>
        </a:lnSpc>
        <a:spcBef>
          <a:spcPts val="370"/>
        </a:spcBef>
        <a:buClr>
          <a:schemeClr val="tx1">
            <a:lumMod val="85000"/>
            <a:lumOff val="15000"/>
          </a:schemeClr>
        </a:buClr>
        <a:buFont typeface="Garamond" pitchFamily="18" charset="0"/>
        <a:buChar char="◦"/>
        <a:defRPr sz="1037" b="0" i="0" kern="1200">
          <a:solidFill>
            <a:schemeClr val="accent5"/>
          </a:solidFill>
          <a:latin typeface="Bookman Old Style" charset="0"/>
          <a:ea typeface="Bookman Old Style" charset="0"/>
          <a:cs typeface="Bookman Old Style" charset="0"/>
        </a:defRPr>
      </a:lvl5pPr>
      <a:lvl6pPr marL="1185136" indent="-169327" algn="l" defTabSz="677305" rtl="0" eaLnBrk="1" latinLnBrk="0" hangingPunct="1">
        <a:lnSpc>
          <a:spcPct val="100000"/>
        </a:lnSpc>
        <a:spcBef>
          <a:spcPts val="370"/>
        </a:spcBef>
        <a:buClr>
          <a:schemeClr val="tx1">
            <a:lumMod val="85000"/>
            <a:lumOff val="15000"/>
          </a:schemeClr>
        </a:buClr>
        <a:buFont typeface="Garamond" pitchFamily="18" charset="0"/>
        <a:buChar char="◦"/>
        <a:defRPr sz="1037" kern="1200">
          <a:solidFill>
            <a:schemeClr val="tx1"/>
          </a:solidFill>
          <a:latin typeface="+mn-lt"/>
          <a:ea typeface="+mn-ea"/>
          <a:cs typeface="+mn-cs"/>
        </a:defRPr>
      </a:lvl6pPr>
      <a:lvl7pPr marL="1407349" indent="-169327" algn="l" defTabSz="677305" rtl="0" eaLnBrk="1" latinLnBrk="0" hangingPunct="1">
        <a:lnSpc>
          <a:spcPct val="100000"/>
        </a:lnSpc>
        <a:spcBef>
          <a:spcPts val="370"/>
        </a:spcBef>
        <a:buClr>
          <a:schemeClr val="tx1">
            <a:lumMod val="85000"/>
            <a:lumOff val="15000"/>
          </a:schemeClr>
        </a:buClr>
        <a:buFont typeface="Garamond" pitchFamily="18" charset="0"/>
        <a:buChar char="◦"/>
        <a:defRPr sz="1037" kern="1200">
          <a:solidFill>
            <a:schemeClr val="tx1"/>
          </a:solidFill>
          <a:latin typeface="+mn-lt"/>
          <a:ea typeface="+mn-ea"/>
          <a:cs typeface="+mn-cs"/>
        </a:defRPr>
      </a:lvl7pPr>
      <a:lvl8pPr marL="1629562" indent="-169327" algn="l" defTabSz="677305" rtl="0" eaLnBrk="1" latinLnBrk="0" hangingPunct="1">
        <a:lnSpc>
          <a:spcPct val="100000"/>
        </a:lnSpc>
        <a:spcBef>
          <a:spcPts val="370"/>
        </a:spcBef>
        <a:buClr>
          <a:schemeClr val="tx1">
            <a:lumMod val="85000"/>
            <a:lumOff val="15000"/>
          </a:schemeClr>
        </a:buClr>
        <a:buFont typeface="Garamond" pitchFamily="18" charset="0"/>
        <a:buChar char="◦"/>
        <a:defRPr sz="1037" kern="1200">
          <a:solidFill>
            <a:schemeClr val="tx1"/>
          </a:solidFill>
          <a:latin typeface="+mn-lt"/>
          <a:ea typeface="+mn-ea"/>
          <a:cs typeface="+mn-cs"/>
        </a:defRPr>
      </a:lvl8pPr>
      <a:lvl9pPr marL="1851775" indent="-169327" algn="l" defTabSz="677305" rtl="0" eaLnBrk="1" latinLnBrk="0" hangingPunct="1">
        <a:lnSpc>
          <a:spcPct val="100000"/>
        </a:lnSpc>
        <a:spcBef>
          <a:spcPts val="370"/>
        </a:spcBef>
        <a:buClr>
          <a:schemeClr val="tx1">
            <a:lumMod val="85000"/>
            <a:lumOff val="15000"/>
          </a:schemeClr>
        </a:buClr>
        <a:buFont typeface="Garamond" pitchFamily="18" charset="0"/>
        <a:buChar char="◦"/>
        <a:defRPr sz="1037" kern="1200">
          <a:solidFill>
            <a:schemeClr val="tx1"/>
          </a:solidFill>
          <a:latin typeface="+mn-lt"/>
          <a:ea typeface="+mn-ea"/>
          <a:cs typeface="+mn-cs"/>
        </a:defRPr>
      </a:lvl9pPr>
    </p:bodyStyle>
    <p:otherStyle>
      <a:defPPr>
        <a:defRPr lang="en-US"/>
      </a:defPPr>
      <a:lvl1pPr marL="0" algn="l" defTabSz="677305" rtl="0" eaLnBrk="1" latinLnBrk="0" hangingPunct="1">
        <a:defRPr sz="1333" kern="1200">
          <a:solidFill>
            <a:schemeClr val="tx1"/>
          </a:solidFill>
          <a:latin typeface="+mn-lt"/>
          <a:ea typeface="+mn-ea"/>
          <a:cs typeface="+mn-cs"/>
        </a:defRPr>
      </a:lvl1pPr>
      <a:lvl2pPr marL="338653" algn="l" defTabSz="677305" rtl="0" eaLnBrk="1" latinLnBrk="0" hangingPunct="1">
        <a:defRPr sz="1333" kern="1200">
          <a:solidFill>
            <a:schemeClr val="tx1"/>
          </a:solidFill>
          <a:latin typeface="+mn-lt"/>
          <a:ea typeface="+mn-ea"/>
          <a:cs typeface="+mn-cs"/>
        </a:defRPr>
      </a:lvl2pPr>
      <a:lvl3pPr marL="677305" algn="l" defTabSz="677305" rtl="0" eaLnBrk="1" latinLnBrk="0" hangingPunct="1">
        <a:defRPr sz="1333" kern="1200">
          <a:solidFill>
            <a:schemeClr val="tx1"/>
          </a:solidFill>
          <a:latin typeface="+mn-lt"/>
          <a:ea typeface="+mn-ea"/>
          <a:cs typeface="+mn-cs"/>
        </a:defRPr>
      </a:lvl3pPr>
      <a:lvl4pPr marL="1015958" algn="l" defTabSz="677305" rtl="0" eaLnBrk="1" latinLnBrk="0" hangingPunct="1">
        <a:defRPr sz="1333" kern="1200">
          <a:solidFill>
            <a:schemeClr val="tx1"/>
          </a:solidFill>
          <a:latin typeface="+mn-lt"/>
          <a:ea typeface="+mn-ea"/>
          <a:cs typeface="+mn-cs"/>
        </a:defRPr>
      </a:lvl4pPr>
      <a:lvl5pPr marL="1354610" algn="l" defTabSz="677305" rtl="0" eaLnBrk="1" latinLnBrk="0" hangingPunct="1">
        <a:defRPr sz="1333" kern="1200">
          <a:solidFill>
            <a:schemeClr val="tx1"/>
          </a:solidFill>
          <a:latin typeface="+mn-lt"/>
          <a:ea typeface="+mn-ea"/>
          <a:cs typeface="+mn-cs"/>
        </a:defRPr>
      </a:lvl5pPr>
      <a:lvl6pPr marL="1693263" algn="l" defTabSz="677305" rtl="0" eaLnBrk="1" latinLnBrk="0" hangingPunct="1">
        <a:defRPr sz="1333" kern="1200">
          <a:solidFill>
            <a:schemeClr val="tx1"/>
          </a:solidFill>
          <a:latin typeface="+mn-lt"/>
          <a:ea typeface="+mn-ea"/>
          <a:cs typeface="+mn-cs"/>
        </a:defRPr>
      </a:lvl6pPr>
      <a:lvl7pPr marL="2031916" algn="l" defTabSz="677305" rtl="0" eaLnBrk="1" latinLnBrk="0" hangingPunct="1">
        <a:defRPr sz="1333" kern="1200">
          <a:solidFill>
            <a:schemeClr val="tx1"/>
          </a:solidFill>
          <a:latin typeface="+mn-lt"/>
          <a:ea typeface="+mn-ea"/>
          <a:cs typeface="+mn-cs"/>
        </a:defRPr>
      </a:lvl7pPr>
      <a:lvl8pPr marL="2370569" algn="l" defTabSz="677305" rtl="0" eaLnBrk="1" latinLnBrk="0" hangingPunct="1">
        <a:defRPr sz="1333" kern="1200">
          <a:solidFill>
            <a:schemeClr val="tx1"/>
          </a:solidFill>
          <a:latin typeface="+mn-lt"/>
          <a:ea typeface="+mn-ea"/>
          <a:cs typeface="+mn-cs"/>
        </a:defRPr>
      </a:lvl8pPr>
      <a:lvl9pPr marL="2709221" algn="l" defTabSz="677305" rtl="0" eaLnBrk="1" latinLnBrk="0" hangingPunct="1">
        <a:defRPr sz="1333"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8" name="Immagine 4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1333"/>
            <a:ext cx="9139255" cy="6855334"/>
          </a:xfrm>
          <a:prstGeom prst="rect">
            <a:avLst/>
          </a:prstGeom>
        </p:spPr>
      </p:pic>
      <p:sp>
        <p:nvSpPr>
          <p:cNvPr id="52" name="Title Placeholder 1"/>
          <p:cNvSpPr>
            <a:spLocks noGrp="1"/>
          </p:cNvSpPr>
          <p:nvPr>
            <p:ph type="title"/>
          </p:nvPr>
        </p:nvSpPr>
        <p:spPr>
          <a:xfrm>
            <a:off x="458093" y="470321"/>
            <a:ext cx="6745679" cy="834138"/>
          </a:xfrm>
          <a:prstGeom prst="rect">
            <a:avLst/>
          </a:prstGeom>
        </p:spPr>
        <p:txBody>
          <a:bodyPr vert="horz" lIns="0" tIns="0" rIns="0" bIns="0" rtlCol="0" anchor="t" anchorCtr="0">
            <a:normAutofit/>
          </a:bodyPr>
          <a:lstStyle/>
          <a:p>
            <a:r>
              <a:rPr lang="it-IT" dirty="0"/>
              <a:t>Fare clic per modificare titolo</a:t>
            </a:r>
            <a:endParaRPr lang="en-US" dirty="0"/>
          </a:p>
        </p:txBody>
      </p:sp>
    </p:spTree>
    <p:extLst>
      <p:ext uri="{BB962C8B-B14F-4D97-AF65-F5344CB8AC3E}">
        <p14:creationId xmlns:p14="http://schemas.microsoft.com/office/powerpoint/2010/main" val="1218065457"/>
      </p:ext>
    </p:extLst>
  </p:cSld>
  <p:clrMap bg1="lt1" tx1="dk1" bg2="lt2" tx2="dk2" accent1="accent1" accent2="accent2" accent3="accent3" accent4="accent4" accent5="accent5" accent6="accent6" hlink="hlink" folHlink="folHlink"/>
  <p:sldLayoutIdLst>
    <p:sldLayoutId id="2147483824" r:id="rId1"/>
    <p:sldLayoutId id="2147483825" r:id="rId2"/>
  </p:sldLayoutIdLst>
  <p:hf hdr="0" ftr="0" dt="0"/>
  <p:txStyles>
    <p:titleStyle>
      <a:lvl1pPr algn="l" defTabSz="677305" rtl="0" eaLnBrk="1" latinLnBrk="0" hangingPunct="1">
        <a:lnSpc>
          <a:spcPct val="90000"/>
        </a:lnSpc>
        <a:spcBef>
          <a:spcPct val="0"/>
        </a:spcBef>
        <a:buNone/>
        <a:defRPr lang="en-US" sz="2625" b="0" i="0" kern="1200" cap="none" spc="73" baseline="0" dirty="0">
          <a:solidFill>
            <a:schemeClr val="accent6"/>
          </a:solidFill>
          <a:effectLst/>
          <a:latin typeface="Open Sans" charset="0"/>
          <a:ea typeface="American Typewriter" charset="0"/>
          <a:cs typeface="American Typewriter" charset="0"/>
        </a:defRPr>
      </a:lvl1pPr>
    </p:titleStyle>
    <p:bodyStyle>
      <a:lvl1pPr marL="135461" indent="-135461" algn="l" defTabSz="677305" rtl="0" eaLnBrk="1" latinLnBrk="0" hangingPunct="1">
        <a:lnSpc>
          <a:spcPct val="100000"/>
        </a:lnSpc>
        <a:spcBef>
          <a:spcPts val="667"/>
        </a:spcBef>
        <a:spcAft>
          <a:spcPts val="0"/>
        </a:spcAft>
        <a:buClr>
          <a:schemeClr val="tx1">
            <a:lumMod val="85000"/>
            <a:lumOff val="15000"/>
          </a:schemeClr>
        </a:buClr>
        <a:buFont typeface="Garamond" pitchFamily="18" charset="0"/>
        <a:buChar char="◦"/>
        <a:defRPr sz="1333" b="0" i="0" kern="1200">
          <a:solidFill>
            <a:schemeClr val="accent5"/>
          </a:solidFill>
          <a:latin typeface="Bookman Old Style" charset="0"/>
          <a:ea typeface="Bookman Old Style" charset="0"/>
          <a:cs typeface="Bookman Old Style" charset="0"/>
        </a:defRPr>
      </a:lvl1pPr>
      <a:lvl2pPr marL="338653" indent="-135461" algn="l" defTabSz="677305" rtl="0" eaLnBrk="1" latinLnBrk="0" hangingPunct="1">
        <a:lnSpc>
          <a:spcPct val="100000"/>
        </a:lnSpc>
        <a:spcBef>
          <a:spcPts val="370"/>
        </a:spcBef>
        <a:buClr>
          <a:schemeClr val="tx1">
            <a:lumMod val="85000"/>
            <a:lumOff val="15000"/>
          </a:schemeClr>
        </a:buClr>
        <a:buFont typeface="Garamond" pitchFamily="18" charset="0"/>
        <a:buChar char="◦"/>
        <a:defRPr sz="1186" b="0" i="0" kern="1200">
          <a:solidFill>
            <a:schemeClr val="accent5"/>
          </a:solidFill>
          <a:latin typeface="Bookman Old Style" charset="0"/>
          <a:ea typeface="Bookman Old Style" charset="0"/>
          <a:cs typeface="Bookman Old Style" charset="0"/>
        </a:defRPr>
      </a:lvl2pPr>
      <a:lvl3pPr marL="541844" indent="-135461" algn="l" defTabSz="677305" rtl="0" eaLnBrk="1" latinLnBrk="0" hangingPunct="1">
        <a:lnSpc>
          <a:spcPct val="100000"/>
        </a:lnSpc>
        <a:spcBef>
          <a:spcPts val="370"/>
        </a:spcBef>
        <a:buClr>
          <a:schemeClr val="tx1">
            <a:lumMod val="85000"/>
            <a:lumOff val="15000"/>
          </a:schemeClr>
        </a:buClr>
        <a:buFont typeface="Garamond" pitchFamily="18" charset="0"/>
        <a:buChar char="◦"/>
        <a:defRPr sz="1037" b="0" i="0" kern="1200">
          <a:solidFill>
            <a:schemeClr val="accent5"/>
          </a:solidFill>
          <a:latin typeface="Bookman Old Style" charset="0"/>
          <a:ea typeface="Bookman Old Style" charset="0"/>
          <a:cs typeface="Bookman Old Style" charset="0"/>
        </a:defRPr>
      </a:lvl3pPr>
      <a:lvl4pPr marL="745035" indent="-135461" algn="l" defTabSz="677305" rtl="0" eaLnBrk="1" latinLnBrk="0" hangingPunct="1">
        <a:lnSpc>
          <a:spcPct val="100000"/>
        </a:lnSpc>
        <a:spcBef>
          <a:spcPts val="370"/>
        </a:spcBef>
        <a:buClr>
          <a:schemeClr val="tx1">
            <a:lumMod val="85000"/>
            <a:lumOff val="15000"/>
          </a:schemeClr>
        </a:buClr>
        <a:buFont typeface="Garamond" pitchFamily="18" charset="0"/>
        <a:buChar char="◦"/>
        <a:defRPr sz="1037" b="0" i="0" kern="1200">
          <a:solidFill>
            <a:schemeClr val="accent5"/>
          </a:solidFill>
          <a:latin typeface="Bookman Old Style" charset="0"/>
          <a:ea typeface="Bookman Old Style" charset="0"/>
          <a:cs typeface="Bookman Old Style" charset="0"/>
        </a:defRPr>
      </a:lvl4pPr>
      <a:lvl5pPr marL="948227" indent="-135461" algn="l" defTabSz="677305" rtl="0" eaLnBrk="1" latinLnBrk="0" hangingPunct="1">
        <a:lnSpc>
          <a:spcPct val="100000"/>
        </a:lnSpc>
        <a:spcBef>
          <a:spcPts val="370"/>
        </a:spcBef>
        <a:buClr>
          <a:schemeClr val="tx1">
            <a:lumMod val="85000"/>
            <a:lumOff val="15000"/>
          </a:schemeClr>
        </a:buClr>
        <a:buFont typeface="Garamond" pitchFamily="18" charset="0"/>
        <a:buChar char="◦"/>
        <a:defRPr sz="1037" b="0" i="0" kern="1200">
          <a:solidFill>
            <a:schemeClr val="accent5"/>
          </a:solidFill>
          <a:latin typeface="Bookman Old Style" charset="0"/>
          <a:ea typeface="Bookman Old Style" charset="0"/>
          <a:cs typeface="Bookman Old Style" charset="0"/>
        </a:defRPr>
      </a:lvl5pPr>
      <a:lvl6pPr marL="1185136" indent="-169327" algn="l" defTabSz="677305" rtl="0" eaLnBrk="1" latinLnBrk="0" hangingPunct="1">
        <a:lnSpc>
          <a:spcPct val="100000"/>
        </a:lnSpc>
        <a:spcBef>
          <a:spcPts val="370"/>
        </a:spcBef>
        <a:buClr>
          <a:schemeClr val="tx1">
            <a:lumMod val="85000"/>
            <a:lumOff val="15000"/>
          </a:schemeClr>
        </a:buClr>
        <a:buFont typeface="Garamond" pitchFamily="18" charset="0"/>
        <a:buChar char="◦"/>
        <a:defRPr sz="1037" kern="1200">
          <a:solidFill>
            <a:schemeClr val="tx1"/>
          </a:solidFill>
          <a:latin typeface="+mn-lt"/>
          <a:ea typeface="+mn-ea"/>
          <a:cs typeface="+mn-cs"/>
        </a:defRPr>
      </a:lvl6pPr>
      <a:lvl7pPr marL="1407349" indent="-169327" algn="l" defTabSz="677305" rtl="0" eaLnBrk="1" latinLnBrk="0" hangingPunct="1">
        <a:lnSpc>
          <a:spcPct val="100000"/>
        </a:lnSpc>
        <a:spcBef>
          <a:spcPts val="370"/>
        </a:spcBef>
        <a:buClr>
          <a:schemeClr val="tx1">
            <a:lumMod val="85000"/>
            <a:lumOff val="15000"/>
          </a:schemeClr>
        </a:buClr>
        <a:buFont typeface="Garamond" pitchFamily="18" charset="0"/>
        <a:buChar char="◦"/>
        <a:defRPr sz="1037" kern="1200">
          <a:solidFill>
            <a:schemeClr val="tx1"/>
          </a:solidFill>
          <a:latin typeface="+mn-lt"/>
          <a:ea typeface="+mn-ea"/>
          <a:cs typeface="+mn-cs"/>
        </a:defRPr>
      </a:lvl7pPr>
      <a:lvl8pPr marL="1629562" indent="-169327" algn="l" defTabSz="677305" rtl="0" eaLnBrk="1" latinLnBrk="0" hangingPunct="1">
        <a:lnSpc>
          <a:spcPct val="100000"/>
        </a:lnSpc>
        <a:spcBef>
          <a:spcPts val="370"/>
        </a:spcBef>
        <a:buClr>
          <a:schemeClr val="tx1">
            <a:lumMod val="85000"/>
            <a:lumOff val="15000"/>
          </a:schemeClr>
        </a:buClr>
        <a:buFont typeface="Garamond" pitchFamily="18" charset="0"/>
        <a:buChar char="◦"/>
        <a:defRPr sz="1037" kern="1200">
          <a:solidFill>
            <a:schemeClr val="tx1"/>
          </a:solidFill>
          <a:latin typeface="+mn-lt"/>
          <a:ea typeface="+mn-ea"/>
          <a:cs typeface="+mn-cs"/>
        </a:defRPr>
      </a:lvl8pPr>
      <a:lvl9pPr marL="1851775" indent="-169327" algn="l" defTabSz="677305" rtl="0" eaLnBrk="1" latinLnBrk="0" hangingPunct="1">
        <a:lnSpc>
          <a:spcPct val="100000"/>
        </a:lnSpc>
        <a:spcBef>
          <a:spcPts val="370"/>
        </a:spcBef>
        <a:buClr>
          <a:schemeClr val="tx1">
            <a:lumMod val="85000"/>
            <a:lumOff val="15000"/>
          </a:schemeClr>
        </a:buClr>
        <a:buFont typeface="Garamond" pitchFamily="18" charset="0"/>
        <a:buChar char="◦"/>
        <a:defRPr sz="1037" kern="1200">
          <a:solidFill>
            <a:schemeClr val="tx1"/>
          </a:solidFill>
          <a:latin typeface="+mn-lt"/>
          <a:ea typeface="+mn-ea"/>
          <a:cs typeface="+mn-cs"/>
        </a:defRPr>
      </a:lvl9pPr>
    </p:bodyStyle>
    <p:otherStyle>
      <a:defPPr>
        <a:defRPr lang="en-US"/>
      </a:defPPr>
      <a:lvl1pPr marL="0" algn="l" defTabSz="677305" rtl="0" eaLnBrk="1" latinLnBrk="0" hangingPunct="1">
        <a:defRPr sz="1333" kern="1200">
          <a:solidFill>
            <a:schemeClr val="tx1"/>
          </a:solidFill>
          <a:latin typeface="+mn-lt"/>
          <a:ea typeface="+mn-ea"/>
          <a:cs typeface="+mn-cs"/>
        </a:defRPr>
      </a:lvl1pPr>
      <a:lvl2pPr marL="338653" algn="l" defTabSz="677305" rtl="0" eaLnBrk="1" latinLnBrk="0" hangingPunct="1">
        <a:defRPr sz="1333" kern="1200">
          <a:solidFill>
            <a:schemeClr val="tx1"/>
          </a:solidFill>
          <a:latin typeface="+mn-lt"/>
          <a:ea typeface="+mn-ea"/>
          <a:cs typeface="+mn-cs"/>
        </a:defRPr>
      </a:lvl2pPr>
      <a:lvl3pPr marL="677305" algn="l" defTabSz="677305" rtl="0" eaLnBrk="1" latinLnBrk="0" hangingPunct="1">
        <a:defRPr sz="1333" kern="1200">
          <a:solidFill>
            <a:schemeClr val="tx1"/>
          </a:solidFill>
          <a:latin typeface="+mn-lt"/>
          <a:ea typeface="+mn-ea"/>
          <a:cs typeface="+mn-cs"/>
        </a:defRPr>
      </a:lvl3pPr>
      <a:lvl4pPr marL="1015958" algn="l" defTabSz="677305" rtl="0" eaLnBrk="1" latinLnBrk="0" hangingPunct="1">
        <a:defRPr sz="1333" kern="1200">
          <a:solidFill>
            <a:schemeClr val="tx1"/>
          </a:solidFill>
          <a:latin typeface="+mn-lt"/>
          <a:ea typeface="+mn-ea"/>
          <a:cs typeface="+mn-cs"/>
        </a:defRPr>
      </a:lvl4pPr>
      <a:lvl5pPr marL="1354610" algn="l" defTabSz="677305" rtl="0" eaLnBrk="1" latinLnBrk="0" hangingPunct="1">
        <a:defRPr sz="1333" kern="1200">
          <a:solidFill>
            <a:schemeClr val="tx1"/>
          </a:solidFill>
          <a:latin typeface="+mn-lt"/>
          <a:ea typeface="+mn-ea"/>
          <a:cs typeface="+mn-cs"/>
        </a:defRPr>
      </a:lvl5pPr>
      <a:lvl6pPr marL="1693263" algn="l" defTabSz="677305" rtl="0" eaLnBrk="1" latinLnBrk="0" hangingPunct="1">
        <a:defRPr sz="1333" kern="1200">
          <a:solidFill>
            <a:schemeClr val="tx1"/>
          </a:solidFill>
          <a:latin typeface="+mn-lt"/>
          <a:ea typeface="+mn-ea"/>
          <a:cs typeface="+mn-cs"/>
        </a:defRPr>
      </a:lvl6pPr>
      <a:lvl7pPr marL="2031916" algn="l" defTabSz="677305" rtl="0" eaLnBrk="1" latinLnBrk="0" hangingPunct="1">
        <a:defRPr sz="1333" kern="1200">
          <a:solidFill>
            <a:schemeClr val="tx1"/>
          </a:solidFill>
          <a:latin typeface="+mn-lt"/>
          <a:ea typeface="+mn-ea"/>
          <a:cs typeface="+mn-cs"/>
        </a:defRPr>
      </a:lvl7pPr>
      <a:lvl8pPr marL="2370569" algn="l" defTabSz="677305" rtl="0" eaLnBrk="1" latinLnBrk="0" hangingPunct="1">
        <a:defRPr sz="1333" kern="1200">
          <a:solidFill>
            <a:schemeClr val="tx1"/>
          </a:solidFill>
          <a:latin typeface="+mn-lt"/>
          <a:ea typeface="+mn-ea"/>
          <a:cs typeface="+mn-cs"/>
        </a:defRPr>
      </a:lvl8pPr>
      <a:lvl9pPr marL="2709221" algn="l" defTabSz="677305" rtl="0" eaLnBrk="1" latinLnBrk="0" hangingPunct="1">
        <a:defRPr sz="1333"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8" name="Immagine 4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1333"/>
            <a:ext cx="9139255" cy="6855334"/>
          </a:xfrm>
          <a:prstGeom prst="rect">
            <a:avLst/>
          </a:prstGeom>
        </p:spPr>
      </p:pic>
      <p:sp>
        <p:nvSpPr>
          <p:cNvPr id="52" name="Title Placeholder 1"/>
          <p:cNvSpPr>
            <a:spLocks noGrp="1"/>
          </p:cNvSpPr>
          <p:nvPr>
            <p:ph type="title"/>
          </p:nvPr>
        </p:nvSpPr>
        <p:spPr>
          <a:xfrm>
            <a:off x="458093" y="470321"/>
            <a:ext cx="6745679" cy="834138"/>
          </a:xfrm>
          <a:prstGeom prst="rect">
            <a:avLst/>
          </a:prstGeom>
        </p:spPr>
        <p:txBody>
          <a:bodyPr vert="horz" lIns="0" tIns="0" rIns="0" bIns="0" rtlCol="0" anchor="t" anchorCtr="0">
            <a:normAutofit/>
          </a:bodyPr>
          <a:lstStyle/>
          <a:p>
            <a:r>
              <a:rPr lang="it-IT" dirty="0"/>
              <a:t>Fare clic per modificare titolo</a:t>
            </a:r>
            <a:endParaRPr lang="en-US" dirty="0"/>
          </a:p>
        </p:txBody>
      </p:sp>
    </p:spTree>
    <p:extLst>
      <p:ext uri="{BB962C8B-B14F-4D97-AF65-F5344CB8AC3E}">
        <p14:creationId xmlns:p14="http://schemas.microsoft.com/office/powerpoint/2010/main" val="468075923"/>
      </p:ext>
    </p:extLst>
  </p:cSld>
  <p:clrMap bg1="lt1" tx1="dk1" bg2="lt2" tx2="dk2" accent1="accent1" accent2="accent2" accent3="accent3" accent4="accent4" accent5="accent5" accent6="accent6" hlink="hlink" folHlink="folHlink"/>
  <p:sldLayoutIdLst>
    <p:sldLayoutId id="2147483827" r:id="rId1"/>
  </p:sldLayoutIdLst>
  <p:hf hdr="0" ftr="0" dt="0"/>
  <p:txStyles>
    <p:titleStyle>
      <a:lvl1pPr algn="l" defTabSz="677305" rtl="0" eaLnBrk="1" latinLnBrk="0" hangingPunct="1">
        <a:lnSpc>
          <a:spcPct val="90000"/>
        </a:lnSpc>
        <a:spcBef>
          <a:spcPct val="0"/>
        </a:spcBef>
        <a:buNone/>
        <a:defRPr lang="en-US" sz="2625" b="0" i="0" kern="1200" cap="none" spc="73" baseline="0" dirty="0">
          <a:solidFill>
            <a:schemeClr val="accent6"/>
          </a:solidFill>
          <a:effectLst/>
          <a:latin typeface="Open Sans" charset="0"/>
          <a:ea typeface="American Typewriter" charset="0"/>
          <a:cs typeface="American Typewriter" charset="0"/>
        </a:defRPr>
      </a:lvl1pPr>
    </p:titleStyle>
    <p:bodyStyle>
      <a:lvl1pPr marL="135461" indent="-135461" algn="l" defTabSz="677305" rtl="0" eaLnBrk="1" latinLnBrk="0" hangingPunct="1">
        <a:lnSpc>
          <a:spcPct val="100000"/>
        </a:lnSpc>
        <a:spcBef>
          <a:spcPts val="667"/>
        </a:spcBef>
        <a:spcAft>
          <a:spcPts val="0"/>
        </a:spcAft>
        <a:buClr>
          <a:schemeClr val="tx1">
            <a:lumMod val="85000"/>
            <a:lumOff val="15000"/>
          </a:schemeClr>
        </a:buClr>
        <a:buFont typeface="Garamond" pitchFamily="18" charset="0"/>
        <a:buChar char="◦"/>
        <a:defRPr sz="1333" b="0" i="0" kern="1200">
          <a:solidFill>
            <a:schemeClr val="accent5"/>
          </a:solidFill>
          <a:latin typeface="Bookman Old Style" charset="0"/>
          <a:ea typeface="Bookman Old Style" charset="0"/>
          <a:cs typeface="Bookman Old Style" charset="0"/>
        </a:defRPr>
      </a:lvl1pPr>
      <a:lvl2pPr marL="338653" indent="-135461" algn="l" defTabSz="677305" rtl="0" eaLnBrk="1" latinLnBrk="0" hangingPunct="1">
        <a:lnSpc>
          <a:spcPct val="100000"/>
        </a:lnSpc>
        <a:spcBef>
          <a:spcPts val="370"/>
        </a:spcBef>
        <a:buClr>
          <a:schemeClr val="tx1">
            <a:lumMod val="85000"/>
            <a:lumOff val="15000"/>
          </a:schemeClr>
        </a:buClr>
        <a:buFont typeface="Garamond" pitchFamily="18" charset="0"/>
        <a:buChar char="◦"/>
        <a:defRPr sz="1186" b="0" i="0" kern="1200">
          <a:solidFill>
            <a:schemeClr val="accent5"/>
          </a:solidFill>
          <a:latin typeface="Bookman Old Style" charset="0"/>
          <a:ea typeface="Bookman Old Style" charset="0"/>
          <a:cs typeface="Bookman Old Style" charset="0"/>
        </a:defRPr>
      </a:lvl2pPr>
      <a:lvl3pPr marL="541844" indent="-135461" algn="l" defTabSz="677305" rtl="0" eaLnBrk="1" latinLnBrk="0" hangingPunct="1">
        <a:lnSpc>
          <a:spcPct val="100000"/>
        </a:lnSpc>
        <a:spcBef>
          <a:spcPts val="370"/>
        </a:spcBef>
        <a:buClr>
          <a:schemeClr val="tx1">
            <a:lumMod val="85000"/>
            <a:lumOff val="15000"/>
          </a:schemeClr>
        </a:buClr>
        <a:buFont typeface="Garamond" pitchFamily="18" charset="0"/>
        <a:buChar char="◦"/>
        <a:defRPr sz="1037" b="0" i="0" kern="1200">
          <a:solidFill>
            <a:schemeClr val="accent5"/>
          </a:solidFill>
          <a:latin typeface="Bookman Old Style" charset="0"/>
          <a:ea typeface="Bookman Old Style" charset="0"/>
          <a:cs typeface="Bookman Old Style" charset="0"/>
        </a:defRPr>
      </a:lvl3pPr>
      <a:lvl4pPr marL="745035" indent="-135461" algn="l" defTabSz="677305" rtl="0" eaLnBrk="1" latinLnBrk="0" hangingPunct="1">
        <a:lnSpc>
          <a:spcPct val="100000"/>
        </a:lnSpc>
        <a:spcBef>
          <a:spcPts val="370"/>
        </a:spcBef>
        <a:buClr>
          <a:schemeClr val="tx1">
            <a:lumMod val="85000"/>
            <a:lumOff val="15000"/>
          </a:schemeClr>
        </a:buClr>
        <a:buFont typeface="Garamond" pitchFamily="18" charset="0"/>
        <a:buChar char="◦"/>
        <a:defRPr sz="1037" b="0" i="0" kern="1200">
          <a:solidFill>
            <a:schemeClr val="accent5"/>
          </a:solidFill>
          <a:latin typeface="Bookman Old Style" charset="0"/>
          <a:ea typeface="Bookman Old Style" charset="0"/>
          <a:cs typeface="Bookman Old Style" charset="0"/>
        </a:defRPr>
      </a:lvl4pPr>
      <a:lvl5pPr marL="948227" indent="-135461" algn="l" defTabSz="677305" rtl="0" eaLnBrk="1" latinLnBrk="0" hangingPunct="1">
        <a:lnSpc>
          <a:spcPct val="100000"/>
        </a:lnSpc>
        <a:spcBef>
          <a:spcPts val="370"/>
        </a:spcBef>
        <a:buClr>
          <a:schemeClr val="tx1">
            <a:lumMod val="85000"/>
            <a:lumOff val="15000"/>
          </a:schemeClr>
        </a:buClr>
        <a:buFont typeface="Garamond" pitchFamily="18" charset="0"/>
        <a:buChar char="◦"/>
        <a:defRPr sz="1037" b="0" i="0" kern="1200">
          <a:solidFill>
            <a:schemeClr val="accent5"/>
          </a:solidFill>
          <a:latin typeface="Bookman Old Style" charset="0"/>
          <a:ea typeface="Bookman Old Style" charset="0"/>
          <a:cs typeface="Bookman Old Style" charset="0"/>
        </a:defRPr>
      </a:lvl5pPr>
      <a:lvl6pPr marL="1185136" indent="-169327" algn="l" defTabSz="677305" rtl="0" eaLnBrk="1" latinLnBrk="0" hangingPunct="1">
        <a:lnSpc>
          <a:spcPct val="100000"/>
        </a:lnSpc>
        <a:spcBef>
          <a:spcPts val="370"/>
        </a:spcBef>
        <a:buClr>
          <a:schemeClr val="tx1">
            <a:lumMod val="85000"/>
            <a:lumOff val="15000"/>
          </a:schemeClr>
        </a:buClr>
        <a:buFont typeface="Garamond" pitchFamily="18" charset="0"/>
        <a:buChar char="◦"/>
        <a:defRPr sz="1037" kern="1200">
          <a:solidFill>
            <a:schemeClr val="tx1"/>
          </a:solidFill>
          <a:latin typeface="+mn-lt"/>
          <a:ea typeface="+mn-ea"/>
          <a:cs typeface="+mn-cs"/>
        </a:defRPr>
      </a:lvl6pPr>
      <a:lvl7pPr marL="1407349" indent="-169327" algn="l" defTabSz="677305" rtl="0" eaLnBrk="1" latinLnBrk="0" hangingPunct="1">
        <a:lnSpc>
          <a:spcPct val="100000"/>
        </a:lnSpc>
        <a:spcBef>
          <a:spcPts val="370"/>
        </a:spcBef>
        <a:buClr>
          <a:schemeClr val="tx1">
            <a:lumMod val="85000"/>
            <a:lumOff val="15000"/>
          </a:schemeClr>
        </a:buClr>
        <a:buFont typeface="Garamond" pitchFamily="18" charset="0"/>
        <a:buChar char="◦"/>
        <a:defRPr sz="1037" kern="1200">
          <a:solidFill>
            <a:schemeClr val="tx1"/>
          </a:solidFill>
          <a:latin typeface="+mn-lt"/>
          <a:ea typeface="+mn-ea"/>
          <a:cs typeface="+mn-cs"/>
        </a:defRPr>
      </a:lvl7pPr>
      <a:lvl8pPr marL="1629562" indent="-169327" algn="l" defTabSz="677305" rtl="0" eaLnBrk="1" latinLnBrk="0" hangingPunct="1">
        <a:lnSpc>
          <a:spcPct val="100000"/>
        </a:lnSpc>
        <a:spcBef>
          <a:spcPts val="370"/>
        </a:spcBef>
        <a:buClr>
          <a:schemeClr val="tx1">
            <a:lumMod val="85000"/>
            <a:lumOff val="15000"/>
          </a:schemeClr>
        </a:buClr>
        <a:buFont typeface="Garamond" pitchFamily="18" charset="0"/>
        <a:buChar char="◦"/>
        <a:defRPr sz="1037" kern="1200">
          <a:solidFill>
            <a:schemeClr val="tx1"/>
          </a:solidFill>
          <a:latin typeface="+mn-lt"/>
          <a:ea typeface="+mn-ea"/>
          <a:cs typeface="+mn-cs"/>
        </a:defRPr>
      </a:lvl8pPr>
      <a:lvl9pPr marL="1851775" indent="-169327" algn="l" defTabSz="677305" rtl="0" eaLnBrk="1" latinLnBrk="0" hangingPunct="1">
        <a:lnSpc>
          <a:spcPct val="100000"/>
        </a:lnSpc>
        <a:spcBef>
          <a:spcPts val="370"/>
        </a:spcBef>
        <a:buClr>
          <a:schemeClr val="tx1">
            <a:lumMod val="85000"/>
            <a:lumOff val="15000"/>
          </a:schemeClr>
        </a:buClr>
        <a:buFont typeface="Garamond" pitchFamily="18" charset="0"/>
        <a:buChar char="◦"/>
        <a:defRPr sz="1037" kern="1200">
          <a:solidFill>
            <a:schemeClr val="tx1"/>
          </a:solidFill>
          <a:latin typeface="+mn-lt"/>
          <a:ea typeface="+mn-ea"/>
          <a:cs typeface="+mn-cs"/>
        </a:defRPr>
      </a:lvl9pPr>
    </p:bodyStyle>
    <p:otherStyle>
      <a:defPPr>
        <a:defRPr lang="en-US"/>
      </a:defPPr>
      <a:lvl1pPr marL="0" algn="l" defTabSz="677305" rtl="0" eaLnBrk="1" latinLnBrk="0" hangingPunct="1">
        <a:defRPr sz="1333" kern="1200">
          <a:solidFill>
            <a:schemeClr val="tx1"/>
          </a:solidFill>
          <a:latin typeface="+mn-lt"/>
          <a:ea typeface="+mn-ea"/>
          <a:cs typeface="+mn-cs"/>
        </a:defRPr>
      </a:lvl1pPr>
      <a:lvl2pPr marL="338653" algn="l" defTabSz="677305" rtl="0" eaLnBrk="1" latinLnBrk="0" hangingPunct="1">
        <a:defRPr sz="1333" kern="1200">
          <a:solidFill>
            <a:schemeClr val="tx1"/>
          </a:solidFill>
          <a:latin typeface="+mn-lt"/>
          <a:ea typeface="+mn-ea"/>
          <a:cs typeface="+mn-cs"/>
        </a:defRPr>
      </a:lvl2pPr>
      <a:lvl3pPr marL="677305" algn="l" defTabSz="677305" rtl="0" eaLnBrk="1" latinLnBrk="0" hangingPunct="1">
        <a:defRPr sz="1333" kern="1200">
          <a:solidFill>
            <a:schemeClr val="tx1"/>
          </a:solidFill>
          <a:latin typeface="+mn-lt"/>
          <a:ea typeface="+mn-ea"/>
          <a:cs typeface="+mn-cs"/>
        </a:defRPr>
      </a:lvl3pPr>
      <a:lvl4pPr marL="1015958" algn="l" defTabSz="677305" rtl="0" eaLnBrk="1" latinLnBrk="0" hangingPunct="1">
        <a:defRPr sz="1333" kern="1200">
          <a:solidFill>
            <a:schemeClr val="tx1"/>
          </a:solidFill>
          <a:latin typeface="+mn-lt"/>
          <a:ea typeface="+mn-ea"/>
          <a:cs typeface="+mn-cs"/>
        </a:defRPr>
      </a:lvl4pPr>
      <a:lvl5pPr marL="1354610" algn="l" defTabSz="677305" rtl="0" eaLnBrk="1" latinLnBrk="0" hangingPunct="1">
        <a:defRPr sz="1333" kern="1200">
          <a:solidFill>
            <a:schemeClr val="tx1"/>
          </a:solidFill>
          <a:latin typeface="+mn-lt"/>
          <a:ea typeface="+mn-ea"/>
          <a:cs typeface="+mn-cs"/>
        </a:defRPr>
      </a:lvl5pPr>
      <a:lvl6pPr marL="1693263" algn="l" defTabSz="677305" rtl="0" eaLnBrk="1" latinLnBrk="0" hangingPunct="1">
        <a:defRPr sz="1333" kern="1200">
          <a:solidFill>
            <a:schemeClr val="tx1"/>
          </a:solidFill>
          <a:latin typeface="+mn-lt"/>
          <a:ea typeface="+mn-ea"/>
          <a:cs typeface="+mn-cs"/>
        </a:defRPr>
      </a:lvl6pPr>
      <a:lvl7pPr marL="2031916" algn="l" defTabSz="677305" rtl="0" eaLnBrk="1" latinLnBrk="0" hangingPunct="1">
        <a:defRPr sz="1333" kern="1200">
          <a:solidFill>
            <a:schemeClr val="tx1"/>
          </a:solidFill>
          <a:latin typeface="+mn-lt"/>
          <a:ea typeface="+mn-ea"/>
          <a:cs typeface="+mn-cs"/>
        </a:defRPr>
      </a:lvl7pPr>
      <a:lvl8pPr marL="2370569" algn="l" defTabSz="677305" rtl="0" eaLnBrk="1" latinLnBrk="0" hangingPunct="1">
        <a:defRPr sz="1333" kern="1200">
          <a:solidFill>
            <a:schemeClr val="tx1"/>
          </a:solidFill>
          <a:latin typeface="+mn-lt"/>
          <a:ea typeface="+mn-ea"/>
          <a:cs typeface="+mn-cs"/>
        </a:defRPr>
      </a:lvl8pPr>
      <a:lvl9pPr marL="2709221" algn="l" defTabSz="677305" rtl="0" eaLnBrk="1" latinLnBrk="0" hangingPunct="1">
        <a:defRPr sz="1333"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Google Shape;29;p2"/>
          <p:cNvSpPr/>
          <p:nvPr userDrawn="1"/>
        </p:nvSpPr>
        <p:spPr>
          <a:xfrm>
            <a:off x="0" y="0"/>
            <a:ext cx="9139255" cy="6858000"/>
          </a:xfrm>
          <a:prstGeom prst="rect">
            <a:avLst/>
          </a:prstGeom>
          <a:solidFill>
            <a:schemeClr val="bg1">
              <a:lumMod val="95000"/>
            </a:schemeClr>
          </a:solidFill>
          <a:ln>
            <a:noFill/>
          </a:ln>
        </p:spPr>
        <p:txBody>
          <a:bodyPr spcFirstLastPara="1" wrap="square" lIns="90291" tIns="90291" rIns="90291" bIns="90291" anchor="ctr" anchorCtr="0">
            <a:noAutofit/>
          </a:bodyPr>
          <a:lstStyle/>
          <a:p>
            <a:pPr marL="0" lvl="0" indent="0" algn="l" rtl="0">
              <a:spcBef>
                <a:spcPts val="0"/>
              </a:spcBef>
              <a:spcAft>
                <a:spcPts val="0"/>
              </a:spcAft>
              <a:buNone/>
            </a:pPr>
            <a:endParaRPr sz="1844"/>
          </a:p>
        </p:txBody>
      </p:sp>
      <p:pic>
        <p:nvPicPr>
          <p:cNvPr id="8" name="Immagine 7"/>
          <p:cNvPicPr>
            <a:picLocks noChangeAspect="1"/>
          </p:cNvPicPr>
          <p:nvPr userDrawn="1"/>
        </p:nvPicPr>
        <p:blipFill>
          <a:blip r:embed="rId3" cstate="email">
            <a:alphaModFix amt="50000"/>
            <a:extLst>
              <a:ext uri="{BEBA8EAE-BF5A-486C-A8C5-ECC9F3942E4B}">
                <a14:imgProps xmlns:a14="http://schemas.microsoft.com/office/drawing/2010/main">
                  <a14:imgLayer r:embed="rId4">
                    <a14:imgEffect>
                      <a14:brightnessContrast bright="30000" contrast="10000"/>
                    </a14:imgEffect>
                  </a14:imgLayer>
                </a14:imgProps>
              </a:ext>
              <a:ext uri="{28A0092B-C50C-407E-A947-70E740481C1C}">
                <a14:useLocalDpi xmlns:a14="http://schemas.microsoft.com/office/drawing/2010/main"/>
              </a:ext>
            </a:extLst>
          </a:blip>
          <a:stretch>
            <a:fillRect/>
          </a:stretch>
        </p:blipFill>
        <p:spPr>
          <a:xfrm>
            <a:off x="1" y="2"/>
            <a:ext cx="9139255" cy="6857999"/>
          </a:xfrm>
          <a:prstGeom prst="rect">
            <a:avLst/>
          </a:prstGeom>
        </p:spPr>
      </p:pic>
      <p:pic>
        <p:nvPicPr>
          <p:cNvPr id="10" name="Immagine 9"/>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0" y="0"/>
            <a:ext cx="9139256" cy="6858000"/>
          </a:xfrm>
          <a:prstGeom prst="rect">
            <a:avLst/>
          </a:prstGeom>
          <a:effectLst>
            <a:outerShdw blurRad="50800" dist="76200" dir="2700000" algn="tl" rotWithShape="0">
              <a:prstClr val="black">
                <a:alpha val="40000"/>
              </a:prstClr>
            </a:outerShdw>
          </a:effectLst>
        </p:spPr>
      </p:pic>
      <p:pic>
        <p:nvPicPr>
          <p:cNvPr id="49" name="Immagine 48"/>
          <p:cNvPicPr>
            <a:picLocks noChangeAspect="1"/>
          </p:cNvPicPr>
          <p:nvPr userDrawn="1"/>
        </p:nvPicPr>
        <p:blipFill>
          <a:blip r:embed="rId6" cstate="email">
            <a:extLst>
              <a:ext uri="{28A0092B-C50C-407E-A947-70E740481C1C}">
                <a14:useLocalDpi xmlns:a14="http://schemas.microsoft.com/office/drawing/2010/main"/>
              </a:ext>
            </a:extLst>
          </a:blip>
          <a:stretch>
            <a:fillRect/>
          </a:stretch>
        </p:blipFill>
        <p:spPr>
          <a:xfrm>
            <a:off x="4322384" y="5780176"/>
            <a:ext cx="498942" cy="451985"/>
          </a:xfrm>
          <a:prstGeom prst="rect">
            <a:avLst/>
          </a:prstGeom>
        </p:spPr>
      </p:pic>
      <p:sp>
        <p:nvSpPr>
          <p:cNvPr id="50" name="CasellaDiTesto 49"/>
          <p:cNvSpPr txBox="1"/>
          <p:nvPr userDrawn="1"/>
        </p:nvSpPr>
        <p:spPr>
          <a:xfrm>
            <a:off x="269965" y="6283616"/>
            <a:ext cx="8603779" cy="196529"/>
          </a:xfrm>
          <a:prstGeom prst="rect">
            <a:avLst/>
          </a:prstGeom>
          <a:noFill/>
        </p:spPr>
        <p:txBody>
          <a:bodyPr wrap="square" rtlCol="0">
            <a:spAutoFit/>
          </a:bodyPr>
          <a:lstStyle/>
          <a:p>
            <a:pPr algn="ctr"/>
            <a:r>
              <a:rPr lang="it-IT" sz="677" kern="1200" baseline="0" dirty="0">
                <a:solidFill>
                  <a:schemeClr val="tx1"/>
                </a:solidFill>
                <a:latin typeface="Lato Medium" charset="0"/>
                <a:ea typeface="+mn-ea"/>
                <a:cs typeface="+mn-cs"/>
              </a:rPr>
              <a:t>MEDREG </a:t>
            </a:r>
            <a:r>
              <a:rPr lang="it-IT" sz="677" kern="1200" baseline="0" dirty="0" err="1">
                <a:solidFill>
                  <a:schemeClr val="tx1"/>
                </a:solidFill>
                <a:latin typeface="Lato Medium" charset="0"/>
                <a:ea typeface="+mn-ea"/>
                <a:cs typeface="+mn-cs"/>
              </a:rPr>
              <a:t>is</a:t>
            </a:r>
            <a:r>
              <a:rPr lang="it-IT" sz="677" kern="1200" baseline="0" dirty="0">
                <a:solidFill>
                  <a:schemeClr val="tx1"/>
                </a:solidFill>
                <a:latin typeface="Lato Medium" charset="0"/>
                <a:ea typeface="+mn-ea"/>
                <a:cs typeface="+mn-cs"/>
              </a:rPr>
              <a:t> co-</a:t>
            </a:r>
            <a:r>
              <a:rPr lang="it-IT" sz="677" kern="1200" baseline="0" dirty="0" err="1">
                <a:solidFill>
                  <a:schemeClr val="tx1"/>
                </a:solidFill>
                <a:latin typeface="Lato Medium" charset="0"/>
                <a:ea typeface="+mn-ea"/>
                <a:cs typeface="+mn-cs"/>
              </a:rPr>
              <a:t>funded</a:t>
            </a:r>
            <a:r>
              <a:rPr lang="it-IT" sz="677" kern="1200" baseline="0" dirty="0">
                <a:solidFill>
                  <a:schemeClr val="tx1"/>
                </a:solidFill>
                <a:latin typeface="Lato Medium" charset="0"/>
                <a:ea typeface="+mn-ea"/>
                <a:cs typeface="+mn-cs"/>
              </a:rPr>
              <a:t> by the </a:t>
            </a:r>
            <a:r>
              <a:rPr lang="it-IT" sz="677" kern="1200" baseline="0" dirty="0" err="1">
                <a:solidFill>
                  <a:schemeClr val="tx1"/>
                </a:solidFill>
                <a:latin typeface="Lato Medium" charset="0"/>
                <a:ea typeface="+mn-ea"/>
                <a:cs typeface="+mn-cs"/>
              </a:rPr>
              <a:t>European</a:t>
            </a:r>
            <a:r>
              <a:rPr lang="it-IT" sz="677" kern="1200" baseline="0" dirty="0">
                <a:solidFill>
                  <a:schemeClr val="tx1"/>
                </a:solidFill>
                <a:latin typeface="Lato Medium" charset="0"/>
                <a:ea typeface="+mn-ea"/>
                <a:cs typeface="+mn-cs"/>
              </a:rPr>
              <a:t> Union</a:t>
            </a:r>
            <a:endParaRPr lang="it-IT" sz="677" baseline="0" dirty="0">
              <a:solidFill>
                <a:schemeClr val="tx1"/>
              </a:solidFill>
              <a:latin typeface="Lato Medium" charset="0"/>
            </a:endParaRPr>
          </a:p>
        </p:txBody>
      </p:sp>
      <p:sp>
        <p:nvSpPr>
          <p:cNvPr id="51" name="Title Placeholder 1"/>
          <p:cNvSpPr>
            <a:spLocks noGrp="1"/>
          </p:cNvSpPr>
          <p:nvPr>
            <p:ph type="title"/>
          </p:nvPr>
        </p:nvSpPr>
        <p:spPr>
          <a:xfrm>
            <a:off x="269965" y="4697730"/>
            <a:ext cx="8603779" cy="834138"/>
          </a:xfrm>
          <a:prstGeom prst="rect">
            <a:avLst/>
          </a:prstGeom>
        </p:spPr>
        <p:txBody>
          <a:bodyPr vert="horz" lIns="0" tIns="0" rIns="0" bIns="0" rtlCol="0" anchor="t" anchorCtr="0">
            <a:normAutofit/>
          </a:bodyPr>
          <a:lstStyle/>
          <a:p>
            <a:r>
              <a:rPr lang="it-IT" dirty="0"/>
              <a:t>Titolo per copertina</a:t>
            </a:r>
            <a:endParaRPr lang="en-US" dirty="0"/>
          </a:p>
        </p:txBody>
      </p:sp>
      <p:pic>
        <p:nvPicPr>
          <p:cNvPr id="12" name="Immagine 11"/>
          <p:cNvPicPr>
            <a:picLocks noChangeAspect="1"/>
          </p:cNvPicPr>
          <p:nvPr userDrawn="1"/>
        </p:nvPicPr>
        <p:blipFill>
          <a:blip r:embed="rId7" cstate="email">
            <a:extLst>
              <a:ext uri="{28A0092B-C50C-407E-A947-70E740481C1C}">
                <a14:useLocalDpi xmlns:a14="http://schemas.microsoft.com/office/drawing/2010/main"/>
              </a:ext>
            </a:extLst>
          </a:blip>
          <a:stretch>
            <a:fillRect/>
          </a:stretch>
        </p:blipFill>
        <p:spPr>
          <a:xfrm>
            <a:off x="2953813" y="1125532"/>
            <a:ext cx="3231628" cy="2446668"/>
          </a:xfrm>
          <a:prstGeom prst="rect">
            <a:avLst/>
          </a:prstGeom>
        </p:spPr>
      </p:pic>
    </p:spTree>
    <p:extLst>
      <p:ext uri="{BB962C8B-B14F-4D97-AF65-F5344CB8AC3E}">
        <p14:creationId xmlns:p14="http://schemas.microsoft.com/office/powerpoint/2010/main" val="3774739813"/>
      </p:ext>
    </p:extLst>
  </p:cSld>
  <p:clrMap bg1="lt1" tx1="dk1" bg2="lt2" tx2="dk2" accent1="accent1" accent2="accent2" accent3="accent3" accent4="accent4" accent5="accent5" accent6="accent6" hlink="hlink" folHlink="folHlink"/>
  <p:sldLayoutIdLst>
    <p:sldLayoutId id="2147483829" r:id="rId1"/>
  </p:sldLayoutIdLst>
  <p:hf hdr="0" ftr="0" dt="0"/>
  <p:txStyles>
    <p:titleStyle>
      <a:lvl1pPr algn="ctr" defTabSz="677305" rtl="0" eaLnBrk="1" latinLnBrk="0" hangingPunct="1">
        <a:lnSpc>
          <a:spcPct val="90000"/>
        </a:lnSpc>
        <a:spcBef>
          <a:spcPct val="0"/>
        </a:spcBef>
        <a:buNone/>
        <a:defRPr lang="en-US" sz="3375" b="0" i="0" kern="1200" cap="none" spc="73" baseline="0" dirty="0">
          <a:solidFill>
            <a:schemeClr val="accent6"/>
          </a:solidFill>
          <a:effectLst/>
          <a:latin typeface="Open Sans Semibold" charset="0"/>
          <a:ea typeface="American Typewriter" charset="0"/>
          <a:cs typeface="American Typewriter" charset="0"/>
        </a:defRPr>
      </a:lvl1pPr>
    </p:titleStyle>
    <p:bodyStyle>
      <a:lvl1pPr marL="135461" indent="-135461" algn="l" defTabSz="677305" rtl="0" eaLnBrk="1" latinLnBrk="0" hangingPunct="1">
        <a:lnSpc>
          <a:spcPct val="100000"/>
        </a:lnSpc>
        <a:spcBef>
          <a:spcPts val="667"/>
        </a:spcBef>
        <a:spcAft>
          <a:spcPts val="0"/>
        </a:spcAft>
        <a:buClr>
          <a:schemeClr val="tx1">
            <a:lumMod val="85000"/>
            <a:lumOff val="15000"/>
          </a:schemeClr>
        </a:buClr>
        <a:buFont typeface="Garamond" pitchFamily="18" charset="0"/>
        <a:buChar char="◦"/>
        <a:defRPr sz="1333" b="0" i="0" kern="1200">
          <a:solidFill>
            <a:schemeClr val="accent5"/>
          </a:solidFill>
          <a:latin typeface="Bookman Old Style" charset="0"/>
          <a:ea typeface="Bookman Old Style" charset="0"/>
          <a:cs typeface="Bookman Old Style" charset="0"/>
        </a:defRPr>
      </a:lvl1pPr>
      <a:lvl2pPr marL="338653" indent="-135461" algn="l" defTabSz="677305" rtl="0" eaLnBrk="1" latinLnBrk="0" hangingPunct="1">
        <a:lnSpc>
          <a:spcPct val="100000"/>
        </a:lnSpc>
        <a:spcBef>
          <a:spcPts val="370"/>
        </a:spcBef>
        <a:buClr>
          <a:schemeClr val="tx1">
            <a:lumMod val="85000"/>
            <a:lumOff val="15000"/>
          </a:schemeClr>
        </a:buClr>
        <a:buFont typeface="Garamond" pitchFamily="18" charset="0"/>
        <a:buChar char="◦"/>
        <a:defRPr sz="1186" b="0" i="0" kern="1200">
          <a:solidFill>
            <a:schemeClr val="accent5"/>
          </a:solidFill>
          <a:latin typeface="Bookman Old Style" charset="0"/>
          <a:ea typeface="Bookman Old Style" charset="0"/>
          <a:cs typeface="Bookman Old Style" charset="0"/>
        </a:defRPr>
      </a:lvl2pPr>
      <a:lvl3pPr marL="541844" indent="-135461" algn="l" defTabSz="677305" rtl="0" eaLnBrk="1" latinLnBrk="0" hangingPunct="1">
        <a:lnSpc>
          <a:spcPct val="100000"/>
        </a:lnSpc>
        <a:spcBef>
          <a:spcPts val="370"/>
        </a:spcBef>
        <a:buClr>
          <a:schemeClr val="tx1">
            <a:lumMod val="85000"/>
            <a:lumOff val="15000"/>
          </a:schemeClr>
        </a:buClr>
        <a:buFont typeface="Garamond" pitchFamily="18" charset="0"/>
        <a:buChar char="◦"/>
        <a:defRPr sz="1037" b="0" i="0" kern="1200">
          <a:solidFill>
            <a:schemeClr val="accent5"/>
          </a:solidFill>
          <a:latin typeface="Bookman Old Style" charset="0"/>
          <a:ea typeface="Bookman Old Style" charset="0"/>
          <a:cs typeface="Bookman Old Style" charset="0"/>
        </a:defRPr>
      </a:lvl3pPr>
      <a:lvl4pPr marL="745035" indent="-135461" algn="l" defTabSz="677305" rtl="0" eaLnBrk="1" latinLnBrk="0" hangingPunct="1">
        <a:lnSpc>
          <a:spcPct val="100000"/>
        </a:lnSpc>
        <a:spcBef>
          <a:spcPts val="370"/>
        </a:spcBef>
        <a:buClr>
          <a:schemeClr val="tx1">
            <a:lumMod val="85000"/>
            <a:lumOff val="15000"/>
          </a:schemeClr>
        </a:buClr>
        <a:buFont typeface="Garamond" pitchFamily="18" charset="0"/>
        <a:buChar char="◦"/>
        <a:defRPr sz="1037" b="0" i="0" kern="1200">
          <a:solidFill>
            <a:schemeClr val="accent5"/>
          </a:solidFill>
          <a:latin typeface="Bookman Old Style" charset="0"/>
          <a:ea typeface="Bookman Old Style" charset="0"/>
          <a:cs typeface="Bookman Old Style" charset="0"/>
        </a:defRPr>
      </a:lvl4pPr>
      <a:lvl5pPr marL="948227" indent="-135461" algn="l" defTabSz="677305" rtl="0" eaLnBrk="1" latinLnBrk="0" hangingPunct="1">
        <a:lnSpc>
          <a:spcPct val="100000"/>
        </a:lnSpc>
        <a:spcBef>
          <a:spcPts val="370"/>
        </a:spcBef>
        <a:buClr>
          <a:schemeClr val="tx1">
            <a:lumMod val="85000"/>
            <a:lumOff val="15000"/>
          </a:schemeClr>
        </a:buClr>
        <a:buFont typeface="Garamond" pitchFamily="18" charset="0"/>
        <a:buChar char="◦"/>
        <a:defRPr sz="1037" b="0" i="0" kern="1200">
          <a:solidFill>
            <a:schemeClr val="accent5"/>
          </a:solidFill>
          <a:latin typeface="Bookman Old Style" charset="0"/>
          <a:ea typeface="Bookman Old Style" charset="0"/>
          <a:cs typeface="Bookman Old Style" charset="0"/>
        </a:defRPr>
      </a:lvl5pPr>
      <a:lvl6pPr marL="1185136" indent="-169327" algn="l" defTabSz="677305" rtl="0" eaLnBrk="1" latinLnBrk="0" hangingPunct="1">
        <a:lnSpc>
          <a:spcPct val="100000"/>
        </a:lnSpc>
        <a:spcBef>
          <a:spcPts val="370"/>
        </a:spcBef>
        <a:buClr>
          <a:schemeClr val="tx1">
            <a:lumMod val="85000"/>
            <a:lumOff val="15000"/>
          </a:schemeClr>
        </a:buClr>
        <a:buFont typeface="Garamond" pitchFamily="18" charset="0"/>
        <a:buChar char="◦"/>
        <a:defRPr sz="1037" kern="1200">
          <a:solidFill>
            <a:schemeClr val="tx1"/>
          </a:solidFill>
          <a:latin typeface="+mn-lt"/>
          <a:ea typeface="+mn-ea"/>
          <a:cs typeface="+mn-cs"/>
        </a:defRPr>
      </a:lvl6pPr>
      <a:lvl7pPr marL="1407349" indent="-169327" algn="l" defTabSz="677305" rtl="0" eaLnBrk="1" latinLnBrk="0" hangingPunct="1">
        <a:lnSpc>
          <a:spcPct val="100000"/>
        </a:lnSpc>
        <a:spcBef>
          <a:spcPts val="370"/>
        </a:spcBef>
        <a:buClr>
          <a:schemeClr val="tx1">
            <a:lumMod val="85000"/>
            <a:lumOff val="15000"/>
          </a:schemeClr>
        </a:buClr>
        <a:buFont typeface="Garamond" pitchFamily="18" charset="0"/>
        <a:buChar char="◦"/>
        <a:defRPr sz="1037" kern="1200">
          <a:solidFill>
            <a:schemeClr val="tx1"/>
          </a:solidFill>
          <a:latin typeface="+mn-lt"/>
          <a:ea typeface="+mn-ea"/>
          <a:cs typeface="+mn-cs"/>
        </a:defRPr>
      </a:lvl7pPr>
      <a:lvl8pPr marL="1629562" indent="-169327" algn="l" defTabSz="677305" rtl="0" eaLnBrk="1" latinLnBrk="0" hangingPunct="1">
        <a:lnSpc>
          <a:spcPct val="100000"/>
        </a:lnSpc>
        <a:spcBef>
          <a:spcPts val="370"/>
        </a:spcBef>
        <a:buClr>
          <a:schemeClr val="tx1">
            <a:lumMod val="85000"/>
            <a:lumOff val="15000"/>
          </a:schemeClr>
        </a:buClr>
        <a:buFont typeface="Garamond" pitchFamily="18" charset="0"/>
        <a:buChar char="◦"/>
        <a:defRPr sz="1037" kern="1200">
          <a:solidFill>
            <a:schemeClr val="tx1"/>
          </a:solidFill>
          <a:latin typeface="+mn-lt"/>
          <a:ea typeface="+mn-ea"/>
          <a:cs typeface="+mn-cs"/>
        </a:defRPr>
      </a:lvl8pPr>
      <a:lvl9pPr marL="1851775" indent="-169327" algn="l" defTabSz="677305" rtl="0" eaLnBrk="1" latinLnBrk="0" hangingPunct="1">
        <a:lnSpc>
          <a:spcPct val="100000"/>
        </a:lnSpc>
        <a:spcBef>
          <a:spcPts val="370"/>
        </a:spcBef>
        <a:buClr>
          <a:schemeClr val="tx1">
            <a:lumMod val="85000"/>
            <a:lumOff val="15000"/>
          </a:schemeClr>
        </a:buClr>
        <a:buFont typeface="Garamond" pitchFamily="18" charset="0"/>
        <a:buChar char="◦"/>
        <a:defRPr sz="1037" kern="1200">
          <a:solidFill>
            <a:schemeClr val="tx1"/>
          </a:solidFill>
          <a:latin typeface="+mn-lt"/>
          <a:ea typeface="+mn-ea"/>
          <a:cs typeface="+mn-cs"/>
        </a:defRPr>
      </a:lvl9pPr>
    </p:bodyStyle>
    <p:otherStyle>
      <a:defPPr>
        <a:defRPr lang="en-US"/>
      </a:defPPr>
      <a:lvl1pPr marL="0" algn="l" defTabSz="677305" rtl="0" eaLnBrk="1" latinLnBrk="0" hangingPunct="1">
        <a:defRPr sz="1333" kern="1200">
          <a:solidFill>
            <a:schemeClr val="tx1"/>
          </a:solidFill>
          <a:latin typeface="+mn-lt"/>
          <a:ea typeface="+mn-ea"/>
          <a:cs typeface="+mn-cs"/>
        </a:defRPr>
      </a:lvl1pPr>
      <a:lvl2pPr marL="338653" algn="l" defTabSz="677305" rtl="0" eaLnBrk="1" latinLnBrk="0" hangingPunct="1">
        <a:defRPr sz="1333" kern="1200">
          <a:solidFill>
            <a:schemeClr val="tx1"/>
          </a:solidFill>
          <a:latin typeface="+mn-lt"/>
          <a:ea typeface="+mn-ea"/>
          <a:cs typeface="+mn-cs"/>
        </a:defRPr>
      </a:lvl2pPr>
      <a:lvl3pPr marL="677305" algn="l" defTabSz="677305" rtl="0" eaLnBrk="1" latinLnBrk="0" hangingPunct="1">
        <a:defRPr sz="1333" kern="1200">
          <a:solidFill>
            <a:schemeClr val="tx1"/>
          </a:solidFill>
          <a:latin typeface="+mn-lt"/>
          <a:ea typeface="+mn-ea"/>
          <a:cs typeface="+mn-cs"/>
        </a:defRPr>
      </a:lvl3pPr>
      <a:lvl4pPr marL="1015958" algn="l" defTabSz="677305" rtl="0" eaLnBrk="1" latinLnBrk="0" hangingPunct="1">
        <a:defRPr sz="1333" kern="1200">
          <a:solidFill>
            <a:schemeClr val="tx1"/>
          </a:solidFill>
          <a:latin typeface="+mn-lt"/>
          <a:ea typeface="+mn-ea"/>
          <a:cs typeface="+mn-cs"/>
        </a:defRPr>
      </a:lvl4pPr>
      <a:lvl5pPr marL="1354610" algn="l" defTabSz="677305" rtl="0" eaLnBrk="1" latinLnBrk="0" hangingPunct="1">
        <a:defRPr sz="1333" kern="1200">
          <a:solidFill>
            <a:schemeClr val="tx1"/>
          </a:solidFill>
          <a:latin typeface="+mn-lt"/>
          <a:ea typeface="+mn-ea"/>
          <a:cs typeface="+mn-cs"/>
        </a:defRPr>
      </a:lvl5pPr>
      <a:lvl6pPr marL="1693263" algn="l" defTabSz="677305" rtl="0" eaLnBrk="1" latinLnBrk="0" hangingPunct="1">
        <a:defRPr sz="1333" kern="1200">
          <a:solidFill>
            <a:schemeClr val="tx1"/>
          </a:solidFill>
          <a:latin typeface="+mn-lt"/>
          <a:ea typeface="+mn-ea"/>
          <a:cs typeface="+mn-cs"/>
        </a:defRPr>
      </a:lvl6pPr>
      <a:lvl7pPr marL="2031916" algn="l" defTabSz="677305" rtl="0" eaLnBrk="1" latinLnBrk="0" hangingPunct="1">
        <a:defRPr sz="1333" kern="1200">
          <a:solidFill>
            <a:schemeClr val="tx1"/>
          </a:solidFill>
          <a:latin typeface="+mn-lt"/>
          <a:ea typeface="+mn-ea"/>
          <a:cs typeface="+mn-cs"/>
        </a:defRPr>
      </a:lvl7pPr>
      <a:lvl8pPr marL="2370569" algn="l" defTabSz="677305" rtl="0" eaLnBrk="1" latinLnBrk="0" hangingPunct="1">
        <a:defRPr sz="1333" kern="1200">
          <a:solidFill>
            <a:schemeClr val="tx1"/>
          </a:solidFill>
          <a:latin typeface="+mn-lt"/>
          <a:ea typeface="+mn-ea"/>
          <a:cs typeface="+mn-cs"/>
        </a:defRPr>
      </a:lvl8pPr>
      <a:lvl9pPr marL="2709221" algn="l" defTabSz="677305" rtl="0" eaLnBrk="1" latinLnBrk="0" hangingPunct="1">
        <a:defRPr sz="1333"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1" name="Google Shape;29;p2"/>
          <p:cNvSpPr/>
          <p:nvPr userDrawn="1"/>
        </p:nvSpPr>
        <p:spPr>
          <a:xfrm>
            <a:off x="0" y="0"/>
            <a:ext cx="9139255" cy="6858000"/>
          </a:xfrm>
          <a:prstGeom prst="rect">
            <a:avLst/>
          </a:prstGeom>
          <a:solidFill>
            <a:schemeClr val="bg1">
              <a:lumMod val="95000"/>
            </a:schemeClr>
          </a:solidFill>
          <a:ln>
            <a:noFill/>
          </a:ln>
        </p:spPr>
        <p:txBody>
          <a:bodyPr spcFirstLastPara="1" wrap="square" lIns="90291" tIns="90291" rIns="90291" bIns="90291" anchor="ctr" anchorCtr="0">
            <a:noAutofit/>
          </a:bodyPr>
          <a:lstStyle/>
          <a:p>
            <a:pPr marL="0" lvl="0" indent="0" algn="l" rtl="0">
              <a:spcBef>
                <a:spcPts val="0"/>
              </a:spcBef>
              <a:spcAft>
                <a:spcPts val="0"/>
              </a:spcAft>
              <a:buNone/>
            </a:pPr>
            <a:endParaRPr sz="1844"/>
          </a:p>
        </p:txBody>
      </p:sp>
      <p:pic>
        <p:nvPicPr>
          <p:cNvPr id="8" name="Immagine 7"/>
          <p:cNvPicPr>
            <a:picLocks noChangeAspect="1"/>
          </p:cNvPicPr>
          <p:nvPr userDrawn="1"/>
        </p:nvPicPr>
        <p:blipFill>
          <a:blip r:embed="rId3" cstate="email">
            <a:alphaModFix amt="50000"/>
            <a:extLst>
              <a:ext uri="{BEBA8EAE-BF5A-486C-A8C5-ECC9F3942E4B}">
                <a14:imgProps xmlns:a14="http://schemas.microsoft.com/office/drawing/2010/main">
                  <a14:imgLayer r:embed="rId4">
                    <a14:imgEffect>
                      <a14:brightnessContrast bright="35000" contrast="-20000"/>
                    </a14:imgEffect>
                  </a14:imgLayer>
                </a14:imgProps>
              </a:ext>
              <a:ext uri="{28A0092B-C50C-407E-A947-70E740481C1C}">
                <a14:useLocalDpi xmlns:a14="http://schemas.microsoft.com/office/drawing/2010/main"/>
              </a:ext>
            </a:extLst>
          </a:blip>
          <a:stretch>
            <a:fillRect/>
          </a:stretch>
        </p:blipFill>
        <p:spPr>
          <a:xfrm>
            <a:off x="1" y="2"/>
            <a:ext cx="9139255" cy="6857999"/>
          </a:xfrm>
          <a:prstGeom prst="rect">
            <a:avLst/>
          </a:prstGeom>
        </p:spPr>
      </p:pic>
      <p:pic>
        <p:nvPicPr>
          <p:cNvPr id="10" name="Immagine 9"/>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0" y="0"/>
            <a:ext cx="9139257" cy="6858000"/>
          </a:xfrm>
          <a:prstGeom prst="rect">
            <a:avLst/>
          </a:prstGeom>
          <a:effectLst>
            <a:outerShdw blurRad="50800" dist="76200" dir="2700000" algn="tl" rotWithShape="0">
              <a:prstClr val="black">
                <a:alpha val="40000"/>
              </a:prstClr>
            </a:outerShdw>
          </a:effectLst>
        </p:spPr>
      </p:pic>
      <p:pic>
        <p:nvPicPr>
          <p:cNvPr id="49" name="Immagine 48"/>
          <p:cNvPicPr>
            <a:picLocks noChangeAspect="1"/>
          </p:cNvPicPr>
          <p:nvPr userDrawn="1"/>
        </p:nvPicPr>
        <p:blipFill>
          <a:blip r:embed="rId6" cstate="email">
            <a:extLst>
              <a:ext uri="{28A0092B-C50C-407E-A947-70E740481C1C}">
                <a14:useLocalDpi xmlns:a14="http://schemas.microsoft.com/office/drawing/2010/main"/>
              </a:ext>
            </a:extLst>
          </a:blip>
          <a:stretch>
            <a:fillRect/>
          </a:stretch>
        </p:blipFill>
        <p:spPr>
          <a:xfrm>
            <a:off x="4322384" y="5780176"/>
            <a:ext cx="498942" cy="451985"/>
          </a:xfrm>
          <a:prstGeom prst="rect">
            <a:avLst/>
          </a:prstGeom>
        </p:spPr>
      </p:pic>
      <p:sp>
        <p:nvSpPr>
          <p:cNvPr id="50" name="CasellaDiTesto 49"/>
          <p:cNvSpPr txBox="1"/>
          <p:nvPr userDrawn="1"/>
        </p:nvSpPr>
        <p:spPr>
          <a:xfrm>
            <a:off x="269965" y="6283616"/>
            <a:ext cx="8603779" cy="196529"/>
          </a:xfrm>
          <a:prstGeom prst="rect">
            <a:avLst/>
          </a:prstGeom>
          <a:noFill/>
        </p:spPr>
        <p:txBody>
          <a:bodyPr wrap="square" rtlCol="0">
            <a:spAutoFit/>
          </a:bodyPr>
          <a:lstStyle/>
          <a:p>
            <a:pPr algn="ctr"/>
            <a:r>
              <a:rPr lang="it-IT" sz="677" kern="1200" baseline="0" dirty="0">
                <a:solidFill>
                  <a:schemeClr val="tx1"/>
                </a:solidFill>
                <a:latin typeface="Lato Medium" charset="0"/>
                <a:ea typeface="+mn-ea"/>
                <a:cs typeface="+mn-cs"/>
              </a:rPr>
              <a:t>MEDREG </a:t>
            </a:r>
            <a:r>
              <a:rPr lang="it-IT" sz="677" kern="1200" baseline="0" dirty="0" err="1">
                <a:solidFill>
                  <a:schemeClr val="tx1"/>
                </a:solidFill>
                <a:latin typeface="Lato Medium" charset="0"/>
                <a:ea typeface="+mn-ea"/>
                <a:cs typeface="+mn-cs"/>
              </a:rPr>
              <a:t>is</a:t>
            </a:r>
            <a:r>
              <a:rPr lang="it-IT" sz="677" kern="1200" baseline="0" dirty="0">
                <a:solidFill>
                  <a:schemeClr val="tx1"/>
                </a:solidFill>
                <a:latin typeface="Lato Medium" charset="0"/>
                <a:ea typeface="+mn-ea"/>
                <a:cs typeface="+mn-cs"/>
              </a:rPr>
              <a:t> co-</a:t>
            </a:r>
            <a:r>
              <a:rPr lang="it-IT" sz="677" kern="1200" baseline="0" dirty="0" err="1">
                <a:solidFill>
                  <a:schemeClr val="tx1"/>
                </a:solidFill>
                <a:latin typeface="Lato Medium" charset="0"/>
                <a:ea typeface="+mn-ea"/>
                <a:cs typeface="+mn-cs"/>
              </a:rPr>
              <a:t>funded</a:t>
            </a:r>
            <a:r>
              <a:rPr lang="it-IT" sz="677" kern="1200" baseline="0" dirty="0">
                <a:solidFill>
                  <a:schemeClr val="tx1"/>
                </a:solidFill>
                <a:latin typeface="Lato Medium" charset="0"/>
                <a:ea typeface="+mn-ea"/>
                <a:cs typeface="+mn-cs"/>
              </a:rPr>
              <a:t> by the </a:t>
            </a:r>
            <a:r>
              <a:rPr lang="it-IT" sz="677" kern="1200" baseline="0" dirty="0" err="1">
                <a:solidFill>
                  <a:schemeClr val="tx1"/>
                </a:solidFill>
                <a:latin typeface="Lato Medium" charset="0"/>
                <a:ea typeface="+mn-ea"/>
                <a:cs typeface="+mn-cs"/>
              </a:rPr>
              <a:t>European</a:t>
            </a:r>
            <a:r>
              <a:rPr lang="it-IT" sz="677" kern="1200" baseline="0" dirty="0">
                <a:solidFill>
                  <a:schemeClr val="tx1"/>
                </a:solidFill>
                <a:latin typeface="Lato Medium" charset="0"/>
                <a:ea typeface="+mn-ea"/>
                <a:cs typeface="+mn-cs"/>
              </a:rPr>
              <a:t> Union</a:t>
            </a:r>
            <a:endParaRPr lang="it-IT" sz="677" baseline="0" dirty="0">
              <a:solidFill>
                <a:schemeClr val="tx1"/>
              </a:solidFill>
              <a:latin typeface="Lato Medium" charset="0"/>
            </a:endParaRPr>
          </a:p>
        </p:txBody>
      </p:sp>
      <p:pic>
        <p:nvPicPr>
          <p:cNvPr id="9" name="Immagine 8"/>
          <p:cNvPicPr>
            <a:picLocks noChangeAspect="1"/>
          </p:cNvPicPr>
          <p:nvPr userDrawn="1"/>
        </p:nvPicPr>
        <p:blipFill>
          <a:blip r:embed="rId7" cstate="email">
            <a:extLst>
              <a:ext uri="{28A0092B-C50C-407E-A947-70E740481C1C}">
                <a14:useLocalDpi xmlns:a14="http://schemas.microsoft.com/office/drawing/2010/main"/>
              </a:ext>
            </a:extLst>
          </a:blip>
          <a:stretch>
            <a:fillRect/>
          </a:stretch>
        </p:blipFill>
        <p:spPr>
          <a:xfrm>
            <a:off x="3485245" y="1731148"/>
            <a:ext cx="2168764" cy="1641973"/>
          </a:xfrm>
          <a:prstGeom prst="rect">
            <a:avLst/>
          </a:prstGeom>
        </p:spPr>
      </p:pic>
    </p:spTree>
    <p:extLst>
      <p:ext uri="{BB962C8B-B14F-4D97-AF65-F5344CB8AC3E}">
        <p14:creationId xmlns:p14="http://schemas.microsoft.com/office/powerpoint/2010/main" val="3491943685"/>
      </p:ext>
    </p:extLst>
  </p:cSld>
  <p:clrMap bg1="lt1" tx1="dk1" bg2="lt2" tx2="dk2" accent1="accent1" accent2="accent2" accent3="accent3" accent4="accent4" accent5="accent5" accent6="accent6" hlink="hlink" folHlink="folHlink"/>
  <p:sldLayoutIdLst>
    <p:sldLayoutId id="2147483831" r:id="rId1"/>
  </p:sldLayoutIdLst>
  <p:hf hdr="0" ftr="0" dt="0"/>
  <p:txStyles>
    <p:titleStyle>
      <a:lvl1pPr algn="ctr" defTabSz="677305" rtl="0" eaLnBrk="1" latinLnBrk="0" hangingPunct="1">
        <a:lnSpc>
          <a:spcPct val="90000"/>
        </a:lnSpc>
        <a:spcBef>
          <a:spcPct val="0"/>
        </a:spcBef>
        <a:buNone/>
        <a:defRPr lang="tr-TR" sz="750" b="0" i="0" kern="1200" cap="none" spc="73" baseline="0" smtClean="0">
          <a:solidFill>
            <a:schemeClr val="accent6"/>
          </a:solidFill>
          <a:effectLst/>
          <a:latin typeface="Open Sans" charset="0"/>
          <a:ea typeface="American Typewriter" charset="0"/>
          <a:cs typeface="American Typewriter" charset="0"/>
        </a:defRPr>
      </a:lvl1pPr>
    </p:titleStyle>
    <p:bodyStyle>
      <a:lvl1pPr marL="135461" indent="-135461" algn="l" defTabSz="677305" rtl="0" eaLnBrk="1" latinLnBrk="0" hangingPunct="1">
        <a:lnSpc>
          <a:spcPct val="100000"/>
        </a:lnSpc>
        <a:spcBef>
          <a:spcPts val="667"/>
        </a:spcBef>
        <a:spcAft>
          <a:spcPts val="0"/>
        </a:spcAft>
        <a:buClr>
          <a:schemeClr val="tx1">
            <a:lumMod val="85000"/>
            <a:lumOff val="15000"/>
          </a:schemeClr>
        </a:buClr>
        <a:buFont typeface="Garamond" pitchFamily="18" charset="0"/>
        <a:buChar char="◦"/>
        <a:defRPr sz="1333" b="0" i="0" kern="1200">
          <a:solidFill>
            <a:schemeClr val="accent5"/>
          </a:solidFill>
          <a:latin typeface="Bookman Old Style" charset="0"/>
          <a:ea typeface="Bookman Old Style" charset="0"/>
          <a:cs typeface="Bookman Old Style" charset="0"/>
        </a:defRPr>
      </a:lvl1pPr>
      <a:lvl2pPr marL="338653" indent="-135461" algn="l" defTabSz="677305" rtl="0" eaLnBrk="1" latinLnBrk="0" hangingPunct="1">
        <a:lnSpc>
          <a:spcPct val="100000"/>
        </a:lnSpc>
        <a:spcBef>
          <a:spcPts val="370"/>
        </a:spcBef>
        <a:buClr>
          <a:schemeClr val="tx1">
            <a:lumMod val="85000"/>
            <a:lumOff val="15000"/>
          </a:schemeClr>
        </a:buClr>
        <a:buFont typeface="Garamond" pitchFamily="18" charset="0"/>
        <a:buChar char="◦"/>
        <a:defRPr sz="1186" b="0" i="0" kern="1200">
          <a:solidFill>
            <a:schemeClr val="accent5"/>
          </a:solidFill>
          <a:latin typeface="Bookman Old Style" charset="0"/>
          <a:ea typeface="Bookman Old Style" charset="0"/>
          <a:cs typeface="Bookman Old Style" charset="0"/>
        </a:defRPr>
      </a:lvl2pPr>
      <a:lvl3pPr marL="541844" indent="-135461" algn="l" defTabSz="677305" rtl="0" eaLnBrk="1" latinLnBrk="0" hangingPunct="1">
        <a:lnSpc>
          <a:spcPct val="100000"/>
        </a:lnSpc>
        <a:spcBef>
          <a:spcPts val="370"/>
        </a:spcBef>
        <a:buClr>
          <a:schemeClr val="tx1">
            <a:lumMod val="85000"/>
            <a:lumOff val="15000"/>
          </a:schemeClr>
        </a:buClr>
        <a:buFont typeface="Garamond" pitchFamily="18" charset="0"/>
        <a:buChar char="◦"/>
        <a:defRPr sz="1037" b="0" i="0" kern="1200">
          <a:solidFill>
            <a:schemeClr val="accent5"/>
          </a:solidFill>
          <a:latin typeface="Bookman Old Style" charset="0"/>
          <a:ea typeface="Bookman Old Style" charset="0"/>
          <a:cs typeface="Bookman Old Style" charset="0"/>
        </a:defRPr>
      </a:lvl3pPr>
      <a:lvl4pPr marL="745035" indent="-135461" algn="l" defTabSz="677305" rtl="0" eaLnBrk="1" latinLnBrk="0" hangingPunct="1">
        <a:lnSpc>
          <a:spcPct val="100000"/>
        </a:lnSpc>
        <a:spcBef>
          <a:spcPts val="370"/>
        </a:spcBef>
        <a:buClr>
          <a:schemeClr val="tx1">
            <a:lumMod val="85000"/>
            <a:lumOff val="15000"/>
          </a:schemeClr>
        </a:buClr>
        <a:buFont typeface="Garamond" pitchFamily="18" charset="0"/>
        <a:buChar char="◦"/>
        <a:defRPr sz="1037" b="0" i="0" kern="1200">
          <a:solidFill>
            <a:schemeClr val="accent5"/>
          </a:solidFill>
          <a:latin typeface="Bookman Old Style" charset="0"/>
          <a:ea typeface="Bookman Old Style" charset="0"/>
          <a:cs typeface="Bookman Old Style" charset="0"/>
        </a:defRPr>
      </a:lvl4pPr>
      <a:lvl5pPr marL="948227" indent="-135461" algn="l" defTabSz="677305" rtl="0" eaLnBrk="1" latinLnBrk="0" hangingPunct="1">
        <a:lnSpc>
          <a:spcPct val="100000"/>
        </a:lnSpc>
        <a:spcBef>
          <a:spcPts val="370"/>
        </a:spcBef>
        <a:buClr>
          <a:schemeClr val="tx1">
            <a:lumMod val="85000"/>
            <a:lumOff val="15000"/>
          </a:schemeClr>
        </a:buClr>
        <a:buFont typeface="Garamond" pitchFamily="18" charset="0"/>
        <a:buChar char="◦"/>
        <a:defRPr sz="1037" b="0" i="0" kern="1200">
          <a:solidFill>
            <a:schemeClr val="accent5"/>
          </a:solidFill>
          <a:latin typeface="Bookman Old Style" charset="0"/>
          <a:ea typeface="Bookman Old Style" charset="0"/>
          <a:cs typeface="Bookman Old Style" charset="0"/>
        </a:defRPr>
      </a:lvl5pPr>
      <a:lvl6pPr marL="1185136" indent="-169327" algn="l" defTabSz="677305" rtl="0" eaLnBrk="1" latinLnBrk="0" hangingPunct="1">
        <a:lnSpc>
          <a:spcPct val="100000"/>
        </a:lnSpc>
        <a:spcBef>
          <a:spcPts val="370"/>
        </a:spcBef>
        <a:buClr>
          <a:schemeClr val="tx1">
            <a:lumMod val="85000"/>
            <a:lumOff val="15000"/>
          </a:schemeClr>
        </a:buClr>
        <a:buFont typeface="Garamond" pitchFamily="18" charset="0"/>
        <a:buChar char="◦"/>
        <a:defRPr sz="1037" kern="1200">
          <a:solidFill>
            <a:schemeClr val="tx1"/>
          </a:solidFill>
          <a:latin typeface="+mn-lt"/>
          <a:ea typeface="+mn-ea"/>
          <a:cs typeface="+mn-cs"/>
        </a:defRPr>
      </a:lvl6pPr>
      <a:lvl7pPr marL="1407349" indent="-169327" algn="l" defTabSz="677305" rtl="0" eaLnBrk="1" latinLnBrk="0" hangingPunct="1">
        <a:lnSpc>
          <a:spcPct val="100000"/>
        </a:lnSpc>
        <a:spcBef>
          <a:spcPts val="370"/>
        </a:spcBef>
        <a:buClr>
          <a:schemeClr val="tx1">
            <a:lumMod val="85000"/>
            <a:lumOff val="15000"/>
          </a:schemeClr>
        </a:buClr>
        <a:buFont typeface="Garamond" pitchFamily="18" charset="0"/>
        <a:buChar char="◦"/>
        <a:defRPr sz="1037" kern="1200">
          <a:solidFill>
            <a:schemeClr val="tx1"/>
          </a:solidFill>
          <a:latin typeface="+mn-lt"/>
          <a:ea typeface="+mn-ea"/>
          <a:cs typeface="+mn-cs"/>
        </a:defRPr>
      </a:lvl7pPr>
      <a:lvl8pPr marL="1629562" indent="-169327" algn="l" defTabSz="677305" rtl="0" eaLnBrk="1" latinLnBrk="0" hangingPunct="1">
        <a:lnSpc>
          <a:spcPct val="100000"/>
        </a:lnSpc>
        <a:spcBef>
          <a:spcPts val="370"/>
        </a:spcBef>
        <a:buClr>
          <a:schemeClr val="tx1">
            <a:lumMod val="85000"/>
            <a:lumOff val="15000"/>
          </a:schemeClr>
        </a:buClr>
        <a:buFont typeface="Garamond" pitchFamily="18" charset="0"/>
        <a:buChar char="◦"/>
        <a:defRPr sz="1037" kern="1200">
          <a:solidFill>
            <a:schemeClr val="tx1"/>
          </a:solidFill>
          <a:latin typeface="+mn-lt"/>
          <a:ea typeface="+mn-ea"/>
          <a:cs typeface="+mn-cs"/>
        </a:defRPr>
      </a:lvl8pPr>
      <a:lvl9pPr marL="1851775" indent="-169327" algn="l" defTabSz="677305" rtl="0" eaLnBrk="1" latinLnBrk="0" hangingPunct="1">
        <a:lnSpc>
          <a:spcPct val="100000"/>
        </a:lnSpc>
        <a:spcBef>
          <a:spcPts val="370"/>
        </a:spcBef>
        <a:buClr>
          <a:schemeClr val="tx1">
            <a:lumMod val="85000"/>
            <a:lumOff val="15000"/>
          </a:schemeClr>
        </a:buClr>
        <a:buFont typeface="Garamond" pitchFamily="18" charset="0"/>
        <a:buChar char="◦"/>
        <a:defRPr sz="1037" kern="1200">
          <a:solidFill>
            <a:schemeClr val="tx1"/>
          </a:solidFill>
          <a:latin typeface="+mn-lt"/>
          <a:ea typeface="+mn-ea"/>
          <a:cs typeface="+mn-cs"/>
        </a:defRPr>
      </a:lvl9pPr>
    </p:bodyStyle>
    <p:otherStyle>
      <a:defPPr>
        <a:defRPr lang="en-US"/>
      </a:defPPr>
      <a:lvl1pPr marL="0" algn="l" defTabSz="677305" rtl="0" eaLnBrk="1" latinLnBrk="0" hangingPunct="1">
        <a:defRPr sz="1333" kern="1200">
          <a:solidFill>
            <a:schemeClr val="tx1"/>
          </a:solidFill>
          <a:latin typeface="+mn-lt"/>
          <a:ea typeface="+mn-ea"/>
          <a:cs typeface="+mn-cs"/>
        </a:defRPr>
      </a:lvl1pPr>
      <a:lvl2pPr marL="338653" algn="l" defTabSz="677305" rtl="0" eaLnBrk="1" latinLnBrk="0" hangingPunct="1">
        <a:defRPr sz="1333" kern="1200">
          <a:solidFill>
            <a:schemeClr val="tx1"/>
          </a:solidFill>
          <a:latin typeface="+mn-lt"/>
          <a:ea typeface="+mn-ea"/>
          <a:cs typeface="+mn-cs"/>
        </a:defRPr>
      </a:lvl2pPr>
      <a:lvl3pPr marL="677305" algn="l" defTabSz="677305" rtl="0" eaLnBrk="1" latinLnBrk="0" hangingPunct="1">
        <a:defRPr sz="1333" kern="1200">
          <a:solidFill>
            <a:schemeClr val="tx1"/>
          </a:solidFill>
          <a:latin typeface="+mn-lt"/>
          <a:ea typeface="+mn-ea"/>
          <a:cs typeface="+mn-cs"/>
        </a:defRPr>
      </a:lvl3pPr>
      <a:lvl4pPr marL="1015958" algn="l" defTabSz="677305" rtl="0" eaLnBrk="1" latinLnBrk="0" hangingPunct="1">
        <a:defRPr sz="1333" kern="1200">
          <a:solidFill>
            <a:schemeClr val="tx1"/>
          </a:solidFill>
          <a:latin typeface="+mn-lt"/>
          <a:ea typeface="+mn-ea"/>
          <a:cs typeface="+mn-cs"/>
        </a:defRPr>
      </a:lvl4pPr>
      <a:lvl5pPr marL="1354610" algn="l" defTabSz="677305" rtl="0" eaLnBrk="1" latinLnBrk="0" hangingPunct="1">
        <a:defRPr sz="1333" kern="1200">
          <a:solidFill>
            <a:schemeClr val="tx1"/>
          </a:solidFill>
          <a:latin typeface="+mn-lt"/>
          <a:ea typeface="+mn-ea"/>
          <a:cs typeface="+mn-cs"/>
        </a:defRPr>
      </a:lvl5pPr>
      <a:lvl6pPr marL="1693263" algn="l" defTabSz="677305" rtl="0" eaLnBrk="1" latinLnBrk="0" hangingPunct="1">
        <a:defRPr sz="1333" kern="1200">
          <a:solidFill>
            <a:schemeClr val="tx1"/>
          </a:solidFill>
          <a:latin typeface="+mn-lt"/>
          <a:ea typeface="+mn-ea"/>
          <a:cs typeface="+mn-cs"/>
        </a:defRPr>
      </a:lvl6pPr>
      <a:lvl7pPr marL="2031916" algn="l" defTabSz="677305" rtl="0" eaLnBrk="1" latinLnBrk="0" hangingPunct="1">
        <a:defRPr sz="1333" kern="1200">
          <a:solidFill>
            <a:schemeClr val="tx1"/>
          </a:solidFill>
          <a:latin typeface="+mn-lt"/>
          <a:ea typeface="+mn-ea"/>
          <a:cs typeface="+mn-cs"/>
        </a:defRPr>
      </a:lvl7pPr>
      <a:lvl8pPr marL="2370569" algn="l" defTabSz="677305" rtl="0" eaLnBrk="1" latinLnBrk="0" hangingPunct="1">
        <a:defRPr sz="1333" kern="1200">
          <a:solidFill>
            <a:schemeClr val="tx1"/>
          </a:solidFill>
          <a:latin typeface="+mn-lt"/>
          <a:ea typeface="+mn-ea"/>
          <a:cs typeface="+mn-cs"/>
        </a:defRPr>
      </a:lvl8pPr>
      <a:lvl9pPr marL="2709221" algn="l" defTabSz="677305" rtl="0" eaLnBrk="1" latinLnBrk="0" hangingPunct="1">
        <a:defRPr sz="133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hyperlink" Target="https://www.facebook.com/public/MedReg-MedReg" TargetMode="External"/><Relationship Id="rId7" Type="http://schemas.openxmlformats.org/officeDocument/2006/relationships/hyperlink" Target="https://twitter.com/hashtag/medreg" TargetMode="External"/><Relationship Id="rId12" Type="http://schemas.openxmlformats.org/officeDocument/2006/relationships/image" Target="../media/image24.png"/><Relationship Id="rId2" Type="http://schemas.openxmlformats.org/officeDocument/2006/relationships/hyperlink" Target="http://www.medreg-regulators.org/" TargetMode="External"/><Relationship Id="rId1" Type="http://schemas.openxmlformats.org/officeDocument/2006/relationships/slideLayout" Target="../slideLayouts/slideLayout8.xml"/><Relationship Id="rId6" Type="http://schemas.openxmlformats.org/officeDocument/2006/relationships/image" Target="../media/image21.png"/><Relationship Id="rId11" Type="http://schemas.openxmlformats.org/officeDocument/2006/relationships/hyperlink" Target="https://www.instagram.com/explore/tags/medreg/" TargetMode="External"/><Relationship Id="rId5" Type="http://schemas.openxmlformats.org/officeDocument/2006/relationships/hyperlink" Target="https://www.youtube.com/channel/UCdGSGw1_jSkZ0OhdkBSu6LQ" TargetMode="External"/><Relationship Id="rId10" Type="http://schemas.openxmlformats.org/officeDocument/2006/relationships/image" Target="../media/image23.png"/><Relationship Id="rId4" Type="http://schemas.openxmlformats.org/officeDocument/2006/relationships/image" Target="../media/image20.png"/><Relationship Id="rId9" Type="http://schemas.openxmlformats.org/officeDocument/2006/relationships/hyperlink" Target="https://it.linkedin.com/company/medre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5972F19-FEBE-4F65-A965-E7AB295B213F}"/>
              </a:ext>
            </a:extLst>
          </p:cNvPr>
          <p:cNvSpPr txBox="1">
            <a:spLocks/>
          </p:cNvSpPr>
          <p:nvPr/>
        </p:nvSpPr>
        <p:spPr>
          <a:xfrm>
            <a:off x="724139" y="3573016"/>
            <a:ext cx="7952317" cy="2016224"/>
          </a:xfrm>
          <a:prstGeom prst="rect">
            <a:avLst/>
          </a:prstGeom>
        </p:spPr>
        <p:txBody>
          <a:bodyPr vert="horz" lIns="0" tIns="0" rIns="0" bIns="0" rtlCol="0" anchor="t" anchorCtr="0">
            <a:noAutofit/>
          </a:bodyPr>
          <a:lstStyle>
            <a:lvl1pPr algn="ctr" defTabSz="903194" rtl="0" eaLnBrk="1" latinLnBrk="0" hangingPunct="1">
              <a:lnSpc>
                <a:spcPct val="90000"/>
              </a:lnSpc>
              <a:spcBef>
                <a:spcPct val="0"/>
              </a:spcBef>
              <a:buNone/>
              <a:defRPr lang="en-US" sz="4500" b="0" i="0" kern="1200" cap="none" spc="98" baseline="0" dirty="0">
                <a:solidFill>
                  <a:schemeClr val="accent6"/>
                </a:solidFill>
                <a:effectLst/>
                <a:latin typeface="Open Sans Semibold" charset="0"/>
                <a:ea typeface="American Typewriter" charset="0"/>
                <a:cs typeface="American Typewriter" charset="0"/>
              </a:defRPr>
            </a:lvl1pPr>
          </a:lstStyle>
          <a:p>
            <a:r>
              <a:rPr lang="en-US" sz="1800" b="0" i="0" u="none" strike="noStrike" baseline="0" dirty="0">
                <a:solidFill>
                  <a:srgbClr val="242570"/>
                </a:solidFill>
                <a:latin typeface="Calibri" panose="020F0502020204030204" pitchFamily="34" charset="0"/>
              </a:rPr>
              <a:t>“</a:t>
            </a:r>
            <a:r>
              <a:rPr lang="en-US" sz="1800" b="0" i="1" u="none" strike="noStrike" baseline="0" dirty="0">
                <a:solidFill>
                  <a:srgbClr val="242570"/>
                </a:solidFill>
                <a:latin typeface="Calibri" panose="020F0502020204030204" pitchFamily="34" charset="0"/>
              </a:rPr>
              <a:t>Electricity trading in/with the MENA region: what are the missing links/requirements?</a:t>
            </a:r>
            <a:r>
              <a:rPr lang="en-US" sz="1800" b="0" i="0" u="none" strike="noStrike" baseline="0" dirty="0">
                <a:solidFill>
                  <a:srgbClr val="242570"/>
                </a:solidFill>
                <a:latin typeface="Calibri" panose="020F0502020204030204" pitchFamily="34" charset="0"/>
              </a:rPr>
              <a:t>” </a:t>
            </a:r>
          </a:p>
          <a:p>
            <a:endParaRPr lang="en-US" sz="1800" b="0" i="0" u="none" strike="noStrike" baseline="0" dirty="0">
              <a:solidFill>
                <a:srgbClr val="242570"/>
              </a:solidFill>
              <a:latin typeface="Calibri" panose="020F0502020204030204" pitchFamily="34" charset="0"/>
            </a:endParaRPr>
          </a:p>
          <a:p>
            <a:r>
              <a:rPr lang="en-US" sz="1800" dirty="0">
                <a:solidFill>
                  <a:srgbClr val="242570"/>
                </a:solidFill>
                <a:latin typeface="Calibri" panose="020F0502020204030204" pitchFamily="34" charset="0"/>
              </a:rPr>
              <a:t>Introduction to the round table #2</a:t>
            </a:r>
          </a:p>
          <a:p>
            <a:endParaRPr lang="en-US" sz="1800" dirty="0">
              <a:solidFill>
                <a:srgbClr val="242570"/>
              </a:solidFill>
              <a:latin typeface="Calibri" panose="020F0502020204030204" pitchFamily="34" charset="0"/>
            </a:endParaRPr>
          </a:p>
          <a:p>
            <a:r>
              <a:rPr lang="en-US" sz="1800" b="0" i="0" u="none" strike="noStrike" baseline="0" dirty="0">
                <a:solidFill>
                  <a:srgbClr val="242570"/>
                </a:solidFill>
                <a:latin typeface="Calibri" panose="020F0502020204030204" pitchFamily="34" charset="0"/>
              </a:rPr>
              <a:t>Benoît Esnault (CRE, France)</a:t>
            </a:r>
          </a:p>
          <a:p>
            <a:r>
              <a:rPr lang="en-US" sz="1800" dirty="0">
                <a:solidFill>
                  <a:srgbClr val="242570"/>
                </a:solidFill>
                <a:latin typeface="Calibri" panose="020F0502020204030204" pitchFamily="34" charset="0"/>
              </a:rPr>
              <a:t>Vice-chair of MEDREG electricity working group</a:t>
            </a:r>
            <a:r>
              <a:rPr lang="en-US" sz="1800" b="0" i="0" u="none" strike="noStrike" baseline="0" dirty="0">
                <a:solidFill>
                  <a:srgbClr val="000000"/>
                </a:solidFill>
                <a:latin typeface="Calibri" panose="020F0502020204030204" pitchFamily="34" charset="0"/>
              </a:rPr>
              <a:t>	</a:t>
            </a:r>
          </a:p>
          <a:p>
            <a:pPr defTabSz="677305" fontAlgn="auto">
              <a:spcAft>
                <a:spcPts val="0"/>
              </a:spcAft>
            </a:pPr>
            <a:r>
              <a:rPr lang="en-US" sz="1800" dirty="0">
                <a:solidFill>
                  <a:srgbClr val="242570"/>
                </a:solidFill>
                <a:latin typeface="Calibri" panose="020F0502020204030204" pitchFamily="34" charset="0"/>
              </a:rPr>
              <a:t>MEDTSO-MEDREG workshop, February 9, 2022</a:t>
            </a:r>
          </a:p>
        </p:txBody>
      </p:sp>
    </p:spTree>
    <p:extLst>
      <p:ext uri="{BB962C8B-B14F-4D97-AF65-F5344CB8AC3E}">
        <p14:creationId xmlns:p14="http://schemas.microsoft.com/office/powerpoint/2010/main" val="26768790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4"/>
          </p:nvPr>
        </p:nvSpPr>
        <p:spPr>
          <a:xfrm>
            <a:off x="8826257" y="5676865"/>
            <a:ext cx="317743" cy="313450"/>
          </a:xfrm>
        </p:spPr>
        <p:txBody>
          <a:bodyPr/>
          <a:lstStyle/>
          <a:p>
            <a:pPr defTabSz="685666" fontAlgn="auto">
              <a:spcBef>
                <a:spcPts val="0"/>
              </a:spcBef>
              <a:spcAft>
                <a:spcPts val="0"/>
              </a:spcAft>
            </a:pPr>
            <a:fld id="{3B2D9E96-261A-CE4A-A9E9-753E576C4AC8}" type="slidenum">
              <a:rPr lang="it-IT">
                <a:solidFill>
                  <a:srgbClr val="2A5978"/>
                </a:solidFill>
                <a:cs typeface="+mn-cs"/>
              </a:rPr>
              <a:pPr defTabSz="685666" fontAlgn="auto">
                <a:spcBef>
                  <a:spcPts val="0"/>
                </a:spcBef>
                <a:spcAft>
                  <a:spcPts val="0"/>
                </a:spcAft>
              </a:pPr>
              <a:t>2</a:t>
            </a:fld>
            <a:endParaRPr lang="it-IT" dirty="0">
              <a:solidFill>
                <a:srgbClr val="2A5978"/>
              </a:solidFill>
              <a:cs typeface="+mn-cs"/>
            </a:endParaRPr>
          </a:p>
        </p:txBody>
      </p:sp>
      <p:sp>
        <p:nvSpPr>
          <p:cNvPr id="22" name="Titolo 1"/>
          <p:cNvSpPr txBox="1">
            <a:spLocks/>
          </p:cNvSpPr>
          <p:nvPr/>
        </p:nvSpPr>
        <p:spPr>
          <a:xfrm>
            <a:off x="599298" y="431284"/>
            <a:ext cx="7945404" cy="836096"/>
          </a:xfrm>
          <a:prstGeom prst="rect">
            <a:avLst/>
          </a:prstGeom>
        </p:spPr>
        <p:txBody>
          <a:bodyPr vert="horz" lIns="0" tIns="0" rIns="0" bIns="0" rtlCol="0" anchor="ctr" anchorCtr="0">
            <a:normAutofit fontScale="90000" lnSpcReduction="10000"/>
          </a:bodyPr>
          <a:lstStyle>
            <a:lvl1pPr algn="l" defTabSz="903194" rtl="0" eaLnBrk="1" latinLnBrk="0" hangingPunct="1">
              <a:lnSpc>
                <a:spcPct val="90000"/>
              </a:lnSpc>
              <a:spcBef>
                <a:spcPct val="0"/>
              </a:spcBef>
              <a:buNone/>
              <a:defRPr lang="en-US" sz="3500" b="0" i="0" kern="1200" cap="none" spc="98" baseline="0" dirty="0">
                <a:solidFill>
                  <a:schemeClr val="accent6"/>
                </a:solidFill>
                <a:effectLst/>
                <a:latin typeface="Open Sans" charset="0"/>
                <a:ea typeface="American Typewriter" charset="0"/>
                <a:cs typeface="American Typewriter" charset="0"/>
              </a:defRPr>
            </a:lvl1pPr>
          </a:lstStyle>
          <a:p>
            <a:pPr algn="ctr" defTabSz="677305" fontAlgn="auto">
              <a:spcAft>
                <a:spcPts val="0"/>
              </a:spcAft>
            </a:pPr>
            <a:r>
              <a:rPr lang="en-US" sz="3600" b="1" dirty="0">
                <a:latin typeface="Arial" panose="020B0604020202020204" pitchFamily="34" charset="0"/>
                <a:cs typeface="Arial" panose="020B0604020202020204" pitchFamily="34" charset="0"/>
              </a:rPr>
              <a:t>Towards Mediterranean electricity market integration</a:t>
            </a:r>
            <a:endParaRPr lang="it-IT" sz="3600" b="1" dirty="0">
              <a:latin typeface="Arial" panose="020B0604020202020204" pitchFamily="34" charset="0"/>
              <a:cs typeface="Arial" panose="020B0604020202020204" pitchFamily="34" charset="0"/>
            </a:endParaRPr>
          </a:p>
        </p:txBody>
      </p:sp>
      <p:sp>
        <p:nvSpPr>
          <p:cNvPr id="19" name="Rettangolo arrotondato 37"/>
          <p:cNvSpPr/>
          <p:nvPr/>
        </p:nvSpPr>
        <p:spPr>
          <a:xfrm>
            <a:off x="599298" y="1597431"/>
            <a:ext cx="7945404" cy="1093816"/>
          </a:xfrm>
          <a:prstGeom prst="roundRect">
            <a:avLst/>
          </a:prstGeom>
          <a:solidFill>
            <a:schemeClr val="lt1">
              <a:alpha val="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defTabSz="685666" fontAlgn="auto">
              <a:spcBef>
                <a:spcPts val="0"/>
              </a:spcBef>
              <a:spcAft>
                <a:spcPts val="150"/>
              </a:spcAft>
            </a:pPr>
            <a:r>
              <a:rPr lang="en-US" sz="1350" dirty="0">
                <a:solidFill>
                  <a:srgbClr val="000000"/>
                </a:solidFill>
                <a:latin typeface="Arial" panose="020B0604020202020204" pitchFamily="34" charset="0"/>
                <a:cs typeface="Arial" panose="020B0604020202020204" pitchFamily="34" charset="0"/>
              </a:rPr>
              <a:t>Southern and Eastern Mediterranean countries have to decide whether to keep looking and further focus on meeting the internal demand through investing in power generation internally, keeping the usage of cross-border interconnections only for security of supply purposes, or, alternately, look at the benefits that a difficult process such as market integration could bring to their energy system. In this framework, such process should be based on:</a:t>
            </a:r>
          </a:p>
        </p:txBody>
      </p:sp>
      <p:grpSp>
        <p:nvGrpSpPr>
          <p:cNvPr id="8" name="Group 7"/>
          <p:cNvGrpSpPr/>
          <p:nvPr/>
        </p:nvGrpSpPr>
        <p:grpSpPr>
          <a:xfrm>
            <a:off x="156857" y="2720560"/>
            <a:ext cx="5191573" cy="3444743"/>
            <a:chOff x="1171696" y="2478346"/>
            <a:chExt cx="6922998" cy="3711214"/>
          </a:xfrm>
        </p:grpSpPr>
        <p:sp>
          <p:nvSpPr>
            <p:cNvPr id="2" name="Down Arrow 1"/>
            <p:cNvSpPr/>
            <p:nvPr/>
          </p:nvSpPr>
          <p:spPr>
            <a:xfrm>
              <a:off x="4597340" y="2478346"/>
              <a:ext cx="383458" cy="314741"/>
            </a:xfrm>
            <a:prstGeom prst="downArrow">
              <a:avLst>
                <a:gd name="adj1" fmla="val 24359"/>
                <a:gd name="adj2" fmla="val 50000"/>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685666" fontAlgn="auto">
                <a:spcBef>
                  <a:spcPts val="0"/>
                </a:spcBef>
                <a:spcAft>
                  <a:spcPts val="0"/>
                </a:spcAft>
              </a:pPr>
              <a:endParaRPr lang="en-US" sz="1125">
                <a:solidFill>
                  <a:srgbClr val="FFFFFF"/>
                </a:solidFill>
                <a:latin typeface="Century Gothic" panose="020B0502020202020204"/>
              </a:endParaRPr>
            </a:p>
          </p:txBody>
        </p:sp>
        <p:grpSp>
          <p:nvGrpSpPr>
            <p:cNvPr id="7" name="Group 6"/>
            <p:cNvGrpSpPr/>
            <p:nvPr/>
          </p:nvGrpSpPr>
          <p:grpSpPr>
            <a:xfrm>
              <a:off x="1171696" y="2805291"/>
              <a:ext cx="6922998" cy="3384269"/>
              <a:chOff x="2154459" y="2805291"/>
              <a:chExt cx="6922998" cy="3384269"/>
            </a:xfrm>
          </p:grpSpPr>
          <p:sp>
            <p:nvSpPr>
              <p:cNvPr id="31" name="Rettangolo arrotondato 37"/>
              <p:cNvSpPr/>
              <p:nvPr/>
            </p:nvSpPr>
            <p:spPr>
              <a:xfrm>
                <a:off x="2465654" y="5622632"/>
                <a:ext cx="6611803" cy="566928"/>
              </a:xfrm>
              <a:prstGeom prst="roundRect">
                <a:avLst>
                  <a:gd name="adj" fmla="val 50000"/>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defTabSz="685666" fontAlgn="auto">
                  <a:spcBef>
                    <a:spcPts val="0"/>
                  </a:spcBef>
                  <a:spcAft>
                    <a:spcPts val="0"/>
                  </a:spcAft>
                </a:pPr>
                <a:r>
                  <a:rPr lang="en-US" sz="1125" b="1" dirty="0">
                    <a:solidFill>
                      <a:srgbClr val="FFFFFF"/>
                    </a:solidFill>
                    <a:latin typeface="Arial" panose="020B0604020202020204" pitchFamily="34" charset="0"/>
                    <a:cs typeface="Arial" panose="020B0604020202020204" pitchFamily="34" charset="0"/>
                  </a:rPr>
                  <a:t>Facilitating RES integration and developing new flexibility mechanisms which suits the rise of decentralized electricity systems</a:t>
                </a:r>
              </a:p>
            </p:txBody>
          </p:sp>
          <p:sp>
            <p:nvSpPr>
              <p:cNvPr id="35" name="Oval 34"/>
              <p:cNvSpPr/>
              <p:nvPr/>
            </p:nvSpPr>
            <p:spPr>
              <a:xfrm>
                <a:off x="2154459" y="5718307"/>
                <a:ext cx="445168" cy="375578"/>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defTabSz="685666" fontAlgn="auto">
                  <a:spcBef>
                    <a:spcPts val="0"/>
                  </a:spcBef>
                  <a:spcAft>
                    <a:spcPts val="0"/>
                  </a:spcAft>
                </a:pPr>
                <a:r>
                  <a:rPr lang="en-US" sz="1125" b="1" dirty="0">
                    <a:solidFill>
                      <a:srgbClr val="000000"/>
                    </a:solidFill>
                    <a:latin typeface="Arial" panose="020B0604020202020204" pitchFamily="34" charset="0"/>
                    <a:cs typeface="Arial" panose="020B0604020202020204" pitchFamily="34" charset="0"/>
                  </a:rPr>
                  <a:t>4</a:t>
                </a:r>
              </a:p>
            </p:txBody>
          </p:sp>
          <p:sp>
            <p:nvSpPr>
              <p:cNvPr id="24" name="Rettangolo arrotondato 37"/>
              <p:cNvSpPr/>
              <p:nvPr/>
            </p:nvSpPr>
            <p:spPr>
              <a:xfrm>
                <a:off x="3985358" y="3759309"/>
                <a:ext cx="3572948" cy="564338"/>
              </a:xfrm>
              <a:prstGeom prst="roundRect">
                <a:avLst>
                  <a:gd name="adj" fmla="val 50000"/>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defTabSz="685666" fontAlgn="auto">
                  <a:spcBef>
                    <a:spcPts val="0"/>
                  </a:spcBef>
                  <a:spcAft>
                    <a:spcPts val="0"/>
                  </a:spcAft>
                </a:pPr>
                <a:r>
                  <a:rPr lang="en-US" sz="1125" b="1" dirty="0">
                    <a:solidFill>
                      <a:srgbClr val="FFFFFF"/>
                    </a:solidFill>
                    <a:latin typeface="Arial" panose="020B0604020202020204" pitchFamily="34" charset="0"/>
                    <a:cs typeface="Arial" panose="020B0604020202020204" pitchFamily="34" charset="0"/>
                  </a:rPr>
                  <a:t>Diversifying energy sources mostly with the development of RES </a:t>
                </a:r>
                <a:endParaRPr lang="it-IT" sz="1125" b="1" dirty="0">
                  <a:solidFill>
                    <a:srgbClr val="FFFFFF"/>
                  </a:solidFill>
                  <a:latin typeface="Arial" panose="020B0604020202020204" pitchFamily="34" charset="0"/>
                  <a:cs typeface="Arial" panose="020B0604020202020204" pitchFamily="34" charset="0"/>
                </a:endParaRPr>
              </a:p>
            </p:txBody>
          </p:sp>
          <p:sp>
            <p:nvSpPr>
              <p:cNvPr id="30" name="Rettangolo arrotondato 37"/>
              <p:cNvSpPr/>
              <p:nvPr/>
            </p:nvSpPr>
            <p:spPr>
              <a:xfrm>
                <a:off x="3402309" y="4676706"/>
                <a:ext cx="4738496" cy="564881"/>
              </a:xfrm>
              <a:prstGeom prst="roundRect">
                <a:avLst>
                  <a:gd name="adj" fmla="val 50000"/>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defTabSz="685666" fontAlgn="auto">
                  <a:spcBef>
                    <a:spcPts val="0"/>
                  </a:spcBef>
                  <a:spcAft>
                    <a:spcPts val="0"/>
                  </a:spcAft>
                </a:pPr>
                <a:r>
                  <a:rPr lang="en-US" sz="1125" b="1" dirty="0">
                    <a:solidFill>
                      <a:srgbClr val="FFFFFF"/>
                    </a:solidFill>
                    <a:latin typeface="Arial" panose="020B0604020202020204" pitchFamily="34" charset="0"/>
                    <a:cs typeface="Arial" panose="020B0604020202020204" pitchFamily="34" charset="0"/>
                  </a:rPr>
                  <a:t>Increasing cross-border trade beyond the needs of TSOs and involving also market participants  </a:t>
                </a:r>
              </a:p>
            </p:txBody>
          </p:sp>
          <p:sp>
            <p:nvSpPr>
              <p:cNvPr id="33" name="Oval 32"/>
              <p:cNvSpPr/>
              <p:nvPr/>
            </p:nvSpPr>
            <p:spPr>
              <a:xfrm>
                <a:off x="3073647" y="4780671"/>
                <a:ext cx="445168" cy="35695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defTabSz="685666" fontAlgn="auto">
                  <a:spcBef>
                    <a:spcPts val="0"/>
                  </a:spcBef>
                  <a:spcAft>
                    <a:spcPts val="0"/>
                  </a:spcAft>
                </a:pPr>
                <a:r>
                  <a:rPr lang="en-US" sz="1125" b="1" dirty="0">
                    <a:solidFill>
                      <a:srgbClr val="000000"/>
                    </a:solidFill>
                    <a:latin typeface="Arial" panose="020B0604020202020204" pitchFamily="34" charset="0"/>
                    <a:cs typeface="Arial" panose="020B0604020202020204" pitchFamily="34" charset="0"/>
                  </a:rPr>
                  <a:t>3</a:t>
                </a:r>
              </a:p>
            </p:txBody>
          </p:sp>
          <p:sp>
            <p:nvSpPr>
              <p:cNvPr id="27" name="Rettangolo arrotondato 37"/>
              <p:cNvSpPr/>
              <p:nvPr/>
            </p:nvSpPr>
            <p:spPr>
              <a:xfrm>
                <a:off x="4412764" y="2805291"/>
                <a:ext cx="2718136" cy="564337"/>
              </a:xfrm>
              <a:prstGeom prst="roundRect">
                <a:avLst>
                  <a:gd name="adj" fmla="val 50000"/>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defTabSz="685666" fontAlgn="auto">
                  <a:spcBef>
                    <a:spcPts val="0"/>
                  </a:spcBef>
                  <a:spcAft>
                    <a:spcPts val="0"/>
                  </a:spcAft>
                </a:pPr>
                <a:r>
                  <a:rPr lang="en-US" sz="1125" b="1" dirty="0">
                    <a:solidFill>
                      <a:srgbClr val="FFFFFF"/>
                    </a:solidFill>
                    <a:latin typeface="Arial" panose="020B0604020202020204" pitchFamily="34" charset="0"/>
                    <a:cs typeface="Arial" panose="020B0604020202020204" pitchFamily="34" charset="0"/>
                  </a:rPr>
                  <a:t>Planning and developing regional interconnections</a:t>
                </a:r>
              </a:p>
            </p:txBody>
          </p:sp>
          <p:sp>
            <p:nvSpPr>
              <p:cNvPr id="34" name="Oval 33"/>
              <p:cNvSpPr/>
              <p:nvPr/>
            </p:nvSpPr>
            <p:spPr>
              <a:xfrm>
                <a:off x="3654975" y="3863003"/>
                <a:ext cx="445168" cy="35695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defTabSz="685666" fontAlgn="auto">
                  <a:spcBef>
                    <a:spcPts val="0"/>
                  </a:spcBef>
                  <a:spcAft>
                    <a:spcPts val="0"/>
                  </a:spcAft>
                </a:pPr>
                <a:r>
                  <a:rPr lang="en-US" sz="1125" b="1" dirty="0">
                    <a:solidFill>
                      <a:srgbClr val="000000"/>
                    </a:solidFill>
                    <a:latin typeface="Arial" panose="020B0604020202020204" pitchFamily="34" charset="0"/>
                    <a:cs typeface="Arial" panose="020B0604020202020204" pitchFamily="34" charset="0"/>
                  </a:rPr>
                  <a:t>2</a:t>
                </a:r>
              </a:p>
            </p:txBody>
          </p:sp>
          <p:sp>
            <p:nvSpPr>
              <p:cNvPr id="18" name="Down Arrow 17"/>
              <p:cNvSpPr/>
              <p:nvPr/>
            </p:nvSpPr>
            <p:spPr>
              <a:xfrm>
                <a:off x="5579828" y="3396603"/>
                <a:ext cx="383458" cy="314741"/>
              </a:xfrm>
              <a:prstGeom prst="downArrow">
                <a:avLst>
                  <a:gd name="adj1" fmla="val 24359"/>
                  <a:gd name="adj2" fmla="val 50000"/>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685666" fontAlgn="auto">
                  <a:spcBef>
                    <a:spcPts val="0"/>
                  </a:spcBef>
                  <a:spcAft>
                    <a:spcPts val="0"/>
                  </a:spcAft>
                </a:pPr>
                <a:endParaRPr lang="en-US" sz="1125">
                  <a:solidFill>
                    <a:srgbClr val="FFFFFF"/>
                  </a:solidFill>
                  <a:latin typeface="Century Gothic" panose="020B0502020202020204"/>
                </a:endParaRPr>
              </a:p>
            </p:txBody>
          </p:sp>
          <p:sp>
            <p:nvSpPr>
              <p:cNvPr id="32" name="Oval 31"/>
              <p:cNvSpPr/>
              <p:nvPr/>
            </p:nvSpPr>
            <p:spPr>
              <a:xfrm>
                <a:off x="4095329" y="2906216"/>
                <a:ext cx="445168" cy="35695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defTabSz="685666" fontAlgn="auto">
                  <a:spcBef>
                    <a:spcPts val="0"/>
                  </a:spcBef>
                  <a:spcAft>
                    <a:spcPts val="0"/>
                  </a:spcAft>
                </a:pPr>
                <a:r>
                  <a:rPr lang="en-US" sz="1125" b="1" dirty="0">
                    <a:solidFill>
                      <a:srgbClr val="000000"/>
                    </a:solidFill>
                    <a:latin typeface="Arial" panose="020B0604020202020204" pitchFamily="34" charset="0"/>
                    <a:cs typeface="Arial" panose="020B0604020202020204" pitchFamily="34" charset="0"/>
                  </a:rPr>
                  <a:t>1</a:t>
                </a:r>
              </a:p>
            </p:txBody>
          </p:sp>
          <p:sp>
            <p:nvSpPr>
              <p:cNvPr id="20" name="Down Arrow 19"/>
              <p:cNvSpPr/>
              <p:nvPr/>
            </p:nvSpPr>
            <p:spPr>
              <a:xfrm>
                <a:off x="5580103" y="4339898"/>
                <a:ext cx="383458" cy="314741"/>
              </a:xfrm>
              <a:prstGeom prst="downArrow">
                <a:avLst>
                  <a:gd name="adj1" fmla="val 24359"/>
                  <a:gd name="adj2" fmla="val 50000"/>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685666" fontAlgn="auto">
                  <a:spcBef>
                    <a:spcPts val="0"/>
                  </a:spcBef>
                  <a:spcAft>
                    <a:spcPts val="0"/>
                  </a:spcAft>
                </a:pPr>
                <a:endParaRPr lang="en-US" sz="1125">
                  <a:solidFill>
                    <a:srgbClr val="FFFFFF"/>
                  </a:solidFill>
                  <a:latin typeface="Century Gothic" panose="020B0502020202020204"/>
                </a:endParaRPr>
              </a:p>
            </p:txBody>
          </p:sp>
          <p:sp>
            <p:nvSpPr>
              <p:cNvPr id="21" name="Down Arrow 20"/>
              <p:cNvSpPr/>
              <p:nvPr/>
            </p:nvSpPr>
            <p:spPr>
              <a:xfrm>
                <a:off x="5579827" y="5283865"/>
                <a:ext cx="383458" cy="314741"/>
              </a:xfrm>
              <a:prstGeom prst="downArrow">
                <a:avLst>
                  <a:gd name="adj1" fmla="val 24359"/>
                  <a:gd name="adj2" fmla="val 50000"/>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685666" fontAlgn="auto">
                  <a:spcBef>
                    <a:spcPts val="0"/>
                  </a:spcBef>
                  <a:spcAft>
                    <a:spcPts val="0"/>
                  </a:spcAft>
                </a:pPr>
                <a:endParaRPr lang="en-US" sz="1125">
                  <a:solidFill>
                    <a:srgbClr val="FFFFFF"/>
                  </a:solidFill>
                  <a:latin typeface="Century Gothic" panose="020B0502020202020204"/>
                </a:endParaRPr>
              </a:p>
            </p:txBody>
          </p:sp>
        </p:grpSp>
      </p:grpSp>
      <p:sp>
        <p:nvSpPr>
          <p:cNvPr id="29" name="Rounded Rectangle 28"/>
          <p:cNvSpPr/>
          <p:nvPr/>
        </p:nvSpPr>
        <p:spPr>
          <a:xfrm>
            <a:off x="6152597" y="4340469"/>
            <a:ext cx="2392106" cy="853375"/>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defTabSz="685666" fontAlgn="auto">
              <a:spcBef>
                <a:spcPts val="0"/>
              </a:spcBef>
              <a:spcAft>
                <a:spcPts val="0"/>
              </a:spcAft>
            </a:pPr>
            <a:r>
              <a:rPr lang="en-US" sz="1350" b="1" dirty="0">
                <a:solidFill>
                  <a:srgbClr val="000000"/>
                </a:solidFill>
                <a:latin typeface="Arial" panose="020B0604020202020204" pitchFamily="34" charset="0"/>
                <a:cs typeface="Arial" panose="020B0604020202020204" pitchFamily="34" charset="0"/>
              </a:rPr>
              <a:t>Long term period: common investment planning and project management</a:t>
            </a:r>
            <a:endParaRPr lang="en-US" sz="1350" dirty="0">
              <a:solidFill>
                <a:srgbClr val="000000"/>
              </a:solidFill>
              <a:latin typeface="Arial" panose="020B0604020202020204" pitchFamily="34" charset="0"/>
              <a:cs typeface="Arial" panose="020B0604020202020204" pitchFamily="34" charset="0"/>
            </a:endParaRPr>
          </a:p>
        </p:txBody>
      </p:sp>
      <p:sp>
        <p:nvSpPr>
          <p:cNvPr id="38" name="Rettangolo 22">
            <a:extLst>
              <a:ext uri="{FF2B5EF4-FFF2-40B4-BE49-F238E27FC236}">
                <a16:creationId xmlns:a16="http://schemas.microsoft.com/office/drawing/2014/main" id="{FB71542C-B162-4048-9D0C-77E9F1779C22}"/>
              </a:ext>
            </a:extLst>
          </p:cNvPr>
          <p:cNvSpPr/>
          <p:nvPr/>
        </p:nvSpPr>
        <p:spPr>
          <a:xfrm>
            <a:off x="4964025" y="3857394"/>
            <a:ext cx="1078086" cy="392407"/>
          </a:xfrm>
          <a:prstGeom prst="rect">
            <a:avLst/>
          </a:prstGeom>
          <a:noFill/>
          <a:ln w="38100">
            <a:solidFill>
              <a:srgbClr val="00B050"/>
            </a:solidFill>
            <a:prstDash val="dash"/>
          </a:ln>
          <a:effectLst>
            <a:outerShdw blurRad="50800" dist="38100" dir="2700000" algn="tl" rotWithShape="0">
              <a:prstClr val="black">
                <a:alpha val="40000"/>
              </a:prstClr>
            </a:outerShdw>
          </a:effectLst>
        </p:spPr>
        <p:txBody>
          <a:bodyPr wrap="square" lIns="68571" tIns="34286" rIns="68571" bIns="34286">
            <a:spAutoFit/>
          </a:bodyPr>
          <a:lstStyle/>
          <a:p>
            <a:pPr algn="ctr" defTabSz="685666" fontAlgn="auto">
              <a:spcBef>
                <a:spcPts val="0"/>
              </a:spcBef>
              <a:spcAft>
                <a:spcPts val="0"/>
              </a:spcAft>
            </a:pPr>
            <a:r>
              <a:rPr lang="it-IT" sz="2100" b="1" dirty="0">
                <a:ln w="0"/>
                <a:solidFill>
                  <a:srgbClr val="000000"/>
                </a:solidFill>
                <a:effectLst>
                  <a:outerShdw blurRad="38100" dist="19050" dir="2700000" algn="tl" rotWithShape="0">
                    <a:srgbClr val="000000">
                      <a:alpha val="40000"/>
                    </a:srgbClr>
                  </a:outerShdw>
                </a:effectLst>
                <a:latin typeface="Arial" panose="020B0604020202020204" pitchFamily="34" charset="0"/>
                <a:cs typeface="Arial" panose="020B0604020202020204" pitchFamily="34" charset="0"/>
              </a:rPr>
              <a:t>How?</a:t>
            </a:r>
          </a:p>
        </p:txBody>
      </p:sp>
      <p:sp>
        <p:nvSpPr>
          <p:cNvPr id="40" name="Rounded Rectangle 39"/>
          <p:cNvSpPr/>
          <p:nvPr/>
        </p:nvSpPr>
        <p:spPr>
          <a:xfrm>
            <a:off x="6152596" y="3041422"/>
            <a:ext cx="2289450" cy="719278"/>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defTabSz="685666" fontAlgn="auto">
              <a:spcBef>
                <a:spcPts val="0"/>
              </a:spcBef>
              <a:spcAft>
                <a:spcPts val="0"/>
              </a:spcAft>
            </a:pPr>
            <a:r>
              <a:rPr lang="en-US" sz="1350" b="1" dirty="0">
                <a:solidFill>
                  <a:srgbClr val="000000"/>
                </a:solidFill>
                <a:latin typeface="Arial" panose="020B0604020202020204" pitchFamily="34" charset="0"/>
                <a:cs typeface="Arial" panose="020B0604020202020204" pitchFamily="34" charset="0"/>
              </a:rPr>
              <a:t>Short term period: regulatory harmonization</a:t>
            </a:r>
            <a:endParaRPr lang="en-US" sz="1350" dirty="0">
              <a:solidFill>
                <a:srgbClr val="000000"/>
              </a:solidFill>
              <a:latin typeface="Arial" panose="020B0604020202020204" pitchFamily="34" charset="0"/>
              <a:cs typeface="Arial" panose="020B0604020202020204" pitchFamily="34" charset="0"/>
            </a:endParaRPr>
          </a:p>
        </p:txBody>
      </p:sp>
      <p:sp>
        <p:nvSpPr>
          <p:cNvPr id="16" name="Bent Arrow 15"/>
          <p:cNvSpPr/>
          <p:nvPr/>
        </p:nvSpPr>
        <p:spPr>
          <a:xfrm>
            <a:off x="5366974" y="3188461"/>
            <a:ext cx="785622" cy="572239"/>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666" fontAlgn="auto">
              <a:spcBef>
                <a:spcPts val="0"/>
              </a:spcBef>
              <a:spcAft>
                <a:spcPts val="0"/>
              </a:spcAft>
            </a:pPr>
            <a:endParaRPr lang="en-US" sz="1350">
              <a:solidFill>
                <a:srgbClr val="000000"/>
              </a:solidFill>
              <a:latin typeface="Century Gothic" panose="020B0502020202020204"/>
            </a:endParaRPr>
          </a:p>
        </p:txBody>
      </p:sp>
      <p:pic>
        <p:nvPicPr>
          <p:cNvPr id="44" name="Picture 43"/>
          <p:cNvPicPr>
            <a:picLocks noChangeAspect="1"/>
          </p:cNvPicPr>
          <p:nvPr/>
        </p:nvPicPr>
        <p:blipFill>
          <a:blip r:embed="rId2"/>
          <a:stretch>
            <a:fillRect/>
          </a:stretch>
        </p:blipFill>
        <p:spPr>
          <a:xfrm flipV="1">
            <a:off x="5357103" y="4346230"/>
            <a:ext cx="795493" cy="580619"/>
          </a:xfrm>
          <a:prstGeom prst="rect">
            <a:avLst/>
          </a:prstGeom>
        </p:spPr>
      </p:pic>
    </p:spTree>
    <p:extLst>
      <p:ext uri="{BB962C8B-B14F-4D97-AF65-F5344CB8AC3E}">
        <p14:creationId xmlns:p14="http://schemas.microsoft.com/office/powerpoint/2010/main" val="37908857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egnaposto numero diapositiva 3">
            <a:extLst>
              <a:ext uri="{FF2B5EF4-FFF2-40B4-BE49-F238E27FC236}">
                <a16:creationId xmlns:a16="http://schemas.microsoft.com/office/drawing/2014/main" id="{8D957864-9647-BC4E-828F-4B4AC30A14D0}"/>
              </a:ext>
            </a:extLst>
          </p:cNvPr>
          <p:cNvSpPr txBox="1">
            <a:spLocks/>
          </p:cNvSpPr>
          <p:nvPr/>
        </p:nvSpPr>
        <p:spPr>
          <a:xfrm>
            <a:off x="7236296" y="6248098"/>
            <a:ext cx="423712" cy="493269"/>
          </a:xfrm>
          <a:prstGeom prst="rect">
            <a:avLst/>
          </a:prstGeom>
          <a:noFill/>
        </p:spPr>
        <p:txBody>
          <a:bodyPr vert="horz" anchor="ctr" anchorCtr="0"/>
          <a:lstStyle>
            <a:defPPr>
              <a:defRPr lang="it-IT"/>
            </a:defPPr>
            <a:lvl1pPr marL="0" algn="ctr" defTabSz="914343" rtl="0" eaLnBrk="1" latinLnBrk="0" hangingPunct="1">
              <a:defRPr sz="1200" kern="1200" baseline="0">
                <a:solidFill>
                  <a:schemeClr val="tx2"/>
                </a:solidFill>
                <a:latin typeface="open sans" charset="0"/>
                <a:ea typeface="+mn-ea"/>
                <a:cs typeface="+mn-cs"/>
              </a:defRPr>
            </a:lvl1pPr>
            <a:lvl2pPr marL="457171" algn="l" defTabSz="914343" rtl="0" eaLnBrk="1" latinLnBrk="0" hangingPunct="1">
              <a:defRPr sz="1800" kern="1200">
                <a:solidFill>
                  <a:schemeClr val="tx1"/>
                </a:solidFill>
                <a:latin typeface="+mn-lt"/>
                <a:ea typeface="+mn-ea"/>
                <a:cs typeface="+mn-cs"/>
              </a:defRPr>
            </a:lvl2pPr>
            <a:lvl3pPr marL="914343" algn="l" defTabSz="914343" rtl="0" eaLnBrk="1" latinLnBrk="0" hangingPunct="1">
              <a:defRPr sz="1800" kern="1200">
                <a:solidFill>
                  <a:schemeClr val="tx1"/>
                </a:solidFill>
                <a:latin typeface="+mn-lt"/>
                <a:ea typeface="+mn-ea"/>
                <a:cs typeface="+mn-cs"/>
              </a:defRPr>
            </a:lvl3pPr>
            <a:lvl4pPr marL="1371514" algn="l" defTabSz="914343" rtl="0" eaLnBrk="1" latinLnBrk="0" hangingPunct="1">
              <a:defRPr sz="1800" kern="1200">
                <a:solidFill>
                  <a:schemeClr val="tx1"/>
                </a:solidFill>
                <a:latin typeface="+mn-lt"/>
                <a:ea typeface="+mn-ea"/>
                <a:cs typeface="+mn-cs"/>
              </a:defRPr>
            </a:lvl4pPr>
            <a:lvl5pPr marL="1828685" algn="l" defTabSz="914343" rtl="0" eaLnBrk="1" latinLnBrk="0" hangingPunct="1">
              <a:defRPr sz="1800" kern="1200">
                <a:solidFill>
                  <a:schemeClr val="tx1"/>
                </a:solidFill>
                <a:latin typeface="+mn-lt"/>
                <a:ea typeface="+mn-ea"/>
                <a:cs typeface="+mn-cs"/>
              </a:defRPr>
            </a:lvl5pPr>
            <a:lvl6pPr marL="2285858" algn="l" defTabSz="914343" rtl="0" eaLnBrk="1" latinLnBrk="0" hangingPunct="1">
              <a:defRPr sz="1800" kern="1200">
                <a:solidFill>
                  <a:schemeClr val="tx1"/>
                </a:solidFill>
                <a:latin typeface="+mn-lt"/>
                <a:ea typeface="+mn-ea"/>
                <a:cs typeface="+mn-cs"/>
              </a:defRPr>
            </a:lvl6pPr>
            <a:lvl7pPr marL="2743029" algn="l" defTabSz="914343" rtl="0" eaLnBrk="1" latinLnBrk="0" hangingPunct="1">
              <a:defRPr sz="1800" kern="1200">
                <a:solidFill>
                  <a:schemeClr val="tx1"/>
                </a:solidFill>
                <a:latin typeface="+mn-lt"/>
                <a:ea typeface="+mn-ea"/>
                <a:cs typeface="+mn-cs"/>
              </a:defRPr>
            </a:lvl7pPr>
            <a:lvl8pPr marL="3200200" algn="l" defTabSz="914343" rtl="0" eaLnBrk="1" latinLnBrk="0" hangingPunct="1">
              <a:defRPr sz="1800" kern="1200">
                <a:solidFill>
                  <a:schemeClr val="tx1"/>
                </a:solidFill>
                <a:latin typeface="+mn-lt"/>
                <a:ea typeface="+mn-ea"/>
                <a:cs typeface="+mn-cs"/>
              </a:defRPr>
            </a:lvl8pPr>
            <a:lvl9pPr marL="3657372" algn="l" defTabSz="914343" rtl="0" eaLnBrk="1" latinLnBrk="0" hangingPunct="1">
              <a:defRPr sz="1800" kern="1200">
                <a:solidFill>
                  <a:schemeClr val="tx1"/>
                </a:solidFill>
                <a:latin typeface="+mn-lt"/>
                <a:ea typeface="+mn-ea"/>
                <a:cs typeface="+mn-cs"/>
              </a:defRPr>
            </a:lvl9pPr>
          </a:lstStyle>
          <a:p>
            <a:pPr marL="0" marR="0" lvl="0" indent="0" algn="ctr" defTabSz="914343" rtl="0" eaLnBrk="1" fontAlgn="auto" latinLnBrk="0" hangingPunct="1">
              <a:lnSpc>
                <a:spcPct val="100000"/>
              </a:lnSpc>
              <a:spcBef>
                <a:spcPts val="0"/>
              </a:spcBef>
              <a:spcAft>
                <a:spcPts val="0"/>
              </a:spcAft>
              <a:buClrTx/>
              <a:buSzTx/>
              <a:buFontTx/>
              <a:buNone/>
              <a:tabLst/>
              <a:defRPr/>
            </a:pPr>
            <a:fld id="{B4C0C79C-EB87-42B5-9827-4512CFDA4E05}" type="slidenum">
              <a:rPr kumimoji="0" lang="it-IT" sz="1200" b="0" i="0" u="none" strike="noStrike" kern="1200" cap="none" spc="0" normalizeH="0" baseline="0" noProof="0" smtClean="0">
                <a:ln>
                  <a:noFill/>
                </a:ln>
                <a:solidFill>
                  <a:srgbClr val="2A5978"/>
                </a:solidFill>
                <a:effectLst/>
                <a:uLnTx/>
                <a:uFillTx/>
                <a:latin typeface="open sans" charset="0"/>
                <a:ea typeface="+mn-ea"/>
                <a:cs typeface="+mn-cs"/>
              </a:rPr>
              <a:t>3</a:t>
            </a:fld>
            <a:endParaRPr kumimoji="0" lang="it-IT" sz="1200" b="0" i="0" u="none" strike="noStrike" kern="1200" cap="none" spc="0" normalizeH="0" baseline="0" noProof="0" dirty="0">
              <a:ln>
                <a:noFill/>
              </a:ln>
              <a:solidFill>
                <a:srgbClr val="2A5978"/>
              </a:solidFill>
              <a:effectLst/>
              <a:uLnTx/>
              <a:uFillTx/>
              <a:latin typeface="open sans" charset="0"/>
              <a:ea typeface="+mn-ea"/>
              <a:cs typeface="+mn-cs"/>
            </a:endParaRPr>
          </a:p>
        </p:txBody>
      </p:sp>
      <p:sp>
        <p:nvSpPr>
          <p:cNvPr id="12" name="Titolo 1">
            <a:extLst>
              <a:ext uri="{FF2B5EF4-FFF2-40B4-BE49-F238E27FC236}">
                <a16:creationId xmlns:a16="http://schemas.microsoft.com/office/drawing/2014/main" id="{6A2476F4-93E4-1542-8837-A2BB83046FA5}"/>
              </a:ext>
            </a:extLst>
          </p:cNvPr>
          <p:cNvSpPr txBox="1">
            <a:spLocks/>
          </p:cNvSpPr>
          <p:nvPr/>
        </p:nvSpPr>
        <p:spPr>
          <a:xfrm>
            <a:off x="184732" y="332656"/>
            <a:ext cx="8366666" cy="651825"/>
          </a:xfrm>
          <a:prstGeom prst="rect">
            <a:avLst/>
          </a:prstGeom>
        </p:spPr>
        <p:txBody>
          <a:bodyPr vert="horz" lIns="0" tIns="0" rIns="0" bIns="0" rtlCol="0" anchor="t" anchorCtr="0">
            <a:noAutofit/>
          </a:bodyPr>
          <a:lstStyle>
            <a:lvl1pPr algn="l" defTabSz="677305" rtl="0" eaLnBrk="1" latinLnBrk="0" hangingPunct="1">
              <a:lnSpc>
                <a:spcPct val="90000"/>
              </a:lnSpc>
              <a:spcBef>
                <a:spcPct val="0"/>
              </a:spcBef>
              <a:buNone/>
              <a:defRPr lang="en-US" sz="2625" b="0" i="0" kern="1200" cap="none" spc="73" baseline="0" dirty="0">
                <a:solidFill>
                  <a:schemeClr val="accent6"/>
                </a:solidFill>
                <a:effectLst/>
                <a:latin typeface="Open Sans" charset="0"/>
                <a:ea typeface="American Typewriter" charset="0"/>
                <a:cs typeface="American Typewriter" charset="0"/>
              </a:defRPr>
            </a:lvl1pPr>
          </a:lstStyle>
          <a:p>
            <a:pPr lvl="0" algn="ctr" defTabSz="903194" fontAlgn="auto">
              <a:spcAft>
                <a:spcPts val="0"/>
              </a:spcAft>
            </a:pPr>
            <a:r>
              <a:rPr lang="fr-FR" altLang="it-IT" sz="2800" b="1" spc="98" dirty="0" err="1">
                <a:latin typeface="Arial" panose="020B0604020202020204" pitchFamily="34" charset="0"/>
                <a:cs typeface="Arial" panose="020B0604020202020204" pitchFamily="34" charset="0"/>
              </a:rPr>
              <a:t>Role</a:t>
            </a:r>
            <a:r>
              <a:rPr lang="fr-FR" altLang="it-IT" sz="2800" b="1" spc="98" dirty="0">
                <a:latin typeface="Arial" panose="020B0604020202020204" pitchFamily="34" charset="0"/>
                <a:cs typeface="Arial" panose="020B0604020202020204" pitchFamily="34" charset="0"/>
              </a:rPr>
              <a:t> </a:t>
            </a:r>
            <a:r>
              <a:rPr lang="en-US" sz="2800" b="1" spc="98" dirty="0">
                <a:latin typeface="Arial" panose="020B0604020202020204" pitchFamily="34" charset="0"/>
                <a:cs typeface="Arial" panose="020B0604020202020204" pitchFamily="34" charset="0"/>
              </a:rPr>
              <a:t>of regulators and TSOs</a:t>
            </a:r>
            <a:endParaRPr lang="en-US" altLang="it-IT" sz="2800" b="1" spc="98" dirty="0">
              <a:latin typeface="Arial" panose="020B0604020202020204" pitchFamily="34" charset="0"/>
              <a:cs typeface="Arial" panose="020B0604020202020204" pitchFamily="34" charset="0"/>
            </a:endParaRPr>
          </a:p>
        </p:txBody>
      </p:sp>
      <p:sp>
        <p:nvSpPr>
          <p:cNvPr id="7" name="Espace réservé du contenu 5">
            <a:extLst>
              <a:ext uri="{FF2B5EF4-FFF2-40B4-BE49-F238E27FC236}">
                <a16:creationId xmlns:a16="http://schemas.microsoft.com/office/drawing/2014/main" id="{2CE7A257-C606-BD4C-BA10-7262472B1EA6}"/>
              </a:ext>
            </a:extLst>
          </p:cNvPr>
          <p:cNvSpPr txBox="1">
            <a:spLocks/>
          </p:cNvSpPr>
          <p:nvPr/>
        </p:nvSpPr>
        <p:spPr>
          <a:xfrm>
            <a:off x="254130" y="1059577"/>
            <a:ext cx="8227870" cy="1361311"/>
          </a:xfrm>
          <a:prstGeom prst="rect">
            <a:avLst/>
          </a:prstGeom>
          <a:noFill/>
        </p:spPr>
        <p:txBody>
          <a:bodyPr/>
          <a:lstStyle>
            <a:lvl1pPr marL="135461" indent="-135461" algn="l" defTabSz="677305" rtl="0" eaLnBrk="1" latinLnBrk="0" hangingPunct="1">
              <a:lnSpc>
                <a:spcPct val="100000"/>
              </a:lnSpc>
              <a:spcBef>
                <a:spcPts val="667"/>
              </a:spcBef>
              <a:spcAft>
                <a:spcPts val="0"/>
              </a:spcAft>
              <a:buClr>
                <a:schemeClr val="tx1">
                  <a:lumMod val="85000"/>
                  <a:lumOff val="15000"/>
                </a:schemeClr>
              </a:buClr>
              <a:buFont typeface="Garamond" pitchFamily="18" charset="0"/>
              <a:buChar char="◦"/>
              <a:defRPr sz="1350" b="0" i="0" kern="1200" cap="small" baseline="0">
                <a:solidFill>
                  <a:schemeClr val="accent4"/>
                </a:solidFill>
                <a:latin typeface="open sans" charset="0"/>
                <a:ea typeface="Bookman Old Style" charset="0"/>
                <a:cs typeface="Bookman Old Style" charset="0"/>
              </a:defRPr>
            </a:lvl1pPr>
            <a:lvl2pPr marL="338653" indent="-135461" algn="l" defTabSz="677305" rtl="0" eaLnBrk="1" latinLnBrk="0" hangingPunct="1">
              <a:lnSpc>
                <a:spcPct val="100000"/>
              </a:lnSpc>
              <a:spcBef>
                <a:spcPts val="370"/>
              </a:spcBef>
              <a:buClr>
                <a:schemeClr val="tx1">
                  <a:lumMod val="85000"/>
                  <a:lumOff val="15000"/>
                </a:schemeClr>
              </a:buClr>
              <a:buFont typeface="Garamond" pitchFamily="18" charset="0"/>
              <a:buChar char="◦"/>
              <a:defRPr sz="1200" b="0" i="0" kern="1200">
                <a:solidFill>
                  <a:schemeClr val="accent5"/>
                </a:solidFill>
                <a:latin typeface="Bookman Old Style" charset="0"/>
                <a:ea typeface="Bookman Old Style" charset="0"/>
                <a:cs typeface="Bookman Old Style" charset="0"/>
              </a:defRPr>
            </a:lvl2pPr>
            <a:lvl3pPr marL="541844" indent="-135461" algn="l" defTabSz="677305" rtl="0" eaLnBrk="1" latinLnBrk="0" hangingPunct="1">
              <a:lnSpc>
                <a:spcPct val="100000"/>
              </a:lnSpc>
              <a:spcBef>
                <a:spcPts val="370"/>
              </a:spcBef>
              <a:buClr>
                <a:schemeClr val="tx1">
                  <a:lumMod val="85000"/>
                  <a:lumOff val="15000"/>
                </a:schemeClr>
              </a:buClr>
              <a:buFont typeface="Garamond" pitchFamily="18" charset="0"/>
              <a:buChar char="◦"/>
              <a:defRPr sz="1050" b="0" i="0" kern="1200">
                <a:solidFill>
                  <a:schemeClr val="accent5"/>
                </a:solidFill>
                <a:latin typeface="Bookman Old Style" charset="0"/>
                <a:ea typeface="Bookman Old Style" charset="0"/>
                <a:cs typeface="Bookman Old Style" charset="0"/>
              </a:defRPr>
            </a:lvl3pPr>
            <a:lvl4pPr marL="745035" indent="-135461" algn="l" defTabSz="677305" rtl="0" eaLnBrk="1" latinLnBrk="0" hangingPunct="1">
              <a:lnSpc>
                <a:spcPct val="100000"/>
              </a:lnSpc>
              <a:spcBef>
                <a:spcPts val="370"/>
              </a:spcBef>
              <a:buClr>
                <a:schemeClr val="tx1">
                  <a:lumMod val="85000"/>
                  <a:lumOff val="15000"/>
                </a:schemeClr>
              </a:buClr>
              <a:buFont typeface="Garamond" pitchFamily="18" charset="0"/>
              <a:buChar char="◦"/>
              <a:defRPr sz="1050" b="0" i="0" kern="1200">
                <a:solidFill>
                  <a:schemeClr val="accent5"/>
                </a:solidFill>
                <a:latin typeface="Bookman Old Style" charset="0"/>
                <a:ea typeface="Bookman Old Style" charset="0"/>
                <a:cs typeface="Bookman Old Style" charset="0"/>
              </a:defRPr>
            </a:lvl4pPr>
            <a:lvl5pPr marL="948227" indent="-135461" algn="l" defTabSz="677305" rtl="0" eaLnBrk="1" latinLnBrk="0" hangingPunct="1">
              <a:lnSpc>
                <a:spcPct val="100000"/>
              </a:lnSpc>
              <a:spcBef>
                <a:spcPts val="370"/>
              </a:spcBef>
              <a:buClr>
                <a:schemeClr val="tx1">
                  <a:lumMod val="85000"/>
                  <a:lumOff val="15000"/>
                </a:schemeClr>
              </a:buClr>
              <a:buFont typeface="Garamond" pitchFamily="18" charset="0"/>
              <a:buChar char="◦"/>
              <a:defRPr sz="1050" b="0" i="0" kern="1200">
                <a:solidFill>
                  <a:schemeClr val="accent5"/>
                </a:solidFill>
                <a:latin typeface="Bookman Old Style" charset="0"/>
                <a:ea typeface="Bookman Old Style" charset="0"/>
                <a:cs typeface="Bookman Old Style" charset="0"/>
              </a:defRPr>
            </a:lvl5pPr>
            <a:lvl6pPr marL="1185136" indent="-169327" algn="l" defTabSz="677305" rtl="0" eaLnBrk="1" latinLnBrk="0" hangingPunct="1">
              <a:lnSpc>
                <a:spcPct val="100000"/>
              </a:lnSpc>
              <a:spcBef>
                <a:spcPts val="370"/>
              </a:spcBef>
              <a:buClr>
                <a:schemeClr val="tx1">
                  <a:lumMod val="85000"/>
                  <a:lumOff val="15000"/>
                </a:schemeClr>
              </a:buClr>
              <a:buFont typeface="Garamond" pitchFamily="18" charset="0"/>
              <a:buChar char="◦"/>
              <a:defRPr sz="1050" kern="1200">
                <a:solidFill>
                  <a:schemeClr val="tx1"/>
                </a:solidFill>
                <a:latin typeface="+mn-lt"/>
                <a:ea typeface="+mn-ea"/>
                <a:cs typeface="+mn-cs"/>
              </a:defRPr>
            </a:lvl6pPr>
            <a:lvl7pPr marL="1407349" indent="-169327" algn="l" defTabSz="677305" rtl="0" eaLnBrk="1" latinLnBrk="0" hangingPunct="1">
              <a:lnSpc>
                <a:spcPct val="100000"/>
              </a:lnSpc>
              <a:spcBef>
                <a:spcPts val="370"/>
              </a:spcBef>
              <a:buClr>
                <a:schemeClr val="tx1">
                  <a:lumMod val="85000"/>
                  <a:lumOff val="15000"/>
                </a:schemeClr>
              </a:buClr>
              <a:buFont typeface="Garamond" pitchFamily="18" charset="0"/>
              <a:buChar char="◦"/>
              <a:defRPr sz="1050" kern="1200">
                <a:solidFill>
                  <a:schemeClr val="tx1"/>
                </a:solidFill>
                <a:latin typeface="+mn-lt"/>
                <a:ea typeface="+mn-ea"/>
                <a:cs typeface="+mn-cs"/>
              </a:defRPr>
            </a:lvl7pPr>
            <a:lvl8pPr marL="1629562" indent="-169327" algn="l" defTabSz="677305" rtl="0" eaLnBrk="1" latinLnBrk="0" hangingPunct="1">
              <a:lnSpc>
                <a:spcPct val="100000"/>
              </a:lnSpc>
              <a:spcBef>
                <a:spcPts val="370"/>
              </a:spcBef>
              <a:buClr>
                <a:schemeClr val="tx1">
                  <a:lumMod val="85000"/>
                  <a:lumOff val="15000"/>
                </a:schemeClr>
              </a:buClr>
              <a:buFont typeface="Garamond" pitchFamily="18" charset="0"/>
              <a:buChar char="◦"/>
              <a:defRPr sz="1050" kern="1200">
                <a:solidFill>
                  <a:schemeClr val="tx1"/>
                </a:solidFill>
                <a:latin typeface="+mn-lt"/>
                <a:ea typeface="+mn-ea"/>
                <a:cs typeface="+mn-cs"/>
              </a:defRPr>
            </a:lvl8pPr>
            <a:lvl9pPr marL="1851775" indent="-169327" algn="l" defTabSz="677305" rtl="0" eaLnBrk="1" latinLnBrk="0" hangingPunct="1">
              <a:lnSpc>
                <a:spcPct val="100000"/>
              </a:lnSpc>
              <a:spcBef>
                <a:spcPts val="370"/>
              </a:spcBef>
              <a:buClr>
                <a:schemeClr val="tx1">
                  <a:lumMod val="85000"/>
                  <a:lumOff val="15000"/>
                </a:schemeClr>
              </a:buClr>
              <a:buFont typeface="Garamond" pitchFamily="18" charset="0"/>
              <a:buChar char="◦"/>
              <a:defRPr sz="1050" kern="1200">
                <a:solidFill>
                  <a:schemeClr val="tx1"/>
                </a:solidFill>
                <a:latin typeface="+mn-lt"/>
                <a:ea typeface="+mn-ea"/>
                <a:cs typeface="+mn-cs"/>
              </a:defRPr>
            </a:lvl9pPr>
          </a:lstStyle>
          <a:p>
            <a:pPr marL="540000" lvl="1" indent="-540000" defTabSz="685666" fontAlgn="auto">
              <a:spcBef>
                <a:spcPts val="600"/>
              </a:spcBef>
            </a:pPr>
            <a:r>
              <a:rPr lang="en-US" sz="1800" dirty="0">
                <a:solidFill>
                  <a:schemeClr val="tx1"/>
                </a:solidFill>
                <a:latin typeface="Arial" panose="020B0604020202020204" pitchFamily="34" charset="0"/>
                <a:cs typeface="Arial" panose="020B0604020202020204" pitchFamily="34" charset="0"/>
              </a:rPr>
              <a:t>Many regulators are involved in terms of approval of the development plans of the TSO, therefore, approval of the new interconnection lines.</a:t>
            </a:r>
          </a:p>
          <a:p>
            <a:pPr marL="540000" lvl="1" indent="-540000" defTabSz="685666" fontAlgn="auto">
              <a:spcBef>
                <a:spcPts val="600"/>
              </a:spcBef>
            </a:pPr>
            <a:r>
              <a:rPr lang="en-US" sz="1800" dirty="0">
                <a:solidFill>
                  <a:schemeClr val="tx1"/>
                </a:solidFill>
                <a:latin typeface="Arial" panose="020B0604020202020204" pitchFamily="34" charset="0"/>
                <a:cs typeface="Arial" panose="020B0604020202020204" pitchFamily="34" charset="0"/>
              </a:rPr>
              <a:t>Some regulators, monitor the operation of the TSO and the cross-border interconnections.</a:t>
            </a:r>
          </a:p>
          <a:p>
            <a:pPr marL="540000" lvl="1" indent="-540000" defTabSz="685666" fontAlgn="auto">
              <a:spcBef>
                <a:spcPts val="600"/>
              </a:spcBef>
            </a:pPr>
            <a:r>
              <a:rPr lang="en-US" sz="1800" dirty="0">
                <a:solidFill>
                  <a:schemeClr val="tx1"/>
                </a:solidFill>
                <a:latin typeface="Arial" panose="020B0604020202020204" pitchFamily="34" charset="0"/>
                <a:cs typeface="Arial" panose="020B0604020202020204" pitchFamily="34" charset="0"/>
              </a:rPr>
              <a:t>TSOs cooperate with each other to develop and operate the interconnections.</a:t>
            </a:r>
          </a:p>
          <a:p>
            <a:pPr marL="0" lvl="1" indent="0" defTabSz="685666" fontAlgn="auto">
              <a:spcBef>
                <a:spcPts val="600"/>
              </a:spcBef>
              <a:buNone/>
            </a:pPr>
            <a:r>
              <a:rPr lang="en-IT" sz="1800" dirty="0">
                <a:solidFill>
                  <a:schemeClr val="tx1"/>
                </a:solidFill>
                <a:latin typeface="Arial" panose="020B0604020202020204" pitchFamily="34" charset="0"/>
                <a:cs typeface="Arial" panose="020B0604020202020204" pitchFamily="34" charset="0"/>
              </a:rPr>
              <a:t> </a:t>
            </a:r>
          </a:p>
        </p:txBody>
      </p:sp>
      <p:grpSp>
        <p:nvGrpSpPr>
          <p:cNvPr id="27" name="Group 26">
            <a:extLst>
              <a:ext uri="{FF2B5EF4-FFF2-40B4-BE49-F238E27FC236}">
                <a16:creationId xmlns:a16="http://schemas.microsoft.com/office/drawing/2014/main" id="{E1F8847A-2321-EB43-820C-8E22A47B485E}"/>
              </a:ext>
            </a:extLst>
          </p:cNvPr>
          <p:cNvGrpSpPr/>
          <p:nvPr/>
        </p:nvGrpSpPr>
        <p:grpSpPr>
          <a:xfrm>
            <a:off x="539552" y="3268955"/>
            <a:ext cx="5976664" cy="3225777"/>
            <a:chOff x="539552" y="3068960"/>
            <a:chExt cx="5976664" cy="3225777"/>
          </a:xfrm>
        </p:grpSpPr>
        <p:grpSp>
          <p:nvGrpSpPr>
            <p:cNvPr id="18" name="Group 17">
              <a:extLst>
                <a:ext uri="{FF2B5EF4-FFF2-40B4-BE49-F238E27FC236}">
                  <a16:creationId xmlns:a16="http://schemas.microsoft.com/office/drawing/2014/main" id="{7D5B1A2E-AD86-0B48-B11D-BB7C226C5356}"/>
                </a:ext>
              </a:extLst>
            </p:cNvPr>
            <p:cNvGrpSpPr/>
            <p:nvPr/>
          </p:nvGrpSpPr>
          <p:grpSpPr>
            <a:xfrm>
              <a:off x="1691680" y="3068960"/>
              <a:ext cx="4824536" cy="3225777"/>
              <a:chOff x="0" y="0"/>
              <a:chExt cx="4321644" cy="2708175"/>
            </a:xfrm>
          </p:grpSpPr>
          <p:grpSp>
            <p:nvGrpSpPr>
              <p:cNvPr id="19" name="Group 18">
                <a:extLst>
                  <a:ext uri="{FF2B5EF4-FFF2-40B4-BE49-F238E27FC236}">
                    <a16:creationId xmlns:a16="http://schemas.microsoft.com/office/drawing/2014/main" id="{21B407E7-4E04-E743-B1FA-850AAEBAC401}"/>
                  </a:ext>
                </a:extLst>
              </p:cNvPr>
              <p:cNvGrpSpPr/>
              <p:nvPr/>
            </p:nvGrpSpPr>
            <p:grpSpPr>
              <a:xfrm>
                <a:off x="721895" y="0"/>
                <a:ext cx="3599749" cy="2708175"/>
                <a:chOff x="0" y="0"/>
                <a:chExt cx="3599749" cy="2708175"/>
              </a:xfrm>
            </p:grpSpPr>
            <p:sp>
              <p:nvSpPr>
                <p:cNvPr id="21" name="Rounded Rectangle 20">
                  <a:extLst>
                    <a:ext uri="{FF2B5EF4-FFF2-40B4-BE49-F238E27FC236}">
                      <a16:creationId xmlns:a16="http://schemas.microsoft.com/office/drawing/2014/main" id="{0A84F0AB-56A1-1142-B7CC-3B582EA319C9}"/>
                    </a:ext>
                  </a:extLst>
                </p:cNvPr>
                <p:cNvSpPr/>
                <p:nvPr/>
              </p:nvSpPr>
              <p:spPr>
                <a:xfrm>
                  <a:off x="0" y="0"/>
                  <a:ext cx="3596874" cy="397510"/>
                </a:xfrm>
                <a:prstGeom prst="roundRect">
                  <a:avLst/>
                </a:prstGeom>
              </p:spPr>
              <p:style>
                <a:lnRef idx="1">
                  <a:schemeClr val="accent4"/>
                </a:lnRef>
                <a:fillRef idx="2">
                  <a:schemeClr val="accent4"/>
                </a:fillRef>
                <a:effectRef idx="1">
                  <a:schemeClr val="accent4"/>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Bef>
                      <a:spcPts val="600"/>
                    </a:spcBef>
                    <a:spcAft>
                      <a:spcPts val="600"/>
                    </a:spcAft>
                  </a:pPr>
                  <a:r>
                    <a:rPr lang="en-US" sz="1100" dirty="0">
                      <a:effectLst/>
                      <a:latin typeface="Arial" panose="020B0604020202020204" pitchFamily="34" charset="0"/>
                      <a:ea typeface="Calibri" panose="020F0502020204030204" pitchFamily="34" charset="0"/>
                      <a:cs typeface="Arial" panose="020B0604020202020204" pitchFamily="34" charset="0"/>
                    </a:rPr>
                    <a:t>Preliminary</a:t>
                  </a:r>
                  <a:r>
                    <a:rPr lang="fr-FR" sz="1100" dirty="0">
                      <a:effectLst/>
                      <a:latin typeface="Arial" panose="020B0604020202020204" pitchFamily="34" charset="0"/>
                      <a:ea typeface="Calibri" panose="020F0502020204030204" pitchFamily="34" charset="0"/>
                      <a:cs typeface="Arial" panose="020B0604020202020204" pitchFamily="34" charset="0"/>
                    </a:rPr>
                    <a:t> CBCA </a:t>
                  </a:r>
                  <a:r>
                    <a:rPr lang="en-US" sz="1100" dirty="0">
                      <a:effectLst/>
                      <a:latin typeface="Arial" panose="020B0604020202020204" pitchFamily="34" charset="0"/>
                      <a:ea typeface="Calibri" panose="020F0502020204030204" pitchFamily="34" charset="0"/>
                      <a:cs typeface="Arial" panose="020B0604020202020204" pitchFamily="34" charset="0"/>
                    </a:rPr>
                    <a:t>criteria</a:t>
                  </a:r>
                  <a:endParaRPr lang="en-IT" sz="1100" dirty="0">
                    <a:effectLst/>
                    <a:latin typeface="Arial" panose="020B0604020202020204" pitchFamily="34" charset="0"/>
                    <a:ea typeface="Calibri" panose="020F0502020204030204" pitchFamily="34" charset="0"/>
                    <a:cs typeface="Arial" panose="020B0604020202020204" pitchFamily="34" charset="0"/>
                  </a:endParaRPr>
                </a:p>
              </p:txBody>
            </p:sp>
            <p:sp>
              <p:nvSpPr>
                <p:cNvPr id="22" name="Rounded Rectangle 21">
                  <a:extLst>
                    <a:ext uri="{FF2B5EF4-FFF2-40B4-BE49-F238E27FC236}">
                      <a16:creationId xmlns:a16="http://schemas.microsoft.com/office/drawing/2014/main" id="{C895EE03-3A31-1D4D-A227-DB6B310418E1}"/>
                    </a:ext>
                  </a:extLst>
                </p:cNvPr>
                <p:cNvSpPr/>
                <p:nvPr/>
              </p:nvSpPr>
              <p:spPr>
                <a:xfrm>
                  <a:off x="0" y="539015"/>
                  <a:ext cx="3597075" cy="436245"/>
                </a:xfrm>
                <a:prstGeom prst="roundRect">
                  <a:avLst/>
                </a:prstGeom>
              </p:spPr>
              <p:style>
                <a:lnRef idx="1">
                  <a:schemeClr val="accent4"/>
                </a:lnRef>
                <a:fillRef idx="2">
                  <a:schemeClr val="accent4"/>
                </a:fillRef>
                <a:effectRef idx="1">
                  <a:schemeClr val="accent4"/>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Bef>
                      <a:spcPts val="600"/>
                    </a:spcBef>
                    <a:spcAft>
                      <a:spcPts val="600"/>
                    </a:spcAft>
                  </a:pPr>
                  <a:r>
                    <a:rPr lang="en-US" sz="1100">
                      <a:effectLst/>
                      <a:latin typeface="Arial" panose="020B0604020202020204" pitchFamily="34" charset="0"/>
                      <a:ea typeface="Calibri" panose="020F0502020204030204" pitchFamily="34" charset="0"/>
                      <a:cs typeface="Arial" panose="020B0604020202020204" pitchFamily="34" charset="0"/>
                    </a:rPr>
                    <a:t>Application with Mediterranean Project 1 results</a:t>
                  </a:r>
                  <a:endParaRPr lang="en-IT" sz="1100">
                    <a:effectLst/>
                    <a:latin typeface="Arial" panose="020B0604020202020204" pitchFamily="34" charset="0"/>
                    <a:ea typeface="Calibri" panose="020F0502020204030204" pitchFamily="34" charset="0"/>
                    <a:cs typeface="Arial" panose="020B0604020202020204" pitchFamily="34" charset="0"/>
                  </a:endParaRPr>
                </a:p>
              </p:txBody>
            </p:sp>
            <p:sp>
              <p:nvSpPr>
                <p:cNvPr id="23" name="Rounded Rectangle 22">
                  <a:extLst>
                    <a:ext uri="{FF2B5EF4-FFF2-40B4-BE49-F238E27FC236}">
                      <a16:creationId xmlns:a16="http://schemas.microsoft.com/office/drawing/2014/main" id="{0A708613-E845-9E4A-AB5D-AA21E5BAC049}"/>
                    </a:ext>
                  </a:extLst>
                </p:cNvPr>
                <p:cNvSpPr/>
                <p:nvPr/>
              </p:nvSpPr>
              <p:spPr>
                <a:xfrm>
                  <a:off x="0" y="1126156"/>
                  <a:ext cx="3597075" cy="436245"/>
                </a:xfrm>
                <a:prstGeom prst="roundRect">
                  <a:avLst/>
                </a:prstGeom>
              </p:spPr>
              <p:style>
                <a:lnRef idx="1">
                  <a:schemeClr val="accent4"/>
                </a:lnRef>
                <a:fillRef idx="2">
                  <a:schemeClr val="accent4"/>
                </a:fillRef>
                <a:effectRef idx="1">
                  <a:schemeClr val="accent4"/>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Bef>
                      <a:spcPts val="600"/>
                    </a:spcBef>
                    <a:spcAft>
                      <a:spcPts val="600"/>
                    </a:spcAft>
                  </a:pPr>
                  <a:r>
                    <a:rPr lang="en-US" sz="1100">
                      <a:effectLst/>
                      <a:latin typeface="Arial" panose="020B0604020202020204" pitchFamily="34" charset="0"/>
                      <a:ea typeface="Calibri" panose="020F0502020204030204" pitchFamily="34" charset="0"/>
                      <a:cs typeface="Arial" panose="020B0604020202020204" pitchFamily="34" charset="0"/>
                    </a:rPr>
                    <a:t>Results + lessons learnt</a:t>
                  </a:r>
                  <a:endParaRPr lang="en-IT" sz="1100">
                    <a:effectLst/>
                    <a:latin typeface="Arial" panose="020B0604020202020204" pitchFamily="34" charset="0"/>
                    <a:ea typeface="Calibri" panose="020F0502020204030204" pitchFamily="34" charset="0"/>
                    <a:cs typeface="Arial" panose="020B0604020202020204" pitchFamily="34" charset="0"/>
                  </a:endParaRPr>
                </a:p>
              </p:txBody>
            </p:sp>
            <p:sp>
              <p:nvSpPr>
                <p:cNvPr id="24" name="Rounded Rectangle 23">
                  <a:extLst>
                    <a:ext uri="{FF2B5EF4-FFF2-40B4-BE49-F238E27FC236}">
                      <a16:creationId xmlns:a16="http://schemas.microsoft.com/office/drawing/2014/main" id="{933C2E39-B279-CE40-95FB-CB4B1793E9AA}"/>
                    </a:ext>
                  </a:extLst>
                </p:cNvPr>
                <p:cNvSpPr/>
                <p:nvPr/>
              </p:nvSpPr>
              <p:spPr>
                <a:xfrm>
                  <a:off x="0" y="1713297"/>
                  <a:ext cx="3597075" cy="436245"/>
                </a:xfrm>
                <a:prstGeom prst="roundRect">
                  <a:avLst/>
                </a:prstGeom>
              </p:spPr>
              <p:style>
                <a:lnRef idx="1">
                  <a:schemeClr val="accent4"/>
                </a:lnRef>
                <a:fillRef idx="2">
                  <a:schemeClr val="accent4"/>
                </a:fillRef>
                <a:effectRef idx="1">
                  <a:schemeClr val="accent4"/>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Bef>
                      <a:spcPts val="600"/>
                    </a:spcBef>
                    <a:spcAft>
                      <a:spcPts val="600"/>
                    </a:spcAft>
                  </a:pPr>
                  <a:r>
                    <a:rPr lang="en-US" sz="1100">
                      <a:effectLst/>
                      <a:latin typeface="Arial" panose="020B0604020202020204" pitchFamily="34" charset="0"/>
                      <a:ea typeface="Calibri" panose="020F0502020204030204" pitchFamily="34" charset="0"/>
                      <a:cs typeface="Arial" panose="020B0604020202020204" pitchFamily="34" charset="0"/>
                    </a:rPr>
                    <a:t>Revised CBCA criteria</a:t>
                  </a:r>
                  <a:endParaRPr lang="en-IT" sz="1100">
                    <a:effectLst/>
                    <a:latin typeface="Arial" panose="020B0604020202020204" pitchFamily="34" charset="0"/>
                    <a:ea typeface="Calibri" panose="020F0502020204030204" pitchFamily="34" charset="0"/>
                    <a:cs typeface="Arial" panose="020B0604020202020204" pitchFamily="34" charset="0"/>
                  </a:endParaRPr>
                </a:p>
              </p:txBody>
            </p:sp>
            <p:sp>
              <p:nvSpPr>
                <p:cNvPr id="25" name="Rounded Rectangle 24">
                  <a:extLst>
                    <a:ext uri="{FF2B5EF4-FFF2-40B4-BE49-F238E27FC236}">
                      <a16:creationId xmlns:a16="http://schemas.microsoft.com/office/drawing/2014/main" id="{A9AA3A35-BD72-374D-93A1-45937D7F0658}"/>
                    </a:ext>
                  </a:extLst>
                </p:cNvPr>
                <p:cNvSpPr/>
                <p:nvPr/>
              </p:nvSpPr>
              <p:spPr>
                <a:xfrm>
                  <a:off x="0" y="2271562"/>
                  <a:ext cx="3599749" cy="436613"/>
                </a:xfrm>
                <a:prstGeom prst="roundRect">
                  <a:avLst/>
                </a:prstGeom>
              </p:spPr>
              <p:style>
                <a:lnRef idx="1">
                  <a:schemeClr val="accent4"/>
                </a:lnRef>
                <a:fillRef idx="2">
                  <a:schemeClr val="accent4"/>
                </a:fillRef>
                <a:effectRef idx="1">
                  <a:schemeClr val="accent4"/>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Bef>
                      <a:spcPts val="600"/>
                    </a:spcBef>
                    <a:spcAft>
                      <a:spcPts val="600"/>
                    </a:spcAft>
                  </a:pPr>
                  <a:r>
                    <a:rPr lang="en-US" sz="1100">
                      <a:effectLst/>
                      <a:latin typeface="Arial" panose="020B0604020202020204" pitchFamily="34" charset="0"/>
                      <a:ea typeface="Calibri" panose="020F0502020204030204" pitchFamily="34" charset="0"/>
                      <a:cs typeface="Arial" panose="020B0604020202020204" pitchFamily="34" charset="0"/>
                    </a:rPr>
                    <a:t>Final application with Mediterranean Project 2 results </a:t>
                  </a:r>
                  <a:endParaRPr lang="en-IT" sz="1100">
                    <a:effectLst/>
                    <a:latin typeface="Arial" panose="020B0604020202020204" pitchFamily="34" charset="0"/>
                    <a:ea typeface="Calibri" panose="020F0502020204030204" pitchFamily="34" charset="0"/>
                    <a:cs typeface="Arial" panose="020B0604020202020204" pitchFamily="34" charset="0"/>
                  </a:endParaRPr>
                </a:p>
              </p:txBody>
            </p:sp>
          </p:grpSp>
          <p:cxnSp>
            <p:nvCxnSpPr>
              <p:cNvPr id="20" name="Elbow Connector 19">
                <a:extLst>
                  <a:ext uri="{FF2B5EF4-FFF2-40B4-BE49-F238E27FC236}">
                    <a16:creationId xmlns:a16="http://schemas.microsoft.com/office/drawing/2014/main" id="{78ED0DA3-E8D7-CA49-B731-B8A19CD05070}"/>
                  </a:ext>
                </a:extLst>
              </p:cNvPr>
              <p:cNvCxnSpPr/>
              <p:nvPr/>
            </p:nvCxnSpPr>
            <p:spPr>
              <a:xfrm>
                <a:off x="0" y="1052228"/>
                <a:ext cx="722496" cy="866274"/>
              </a:xfrm>
              <a:prstGeom prst="bentConnector3">
                <a:avLst/>
              </a:prstGeom>
              <a:ln>
                <a:tailEnd type="triangle"/>
              </a:ln>
            </p:spPr>
            <p:style>
              <a:lnRef idx="2">
                <a:schemeClr val="accent4"/>
              </a:lnRef>
              <a:fillRef idx="0">
                <a:schemeClr val="accent4"/>
              </a:fillRef>
              <a:effectRef idx="1">
                <a:schemeClr val="accent4"/>
              </a:effectRef>
              <a:fontRef idx="minor">
                <a:schemeClr val="tx1"/>
              </a:fontRef>
            </p:style>
          </p:cxnSp>
        </p:grpSp>
        <p:sp>
          <p:nvSpPr>
            <p:cNvPr id="26" name="Rounded Rectangle 25">
              <a:extLst>
                <a:ext uri="{FF2B5EF4-FFF2-40B4-BE49-F238E27FC236}">
                  <a16:creationId xmlns:a16="http://schemas.microsoft.com/office/drawing/2014/main" id="{2B1D81B1-658A-8641-84CA-D84097F40A9E}"/>
                </a:ext>
              </a:extLst>
            </p:cNvPr>
            <p:cNvSpPr/>
            <p:nvPr/>
          </p:nvSpPr>
          <p:spPr>
            <a:xfrm>
              <a:off x="539552" y="3130267"/>
              <a:ext cx="1154430" cy="2386965"/>
            </a:xfrm>
            <a:prstGeom prst="roundRect">
              <a:avLst/>
            </a:prstGeom>
          </p:spPr>
          <p:style>
            <a:lnRef idx="1">
              <a:schemeClr val="accent4"/>
            </a:lnRef>
            <a:fillRef idx="2">
              <a:schemeClr val="accent4"/>
            </a:fillRef>
            <a:effectRef idx="1">
              <a:schemeClr val="accent4"/>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Bef>
                  <a:spcPts val="600"/>
                </a:spcBef>
                <a:spcAft>
                  <a:spcPts val="600"/>
                </a:spcAft>
              </a:pPr>
              <a:r>
                <a:rPr lang="fr-FR" sz="1100">
                  <a:effectLst/>
                  <a:latin typeface="Arial" panose="020B0604020202020204" pitchFamily="34" charset="0"/>
                  <a:ea typeface="Calibri" panose="020F0502020204030204" pitchFamily="34" charset="0"/>
                  <a:cs typeface="Arial" panose="020B0604020202020204" pitchFamily="34" charset="0"/>
                </a:rPr>
                <a:t>MEDREG Input</a:t>
              </a:r>
              <a:endParaRPr lang="en-IT" sz="1100">
                <a:effectLst/>
                <a:latin typeface="Arial" panose="020B0604020202020204" pitchFamily="34" charset="0"/>
                <a:ea typeface="Calibri" panose="020F0502020204030204" pitchFamily="34" charset="0"/>
                <a:cs typeface="Arial" panose="020B0604020202020204" pitchFamily="34" charset="0"/>
              </a:endParaRPr>
            </a:p>
          </p:txBody>
        </p:sp>
      </p:grpSp>
      <p:sp>
        <p:nvSpPr>
          <p:cNvPr id="28" name="Espace réservé du contenu 5">
            <a:extLst>
              <a:ext uri="{FF2B5EF4-FFF2-40B4-BE49-F238E27FC236}">
                <a16:creationId xmlns:a16="http://schemas.microsoft.com/office/drawing/2014/main" id="{CF4E3288-AF21-4242-84CA-F1CDD8E18901}"/>
              </a:ext>
            </a:extLst>
          </p:cNvPr>
          <p:cNvSpPr txBox="1">
            <a:spLocks/>
          </p:cNvSpPr>
          <p:nvPr/>
        </p:nvSpPr>
        <p:spPr>
          <a:xfrm>
            <a:off x="6645752" y="4026071"/>
            <a:ext cx="2334605" cy="1168554"/>
          </a:xfrm>
          <a:prstGeom prst="rect">
            <a:avLst/>
          </a:prstGeom>
          <a:noFill/>
        </p:spPr>
        <p:txBody>
          <a:bodyPr/>
          <a:lstStyle>
            <a:lvl1pPr marL="135461" indent="-135461" algn="l" defTabSz="677305" rtl="0" eaLnBrk="1" latinLnBrk="0" hangingPunct="1">
              <a:lnSpc>
                <a:spcPct val="100000"/>
              </a:lnSpc>
              <a:spcBef>
                <a:spcPts val="667"/>
              </a:spcBef>
              <a:spcAft>
                <a:spcPts val="0"/>
              </a:spcAft>
              <a:buClr>
                <a:schemeClr val="tx1">
                  <a:lumMod val="85000"/>
                  <a:lumOff val="15000"/>
                </a:schemeClr>
              </a:buClr>
              <a:buFont typeface="Garamond" pitchFamily="18" charset="0"/>
              <a:buChar char="◦"/>
              <a:defRPr sz="1350" b="0" i="0" kern="1200" cap="small" baseline="0">
                <a:solidFill>
                  <a:schemeClr val="accent4"/>
                </a:solidFill>
                <a:latin typeface="open sans" charset="0"/>
                <a:ea typeface="Bookman Old Style" charset="0"/>
                <a:cs typeface="Bookman Old Style" charset="0"/>
              </a:defRPr>
            </a:lvl1pPr>
            <a:lvl2pPr marL="338653" indent="-135461" algn="l" defTabSz="677305" rtl="0" eaLnBrk="1" latinLnBrk="0" hangingPunct="1">
              <a:lnSpc>
                <a:spcPct val="100000"/>
              </a:lnSpc>
              <a:spcBef>
                <a:spcPts val="370"/>
              </a:spcBef>
              <a:buClr>
                <a:schemeClr val="tx1">
                  <a:lumMod val="85000"/>
                  <a:lumOff val="15000"/>
                </a:schemeClr>
              </a:buClr>
              <a:buFont typeface="Garamond" pitchFamily="18" charset="0"/>
              <a:buChar char="◦"/>
              <a:defRPr sz="1200" b="0" i="0" kern="1200">
                <a:solidFill>
                  <a:schemeClr val="accent5"/>
                </a:solidFill>
                <a:latin typeface="Bookman Old Style" charset="0"/>
                <a:ea typeface="Bookman Old Style" charset="0"/>
                <a:cs typeface="Bookman Old Style" charset="0"/>
              </a:defRPr>
            </a:lvl2pPr>
            <a:lvl3pPr marL="541844" indent="-135461" algn="l" defTabSz="677305" rtl="0" eaLnBrk="1" latinLnBrk="0" hangingPunct="1">
              <a:lnSpc>
                <a:spcPct val="100000"/>
              </a:lnSpc>
              <a:spcBef>
                <a:spcPts val="370"/>
              </a:spcBef>
              <a:buClr>
                <a:schemeClr val="tx1">
                  <a:lumMod val="85000"/>
                  <a:lumOff val="15000"/>
                </a:schemeClr>
              </a:buClr>
              <a:buFont typeface="Garamond" pitchFamily="18" charset="0"/>
              <a:buChar char="◦"/>
              <a:defRPr sz="1050" b="0" i="0" kern="1200">
                <a:solidFill>
                  <a:schemeClr val="accent5"/>
                </a:solidFill>
                <a:latin typeface="Bookman Old Style" charset="0"/>
                <a:ea typeface="Bookman Old Style" charset="0"/>
                <a:cs typeface="Bookman Old Style" charset="0"/>
              </a:defRPr>
            </a:lvl3pPr>
            <a:lvl4pPr marL="745035" indent="-135461" algn="l" defTabSz="677305" rtl="0" eaLnBrk="1" latinLnBrk="0" hangingPunct="1">
              <a:lnSpc>
                <a:spcPct val="100000"/>
              </a:lnSpc>
              <a:spcBef>
                <a:spcPts val="370"/>
              </a:spcBef>
              <a:buClr>
                <a:schemeClr val="tx1">
                  <a:lumMod val="85000"/>
                  <a:lumOff val="15000"/>
                </a:schemeClr>
              </a:buClr>
              <a:buFont typeface="Garamond" pitchFamily="18" charset="0"/>
              <a:buChar char="◦"/>
              <a:defRPr sz="1050" b="0" i="0" kern="1200">
                <a:solidFill>
                  <a:schemeClr val="accent5"/>
                </a:solidFill>
                <a:latin typeface="Bookman Old Style" charset="0"/>
                <a:ea typeface="Bookman Old Style" charset="0"/>
                <a:cs typeface="Bookman Old Style" charset="0"/>
              </a:defRPr>
            </a:lvl4pPr>
            <a:lvl5pPr marL="948227" indent="-135461" algn="l" defTabSz="677305" rtl="0" eaLnBrk="1" latinLnBrk="0" hangingPunct="1">
              <a:lnSpc>
                <a:spcPct val="100000"/>
              </a:lnSpc>
              <a:spcBef>
                <a:spcPts val="370"/>
              </a:spcBef>
              <a:buClr>
                <a:schemeClr val="tx1">
                  <a:lumMod val="85000"/>
                  <a:lumOff val="15000"/>
                </a:schemeClr>
              </a:buClr>
              <a:buFont typeface="Garamond" pitchFamily="18" charset="0"/>
              <a:buChar char="◦"/>
              <a:defRPr sz="1050" b="0" i="0" kern="1200">
                <a:solidFill>
                  <a:schemeClr val="accent5"/>
                </a:solidFill>
                <a:latin typeface="Bookman Old Style" charset="0"/>
                <a:ea typeface="Bookman Old Style" charset="0"/>
                <a:cs typeface="Bookman Old Style" charset="0"/>
              </a:defRPr>
            </a:lvl5pPr>
            <a:lvl6pPr marL="1185136" indent="-169327" algn="l" defTabSz="677305" rtl="0" eaLnBrk="1" latinLnBrk="0" hangingPunct="1">
              <a:lnSpc>
                <a:spcPct val="100000"/>
              </a:lnSpc>
              <a:spcBef>
                <a:spcPts val="370"/>
              </a:spcBef>
              <a:buClr>
                <a:schemeClr val="tx1">
                  <a:lumMod val="85000"/>
                  <a:lumOff val="15000"/>
                </a:schemeClr>
              </a:buClr>
              <a:buFont typeface="Garamond" pitchFamily="18" charset="0"/>
              <a:buChar char="◦"/>
              <a:defRPr sz="1050" kern="1200">
                <a:solidFill>
                  <a:schemeClr val="tx1"/>
                </a:solidFill>
                <a:latin typeface="+mn-lt"/>
                <a:ea typeface="+mn-ea"/>
                <a:cs typeface="+mn-cs"/>
              </a:defRPr>
            </a:lvl6pPr>
            <a:lvl7pPr marL="1407349" indent="-169327" algn="l" defTabSz="677305" rtl="0" eaLnBrk="1" latinLnBrk="0" hangingPunct="1">
              <a:lnSpc>
                <a:spcPct val="100000"/>
              </a:lnSpc>
              <a:spcBef>
                <a:spcPts val="370"/>
              </a:spcBef>
              <a:buClr>
                <a:schemeClr val="tx1">
                  <a:lumMod val="85000"/>
                  <a:lumOff val="15000"/>
                </a:schemeClr>
              </a:buClr>
              <a:buFont typeface="Garamond" pitchFamily="18" charset="0"/>
              <a:buChar char="◦"/>
              <a:defRPr sz="1050" kern="1200">
                <a:solidFill>
                  <a:schemeClr val="tx1"/>
                </a:solidFill>
                <a:latin typeface="+mn-lt"/>
                <a:ea typeface="+mn-ea"/>
                <a:cs typeface="+mn-cs"/>
              </a:defRPr>
            </a:lvl7pPr>
            <a:lvl8pPr marL="1629562" indent="-169327" algn="l" defTabSz="677305" rtl="0" eaLnBrk="1" latinLnBrk="0" hangingPunct="1">
              <a:lnSpc>
                <a:spcPct val="100000"/>
              </a:lnSpc>
              <a:spcBef>
                <a:spcPts val="370"/>
              </a:spcBef>
              <a:buClr>
                <a:schemeClr val="tx1">
                  <a:lumMod val="85000"/>
                  <a:lumOff val="15000"/>
                </a:schemeClr>
              </a:buClr>
              <a:buFont typeface="Garamond" pitchFamily="18" charset="0"/>
              <a:buChar char="◦"/>
              <a:defRPr sz="1050" kern="1200">
                <a:solidFill>
                  <a:schemeClr val="tx1"/>
                </a:solidFill>
                <a:latin typeface="+mn-lt"/>
                <a:ea typeface="+mn-ea"/>
                <a:cs typeface="+mn-cs"/>
              </a:defRPr>
            </a:lvl8pPr>
            <a:lvl9pPr marL="1851775" indent="-169327" algn="l" defTabSz="677305" rtl="0" eaLnBrk="1" latinLnBrk="0" hangingPunct="1">
              <a:lnSpc>
                <a:spcPct val="100000"/>
              </a:lnSpc>
              <a:spcBef>
                <a:spcPts val="370"/>
              </a:spcBef>
              <a:buClr>
                <a:schemeClr val="tx1">
                  <a:lumMod val="85000"/>
                  <a:lumOff val="15000"/>
                </a:schemeClr>
              </a:buClr>
              <a:buFont typeface="Garamond" pitchFamily="18" charset="0"/>
              <a:buChar char="◦"/>
              <a:defRPr sz="1050" kern="1200">
                <a:solidFill>
                  <a:schemeClr val="tx1"/>
                </a:solidFill>
                <a:latin typeface="+mn-lt"/>
                <a:ea typeface="+mn-ea"/>
                <a:cs typeface="+mn-cs"/>
              </a:defRPr>
            </a:lvl9pPr>
          </a:lstStyle>
          <a:p>
            <a:pPr marL="0" lvl="1" indent="0" defTabSz="685666" fontAlgn="auto">
              <a:spcBef>
                <a:spcPts val="600"/>
              </a:spcBef>
              <a:buNone/>
            </a:pPr>
            <a:r>
              <a:rPr lang="en-US" sz="1800" dirty="0">
                <a:solidFill>
                  <a:schemeClr val="tx1"/>
                </a:solidFill>
                <a:latin typeface="Arial" panose="020B0604020202020204" pitchFamily="34" charset="0"/>
                <a:cs typeface="Arial" panose="020B0604020202020204" pitchFamily="34" charset="0"/>
              </a:rPr>
              <a:t>MEDREG and MEDTSO cooperation in the CBCA analysis</a:t>
            </a:r>
          </a:p>
          <a:p>
            <a:pPr marL="0" lvl="1" indent="0" defTabSz="685666" fontAlgn="auto">
              <a:spcBef>
                <a:spcPts val="600"/>
              </a:spcBef>
              <a:buNone/>
            </a:pPr>
            <a:r>
              <a:rPr lang="en-IT" sz="1800" dirty="0">
                <a:solidFill>
                  <a:schemeClr val="tx1"/>
                </a:solidFill>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39530848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egnaposto numero diapositiva 3">
            <a:extLst>
              <a:ext uri="{FF2B5EF4-FFF2-40B4-BE49-F238E27FC236}">
                <a16:creationId xmlns:a16="http://schemas.microsoft.com/office/drawing/2014/main" id="{8D957864-9647-BC4E-828F-4B4AC30A14D0}"/>
              </a:ext>
            </a:extLst>
          </p:cNvPr>
          <p:cNvSpPr txBox="1">
            <a:spLocks/>
          </p:cNvSpPr>
          <p:nvPr/>
        </p:nvSpPr>
        <p:spPr>
          <a:xfrm>
            <a:off x="7236296" y="6248098"/>
            <a:ext cx="423712" cy="493269"/>
          </a:xfrm>
          <a:prstGeom prst="rect">
            <a:avLst/>
          </a:prstGeom>
          <a:noFill/>
        </p:spPr>
        <p:txBody>
          <a:bodyPr vert="horz" anchor="ctr" anchorCtr="0"/>
          <a:lstStyle>
            <a:defPPr>
              <a:defRPr lang="it-IT"/>
            </a:defPPr>
            <a:lvl1pPr marL="0" algn="ctr" defTabSz="914343" rtl="0" eaLnBrk="1" latinLnBrk="0" hangingPunct="1">
              <a:defRPr sz="1200" kern="1200" baseline="0">
                <a:solidFill>
                  <a:schemeClr val="tx2"/>
                </a:solidFill>
                <a:latin typeface="open sans" charset="0"/>
                <a:ea typeface="+mn-ea"/>
                <a:cs typeface="+mn-cs"/>
              </a:defRPr>
            </a:lvl1pPr>
            <a:lvl2pPr marL="457171" algn="l" defTabSz="914343" rtl="0" eaLnBrk="1" latinLnBrk="0" hangingPunct="1">
              <a:defRPr sz="1800" kern="1200">
                <a:solidFill>
                  <a:schemeClr val="tx1"/>
                </a:solidFill>
                <a:latin typeface="+mn-lt"/>
                <a:ea typeface="+mn-ea"/>
                <a:cs typeface="+mn-cs"/>
              </a:defRPr>
            </a:lvl2pPr>
            <a:lvl3pPr marL="914343" algn="l" defTabSz="914343" rtl="0" eaLnBrk="1" latinLnBrk="0" hangingPunct="1">
              <a:defRPr sz="1800" kern="1200">
                <a:solidFill>
                  <a:schemeClr val="tx1"/>
                </a:solidFill>
                <a:latin typeface="+mn-lt"/>
                <a:ea typeface="+mn-ea"/>
                <a:cs typeface="+mn-cs"/>
              </a:defRPr>
            </a:lvl3pPr>
            <a:lvl4pPr marL="1371514" algn="l" defTabSz="914343" rtl="0" eaLnBrk="1" latinLnBrk="0" hangingPunct="1">
              <a:defRPr sz="1800" kern="1200">
                <a:solidFill>
                  <a:schemeClr val="tx1"/>
                </a:solidFill>
                <a:latin typeface="+mn-lt"/>
                <a:ea typeface="+mn-ea"/>
                <a:cs typeface="+mn-cs"/>
              </a:defRPr>
            </a:lvl4pPr>
            <a:lvl5pPr marL="1828685" algn="l" defTabSz="914343" rtl="0" eaLnBrk="1" latinLnBrk="0" hangingPunct="1">
              <a:defRPr sz="1800" kern="1200">
                <a:solidFill>
                  <a:schemeClr val="tx1"/>
                </a:solidFill>
                <a:latin typeface="+mn-lt"/>
                <a:ea typeface="+mn-ea"/>
                <a:cs typeface="+mn-cs"/>
              </a:defRPr>
            </a:lvl5pPr>
            <a:lvl6pPr marL="2285858" algn="l" defTabSz="914343" rtl="0" eaLnBrk="1" latinLnBrk="0" hangingPunct="1">
              <a:defRPr sz="1800" kern="1200">
                <a:solidFill>
                  <a:schemeClr val="tx1"/>
                </a:solidFill>
                <a:latin typeface="+mn-lt"/>
                <a:ea typeface="+mn-ea"/>
                <a:cs typeface="+mn-cs"/>
              </a:defRPr>
            </a:lvl6pPr>
            <a:lvl7pPr marL="2743029" algn="l" defTabSz="914343" rtl="0" eaLnBrk="1" latinLnBrk="0" hangingPunct="1">
              <a:defRPr sz="1800" kern="1200">
                <a:solidFill>
                  <a:schemeClr val="tx1"/>
                </a:solidFill>
                <a:latin typeface="+mn-lt"/>
                <a:ea typeface="+mn-ea"/>
                <a:cs typeface="+mn-cs"/>
              </a:defRPr>
            </a:lvl7pPr>
            <a:lvl8pPr marL="3200200" algn="l" defTabSz="914343" rtl="0" eaLnBrk="1" latinLnBrk="0" hangingPunct="1">
              <a:defRPr sz="1800" kern="1200">
                <a:solidFill>
                  <a:schemeClr val="tx1"/>
                </a:solidFill>
                <a:latin typeface="+mn-lt"/>
                <a:ea typeface="+mn-ea"/>
                <a:cs typeface="+mn-cs"/>
              </a:defRPr>
            </a:lvl8pPr>
            <a:lvl9pPr marL="3657372" algn="l" defTabSz="914343" rtl="0" eaLnBrk="1" latinLnBrk="0" hangingPunct="1">
              <a:defRPr sz="1800" kern="1200">
                <a:solidFill>
                  <a:schemeClr val="tx1"/>
                </a:solidFill>
                <a:latin typeface="+mn-lt"/>
                <a:ea typeface="+mn-ea"/>
                <a:cs typeface="+mn-cs"/>
              </a:defRPr>
            </a:lvl9pPr>
          </a:lstStyle>
          <a:p>
            <a:pPr marL="0" marR="0" lvl="0" indent="0" algn="ctr" defTabSz="914343" rtl="0" eaLnBrk="1" fontAlgn="auto" latinLnBrk="0" hangingPunct="1">
              <a:lnSpc>
                <a:spcPct val="100000"/>
              </a:lnSpc>
              <a:spcBef>
                <a:spcPts val="0"/>
              </a:spcBef>
              <a:spcAft>
                <a:spcPts val="0"/>
              </a:spcAft>
              <a:buClrTx/>
              <a:buSzTx/>
              <a:buFontTx/>
              <a:buNone/>
              <a:tabLst/>
              <a:defRPr/>
            </a:pPr>
            <a:fld id="{B4C0C79C-EB87-42B5-9827-4512CFDA4E05}" type="slidenum">
              <a:rPr kumimoji="0" lang="it-IT" sz="1200" b="0" i="0" u="none" strike="noStrike" kern="1200" cap="none" spc="0" normalizeH="0" baseline="0" noProof="0" smtClean="0">
                <a:ln>
                  <a:noFill/>
                </a:ln>
                <a:solidFill>
                  <a:srgbClr val="2A5978"/>
                </a:solidFill>
                <a:effectLst/>
                <a:uLnTx/>
                <a:uFillTx/>
                <a:latin typeface="open sans" charset="0"/>
                <a:ea typeface="+mn-ea"/>
                <a:cs typeface="+mn-cs"/>
              </a:rPr>
              <a:t>4</a:t>
            </a:fld>
            <a:endParaRPr kumimoji="0" lang="it-IT" sz="1200" b="0" i="0" u="none" strike="noStrike" kern="1200" cap="none" spc="0" normalizeH="0" baseline="0" noProof="0" dirty="0">
              <a:ln>
                <a:noFill/>
              </a:ln>
              <a:solidFill>
                <a:srgbClr val="2A5978"/>
              </a:solidFill>
              <a:effectLst/>
              <a:uLnTx/>
              <a:uFillTx/>
              <a:latin typeface="open sans" charset="0"/>
              <a:ea typeface="+mn-ea"/>
              <a:cs typeface="+mn-cs"/>
            </a:endParaRPr>
          </a:p>
        </p:txBody>
      </p:sp>
      <p:sp>
        <p:nvSpPr>
          <p:cNvPr id="12" name="Titolo 1">
            <a:extLst>
              <a:ext uri="{FF2B5EF4-FFF2-40B4-BE49-F238E27FC236}">
                <a16:creationId xmlns:a16="http://schemas.microsoft.com/office/drawing/2014/main" id="{6A2476F4-93E4-1542-8837-A2BB83046FA5}"/>
              </a:ext>
            </a:extLst>
          </p:cNvPr>
          <p:cNvSpPr txBox="1">
            <a:spLocks/>
          </p:cNvSpPr>
          <p:nvPr/>
        </p:nvSpPr>
        <p:spPr>
          <a:xfrm>
            <a:off x="184732" y="400907"/>
            <a:ext cx="8366666" cy="651825"/>
          </a:xfrm>
          <a:prstGeom prst="rect">
            <a:avLst/>
          </a:prstGeom>
        </p:spPr>
        <p:txBody>
          <a:bodyPr vert="horz" lIns="0" tIns="0" rIns="0" bIns="0" rtlCol="0" anchor="t" anchorCtr="0">
            <a:noAutofit/>
          </a:bodyPr>
          <a:lstStyle>
            <a:lvl1pPr algn="l" defTabSz="677305" rtl="0" eaLnBrk="1" latinLnBrk="0" hangingPunct="1">
              <a:lnSpc>
                <a:spcPct val="90000"/>
              </a:lnSpc>
              <a:spcBef>
                <a:spcPct val="0"/>
              </a:spcBef>
              <a:buNone/>
              <a:defRPr lang="en-US" sz="2625" b="0" i="0" kern="1200" cap="none" spc="73" baseline="0" dirty="0">
                <a:solidFill>
                  <a:schemeClr val="accent6"/>
                </a:solidFill>
                <a:effectLst/>
                <a:latin typeface="Open Sans" charset="0"/>
                <a:ea typeface="American Typewriter" charset="0"/>
                <a:cs typeface="American Typewriter" charset="0"/>
              </a:defRPr>
            </a:lvl1pPr>
          </a:lstStyle>
          <a:p>
            <a:pPr lvl="1"/>
            <a:r>
              <a:rPr lang="en-US" sz="2800" b="1" spc="98" dirty="0">
                <a:solidFill>
                  <a:schemeClr val="accent6"/>
                </a:solidFill>
                <a:latin typeface="Arial" panose="020B0604020202020204" pitchFamily="34" charset="0"/>
                <a:cs typeface="Arial" panose="020B0604020202020204" pitchFamily="34" charset="0"/>
              </a:rPr>
              <a:t>Perspectives in the Maghreb and Mashreq sub-regions</a:t>
            </a:r>
            <a:endParaRPr lang="en-IT" sz="2800" b="1" spc="98" dirty="0">
              <a:solidFill>
                <a:schemeClr val="accent6"/>
              </a:solidFill>
              <a:latin typeface="Arial" panose="020B0604020202020204" pitchFamily="34" charset="0"/>
              <a:cs typeface="Arial" panose="020B0604020202020204" pitchFamily="34" charset="0"/>
            </a:endParaRPr>
          </a:p>
        </p:txBody>
      </p:sp>
      <p:pic>
        <p:nvPicPr>
          <p:cNvPr id="9" name="Image 30">
            <a:extLst>
              <a:ext uri="{FF2B5EF4-FFF2-40B4-BE49-F238E27FC236}">
                <a16:creationId xmlns:a16="http://schemas.microsoft.com/office/drawing/2014/main" id="{097953F7-BB01-0349-968A-C7B158475150}"/>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971600" y="2060849"/>
            <a:ext cx="6264696" cy="4294144"/>
          </a:xfrm>
          <a:prstGeom prst="rect">
            <a:avLst/>
          </a:prstGeom>
          <a:noFill/>
          <a:ln>
            <a:noFill/>
          </a:ln>
        </p:spPr>
      </p:pic>
      <p:sp>
        <p:nvSpPr>
          <p:cNvPr id="3" name="Rectangle 2">
            <a:extLst>
              <a:ext uri="{FF2B5EF4-FFF2-40B4-BE49-F238E27FC236}">
                <a16:creationId xmlns:a16="http://schemas.microsoft.com/office/drawing/2014/main" id="{1599D973-3C47-6A44-919D-D9382FC76281}"/>
              </a:ext>
            </a:extLst>
          </p:cNvPr>
          <p:cNvSpPr/>
          <p:nvPr/>
        </p:nvSpPr>
        <p:spPr>
          <a:xfrm>
            <a:off x="184732" y="1484784"/>
            <a:ext cx="2957737" cy="1477328"/>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wrap="square">
            <a:spAutoFit/>
          </a:bodyPr>
          <a:lstStyle/>
          <a:p>
            <a:r>
              <a:rPr lang="en-US" dirty="0">
                <a:latin typeface="Arial" panose="020B0604020202020204" pitchFamily="34" charset="0"/>
                <a:ea typeface="Calibri" panose="020F0502020204030204" pitchFamily="34" charset="0"/>
              </a:rPr>
              <a:t>In the Maghreb, the focus is more on regulatory harmonization than interconnection development. </a:t>
            </a:r>
            <a:endParaRPr lang="en-US" dirty="0"/>
          </a:p>
        </p:txBody>
      </p:sp>
      <p:sp>
        <p:nvSpPr>
          <p:cNvPr id="4" name="Rectangle 3">
            <a:extLst>
              <a:ext uri="{FF2B5EF4-FFF2-40B4-BE49-F238E27FC236}">
                <a16:creationId xmlns:a16="http://schemas.microsoft.com/office/drawing/2014/main" id="{8FA985A7-7C9E-ED45-BAF0-AA2273C27A96}"/>
              </a:ext>
            </a:extLst>
          </p:cNvPr>
          <p:cNvSpPr/>
          <p:nvPr/>
        </p:nvSpPr>
        <p:spPr>
          <a:xfrm>
            <a:off x="5940152" y="4305549"/>
            <a:ext cx="3025958" cy="1477328"/>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r>
              <a:rPr lang="en-US" dirty="0">
                <a:latin typeface="Arial" panose="020B0604020202020204" pitchFamily="34" charset="0"/>
                <a:ea typeface="Calibri" panose="020F0502020204030204" pitchFamily="34" charset="0"/>
              </a:rPr>
              <a:t>In the Mashreq, the aim is to </a:t>
            </a:r>
            <a:r>
              <a:rPr lang="en-US" dirty="0"/>
              <a:t>maximize the net transfer capacity and improve the energy trade.</a:t>
            </a:r>
            <a:r>
              <a:rPr lang="en-IT" dirty="0"/>
              <a:t> </a:t>
            </a:r>
            <a:endParaRPr lang="en-US" dirty="0"/>
          </a:p>
        </p:txBody>
      </p:sp>
    </p:spTree>
    <p:extLst>
      <p:ext uri="{BB962C8B-B14F-4D97-AF65-F5344CB8AC3E}">
        <p14:creationId xmlns:p14="http://schemas.microsoft.com/office/powerpoint/2010/main" val="39828761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69965" y="3455667"/>
            <a:ext cx="8603780" cy="464759"/>
          </a:xfrm>
          <a:prstGeom prst="rect">
            <a:avLst/>
          </a:prstGeom>
        </p:spPr>
        <p:txBody>
          <a:bodyPr/>
          <a:lstStyle/>
          <a:p>
            <a:r>
              <a:rPr lang="en-US" dirty="0"/>
              <a:t>Corso di Porta Vittoria, 27 </a:t>
            </a:r>
            <a:br>
              <a:rPr lang="en-US" dirty="0"/>
            </a:br>
            <a:r>
              <a:rPr lang="en-US" dirty="0"/>
              <a:t>20122 Milan | Italy </a:t>
            </a:r>
            <a:br>
              <a:rPr lang="en-US" dirty="0"/>
            </a:br>
            <a:br>
              <a:rPr lang="en-US" dirty="0"/>
            </a:br>
            <a:r>
              <a:rPr lang="en-US" dirty="0" err="1">
                <a:hlinkClick r:id="rId2"/>
              </a:rPr>
              <a:t>www.medreg-regulators.org</a:t>
            </a:r>
            <a:endParaRPr lang="it-IT" dirty="0"/>
          </a:p>
        </p:txBody>
      </p:sp>
      <p:pic>
        <p:nvPicPr>
          <p:cNvPr id="4" name="Immagine 3">
            <a:hlinkClick r:id="rId3"/>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343545" y="4213298"/>
            <a:ext cx="404947" cy="404947"/>
          </a:xfrm>
          <a:prstGeom prst="rect">
            <a:avLst/>
          </a:prstGeom>
        </p:spPr>
      </p:pic>
      <p:pic>
        <p:nvPicPr>
          <p:cNvPr id="5" name="Immagine 4">
            <a:hlinkClick r:id="rId5"/>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3849924" y="4213298"/>
            <a:ext cx="404947" cy="404947"/>
          </a:xfrm>
          <a:prstGeom prst="rect">
            <a:avLst/>
          </a:prstGeom>
        </p:spPr>
      </p:pic>
      <p:pic>
        <p:nvPicPr>
          <p:cNvPr id="6" name="Immagine 5">
            <a:hlinkClick r:id="rId7"/>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4356303" y="4213298"/>
            <a:ext cx="404947" cy="404947"/>
          </a:xfrm>
          <a:prstGeom prst="rect">
            <a:avLst/>
          </a:prstGeom>
        </p:spPr>
      </p:pic>
      <p:pic>
        <p:nvPicPr>
          <p:cNvPr id="7" name="Immagine 6">
            <a:hlinkClick r:id="rId9"/>
          </p:cNvPr>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4862682" y="4214040"/>
            <a:ext cx="404947" cy="403463"/>
          </a:xfrm>
          <a:prstGeom prst="rect">
            <a:avLst/>
          </a:prstGeom>
        </p:spPr>
      </p:pic>
      <p:pic>
        <p:nvPicPr>
          <p:cNvPr id="8" name="Immagine 7">
            <a:hlinkClick r:id="rId11"/>
          </p:cNvPr>
          <p:cNvPicPr>
            <a:picLocks noChangeAspect="1"/>
          </p:cNvPicPr>
          <p:nvPr/>
        </p:nvPicPr>
        <p:blipFill>
          <a:blip r:embed="rId12" cstate="email">
            <a:extLst>
              <a:ext uri="{28A0092B-C50C-407E-A947-70E740481C1C}">
                <a14:useLocalDpi xmlns:a14="http://schemas.microsoft.com/office/drawing/2010/main"/>
              </a:ext>
            </a:extLst>
          </a:blip>
          <a:stretch>
            <a:fillRect/>
          </a:stretch>
        </p:blipFill>
        <p:spPr>
          <a:xfrm>
            <a:off x="5369061" y="4214040"/>
            <a:ext cx="404947" cy="403463"/>
          </a:xfrm>
          <a:prstGeom prst="rect">
            <a:avLst/>
          </a:prstGeom>
        </p:spPr>
      </p:pic>
    </p:spTree>
    <p:extLst>
      <p:ext uri="{BB962C8B-B14F-4D97-AF65-F5344CB8AC3E}">
        <p14:creationId xmlns:p14="http://schemas.microsoft.com/office/powerpoint/2010/main" val="400284252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_rels/theme4.xml.rels><?xml version="1.0" encoding="UTF-8" standalone="yes"?>
<Relationships xmlns="http://schemas.openxmlformats.org/package/2006/relationships"><Relationship Id="rId1" Type="http://schemas.openxmlformats.org/officeDocument/2006/relationships/image" Target="../media/image1.jpeg"/></Relationships>
</file>

<file path=ppt/theme/_rels/theme5.xml.rels><?xml version="1.0" encoding="UTF-8" standalone="yes"?>
<Relationships xmlns="http://schemas.openxmlformats.org/package/2006/relationships"><Relationship Id="rId1" Type="http://schemas.openxmlformats.org/officeDocument/2006/relationships/image" Target="../media/image1.jpeg"/></Relationships>
</file>

<file path=ppt/theme/_rels/theme6.xml.rels><?xml version="1.0" encoding="UTF-8" standalone="yes"?>
<Relationships xmlns="http://schemas.openxmlformats.org/package/2006/relationships"><Relationship Id="rId1" Type="http://schemas.openxmlformats.org/officeDocument/2006/relationships/image" Target="../media/image1.jpeg"/></Relationships>
</file>

<file path=ppt/theme/_rels/theme7.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4_Sapone">
  <a:themeElements>
    <a:clrScheme name="Template MedReg Color ">
      <a:dk1>
        <a:srgbClr val="000000"/>
      </a:dk1>
      <a:lt1>
        <a:srgbClr val="FFFFFF"/>
      </a:lt1>
      <a:dk2>
        <a:srgbClr val="2A5978"/>
      </a:dk2>
      <a:lt2>
        <a:srgbClr val="D9E0E1"/>
      </a:lt2>
      <a:accent1>
        <a:srgbClr val="FED91A"/>
      </a:accent1>
      <a:accent2>
        <a:srgbClr val="D1DA2E"/>
      </a:accent2>
      <a:accent3>
        <a:srgbClr val="84BE41"/>
      </a:accent3>
      <a:accent4>
        <a:srgbClr val="0B9C8F"/>
      </a:accent4>
      <a:accent5>
        <a:srgbClr val="379FCD"/>
      </a:accent5>
      <a:accent6>
        <a:srgbClr val="2669A5"/>
      </a:accent6>
      <a:hlink>
        <a:srgbClr val="E6792B"/>
      </a:hlink>
      <a:folHlink>
        <a:srgbClr val="9F9AC0"/>
      </a:folHlink>
    </a:clrScheme>
    <a:fontScheme name="Sapon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apone">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90000"/>
                <a:shade val="92000"/>
                <a:satMod val="160000"/>
              </a:schemeClr>
            </a:gs>
            <a:gs pos="77000">
              <a:schemeClr val="phClr">
                <a:tint val="100000"/>
                <a:shade val="73000"/>
                <a:satMod val="155000"/>
              </a:schemeClr>
            </a:gs>
            <a:gs pos="100000">
              <a:schemeClr val="phClr">
                <a:tint val="100000"/>
                <a:shade val="67000"/>
                <a:satMod val="145000"/>
              </a:schemeClr>
            </a:gs>
          </a:gsLst>
          <a:lin ang="5400000" scaled="0"/>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Presentazione3" id="{4A0EE648-C4EA-874A-9793-F72CF7E7D79E}" vid="{5BD2CB1C-2799-EE4D-A8D2-4F70EBA34083}"/>
    </a:ext>
  </a:extLst>
</a:theme>
</file>

<file path=ppt/theme/theme2.xml><?xml version="1.0" encoding="utf-8"?>
<a:theme xmlns:a="http://schemas.openxmlformats.org/drawingml/2006/main" name="18_Sapone">
  <a:themeElements>
    <a:clrScheme name="Template MedReg Color ">
      <a:dk1>
        <a:srgbClr val="000000"/>
      </a:dk1>
      <a:lt1>
        <a:srgbClr val="FFFFFF"/>
      </a:lt1>
      <a:dk2>
        <a:srgbClr val="2A5978"/>
      </a:dk2>
      <a:lt2>
        <a:srgbClr val="D9E0E1"/>
      </a:lt2>
      <a:accent1>
        <a:srgbClr val="FED91A"/>
      </a:accent1>
      <a:accent2>
        <a:srgbClr val="D1DA2E"/>
      </a:accent2>
      <a:accent3>
        <a:srgbClr val="84BE41"/>
      </a:accent3>
      <a:accent4>
        <a:srgbClr val="0B9C8F"/>
      </a:accent4>
      <a:accent5>
        <a:srgbClr val="379FCD"/>
      </a:accent5>
      <a:accent6>
        <a:srgbClr val="2669A5"/>
      </a:accent6>
      <a:hlink>
        <a:srgbClr val="E6792B"/>
      </a:hlink>
      <a:folHlink>
        <a:srgbClr val="9F9AC0"/>
      </a:folHlink>
    </a:clrScheme>
    <a:fontScheme name="Sapon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apone">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90000"/>
                <a:shade val="92000"/>
                <a:satMod val="160000"/>
              </a:schemeClr>
            </a:gs>
            <a:gs pos="77000">
              <a:schemeClr val="phClr">
                <a:tint val="100000"/>
                <a:shade val="73000"/>
                <a:satMod val="155000"/>
              </a:schemeClr>
            </a:gs>
            <a:gs pos="100000">
              <a:schemeClr val="phClr">
                <a:tint val="100000"/>
                <a:shade val="67000"/>
                <a:satMod val="145000"/>
              </a:schemeClr>
            </a:gs>
          </a:gsLst>
          <a:lin ang="5400000" scaled="0"/>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Presentazione3" id="{4A0EE648-C4EA-874A-9793-F72CF7E7D79E}" vid="{55734452-DC54-0D45-93A9-258F1EAAAB20}"/>
    </a:ext>
  </a:extLst>
</a:theme>
</file>

<file path=ppt/theme/theme3.xml><?xml version="1.0" encoding="utf-8"?>
<a:theme xmlns:a="http://schemas.openxmlformats.org/drawingml/2006/main" name="6_Sapone">
  <a:themeElements>
    <a:clrScheme name="Template MedReg Color ">
      <a:dk1>
        <a:srgbClr val="000000"/>
      </a:dk1>
      <a:lt1>
        <a:srgbClr val="FFFFFF"/>
      </a:lt1>
      <a:dk2>
        <a:srgbClr val="2A5978"/>
      </a:dk2>
      <a:lt2>
        <a:srgbClr val="D9E0E1"/>
      </a:lt2>
      <a:accent1>
        <a:srgbClr val="FED91A"/>
      </a:accent1>
      <a:accent2>
        <a:srgbClr val="D1DA2E"/>
      </a:accent2>
      <a:accent3>
        <a:srgbClr val="84BE41"/>
      </a:accent3>
      <a:accent4>
        <a:srgbClr val="0B9C8F"/>
      </a:accent4>
      <a:accent5>
        <a:srgbClr val="379FCD"/>
      </a:accent5>
      <a:accent6>
        <a:srgbClr val="2669A5"/>
      </a:accent6>
      <a:hlink>
        <a:srgbClr val="E6792B"/>
      </a:hlink>
      <a:folHlink>
        <a:srgbClr val="9F9AC0"/>
      </a:folHlink>
    </a:clrScheme>
    <a:fontScheme name="Sapon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apone">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90000"/>
                <a:shade val="92000"/>
                <a:satMod val="160000"/>
              </a:schemeClr>
            </a:gs>
            <a:gs pos="77000">
              <a:schemeClr val="phClr">
                <a:tint val="100000"/>
                <a:shade val="73000"/>
                <a:satMod val="155000"/>
              </a:schemeClr>
            </a:gs>
            <a:gs pos="100000">
              <a:schemeClr val="phClr">
                <a:tint val="100000"/>
                <a:shade val="67000"/>
                <a:satMod val="145000"/>
              </a:schemeClr>
            </a:gs>
          </a:gsLst>
          <a:lin ang="5400000" scaled="0"/>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Presentazione3" id="{4A0EE648-C4EA-874A-9793-F72CF7E7D79E}" vid="{852C3F73-61F6-FF4F-901F-552F5B3FA825}"/>
    </a:ext>
  </a:extLst>
</a:theme>
</file>

<file path=ppt/theme/theme4.xml><?xml version="1.0" encoding="utf-8"?>
<a:theme xmlns:a="http://schemas.openxmlformats.org/drawingml/2006/main" name="7_Sapone">
  <a:themeElements>
    <a:clrScheme name="Template MedReg Color ">
      <a:dk1>
        <a:srgbClr val="000000"/>
      </a:dk1>
      <a:lt1>
        <a:srgbClr val="FFFFFF"/>
      </a:lt1>
      <a:dk2>
        <a:srgbClr val="2A5978"/>
      </a:dk2>
      <a:lt2>
        <a:srgbClr val="D9E0E1"/>
      </a:lt2>
      <a:accent1>
        <a:srgbClr val="FED91A"/>
      </a:accent1>
      <a:accent2>
        <a:srgbClr val="D1DA2E"/>
      </a:accent2>
      <a:accent3>
        <a:srgbClr val="84BE41"/>
      </a:accent3>
      <a:accent4>
        <a:srgbClr val="0B9C8F"/>
      </a:accent4>
      <a:accent5>
        <a:srgbClr val="379FCD"/>
      </a:accent5>
      <a:accent6>
        <a:srgbClr val="2669A5"/>
      </a:accent6>
      <a:hlink>
        <a:srgbClr val="E6792B"/>
      </a:hlink>
      <a:folHlink>
        <a:srgbClr val="9F9AC0"/>
      </a:folHlink>
    </a:clrScheme>
    <a:fontScheme name="Sapon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apone">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90000"/>
                <a:shade val="92000"/>
                <a:satMod val="160000"/>
              </a:schemeClr>
            </a:gs>
            <a:gs pos="77000">
              <a:schemeClr val="phClr">
                <a:tint val="100000"/>
                <a:shade val="73000"/>
                <a:satMod val="155000"/>
              </a:schemeClr>
            </a:gs>
            <a:gs pos="100000">
              <a:schemeClr val="phClr">
                <a:tint val="100000"/>
                <a:shade val="67000"/>
                <a:satMod val="145000"/>
              </a:schemeClr>
            </a:gs>
          </a:gsLst>
          <a:lin ang="5400000" scaled="0"/>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Presentazione5" id="{441B1A2A-1C8C-6C45-A623-65F0E659647A}" vid="{C6D3BEF7-3123-174F-AA43-B682E13C6138}"/>
    </a:ext>
  </a:extLst>
</a:theme>
</file>

<file path=ppt/theme/theme5.xml><?xml version="1.0" encoding="utf-8"?>
<a:theme xmlns:a="http://schemas.openxmlformats.org/drawingml/2006/main" name="20_Sapone">
  <a:themeElements>
    <a:clrScheme name="Template MedReg Color ">
      <a:dk1>
        <a:srgbClr val="000000"/>
      </a:dk1>
      <a:lt1>
        <a:srgbClr val="FFFFFF"/>
      </a:lt1>
      <a:dk2>
        <a:srgbClr val="2A5978"/>
      </a:dk2>
      <a:lt2>
        <a:srgbClr val="D9E0E1"/>
      </a:lt2>
      <a:accent1>
        <a:srgbClr val="FED91A"/>
      </a:accent1>
      <a:accent2>
        <a:srgbClr val="D1DA2E"/>
      </a:accent2>
      <a:accent3>
        <a:srgbClr val="84BE41"/>
      </a:accent3>
      <a:accent4>
        <a:srgbClr val="0B9C8F"/>
      </a:accent4>
      <a:accent5>
        <a:srgbClr val="379FCD"/>
      </a:accent5>
      <a:accent6>
        <a:srgbClr val="2669A5"/>
      </a:accent6>
      <a:hlink>
        <a:srgbClr val="E6792B"/>
      </a:hlink>
      <a:folHlink>
        <a:srgbClr val="9F9AC0"/>
      </a:folHlink>
    </a:clrScheme>
    <a:fontScheme name="Sapon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apone">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90000"/>
                <a:shade val="92000"/>
                <a:satMod val="160000"/>
              </a:schemeClr>
            </a:gs>
            <a:gs pos="77000">
              <a:schemeClr val="phClr">
                <a:tint val="100000"/>
                <a:shade val="73000"/>
                <a:satMod val="155000"/>
              </a:schemeClr>
            </a:gs>
            <a:gs pos="100000">
              <a:schemeClr val="phClr">
                <a:tint val="100000"/>
                <a:shade val="67000"/>
                <a:satMod val="145000"/>
              </a:schemeClr>
            </a:gs>
          </a:gsLst>
          <a:lin ang="5400000" scaled="0"/>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Presentazione5" id="{441B1A2A-1C8C-6C45-A623-65F0E659647A}" vid="{C6D3BEF7-3123-174F-AA43-B682E13C6138}"/>
    </a:ext>
  </a:extLst>
</a:theme>
</file>

<file path=ppt/theme/theme6.xml><?xml version="1.0" encoding="utf-8"?>
<a:theme xmlns:a="http://schemas.openxmlformats.org/drawingml/2006/main" name="5_Sapone">
  <a:themeElements>
    <a:clrScheme name="Template MedReg Color ">
      <a:dk1>
        <a:srgbClr val="000000"/>
      </a:dk1>
      <a:lt1>
        <a:srgbClr val="FFFFFF"/>
      </a:lt1>
      <a:dk2>
        <a:srgbClr val="2A5978"/>
      </a:dk2>
      <a:lt2>
        <a:srgbClr val="D9E0E1"/>
      </a:lt2>
      <a:accent1>
        <a:srgbClr val="FED91A"/>
      </a:accent1>
      <a:accent2>
        <a:srgbClr val="D1DA2E"/>
      </a:accent2>
      <a:accent3>
        <a:srgbClr val="84BE41"/>
      </a:accent3>
      <a:accent4>
        <a:srgbClr val="0B9C8F"/>
      </a:accent4>
      <a:accent5>
        <a:srgbClr val="379FCD"/>
      </a:accent5>
      <a:accent6>
        <a:srgbClr val="2669A5"/>
      </a:accent6>
      <a:hlink>
        <a:srgbClr val="E6792B"/>
      </a:hlink>
      <a:folHlink>
        <a:srgbClr val="9F9AC0"/>
      </a:folHlink>
    </a:clrScheme>
    <a:fontScheme name="Sapon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apone">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90000"/>
                <a:shade val="92000"/>
                <a:satMod val="160000"/>
              </a:schemeClr>
            </a:gs>
            <a:gs pos="77000">
              <a:schemeClr val="phClr">
                <a:tint val="100000"/>
                <a:shade val="73000"/>
                <a:satMod val="155000"/>
              </a:schemeClr>
            </a:gs>
            <a:gs pos="100000">
              <a:schemeClr val="phClr">
                <a:tint val="100000"/>
                <a:shade val="67000"/>
                <a:satMod val="145000"/>
              </a:schemeClr>
            </a:gs>
          </a:gsLst>
          <a:lin ang="5400000" scaled="0"/>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template MedReg2019" id="{EF658AD8-052A-B24C-827E-B3CE29DEF5BA}" vid="{CF8A2513-C4F9-D64B-BF39-F0F8A61A342F}"/>
    </a:ext>
  </a:extLst>
</a:theme>
</file>

<file path=ppt/theme/theme7.xml><?xml version="1.0" encoding="utf-8"?>
<a:theme xmlns:a="http://schemas.openxmlformats.org/drawingml/2006/main" name="12_Sapone">
  <a:themeElements>
    <a:clrScheme name="Template MedReg Color ">
      <a:dk1>
        <a:srgbClr val="000000"/>
      </a:dk1>
      <a:lt1>
        <a:srgbClr val="FFFFFF"/>
      </a:lt1>
      <a:dk2>
        <a:srgbClr val="2A5978"/>
      </a:dk2>
      <a:lt2>
        <a:srgbClr val="D9E0E1"/>
      </a:lt2>
      <a:accent1>
        <a:srgbClr val="FED91A"/>
      </a:accent1>
      <a:accent2>
        <a:srgbClr val="D1DA2E"/>
      </a:accent2>
      <a:accent3>
        <a:srgbClr val="84BE41"/>
      </a:accent3>
      <a:accent4>
        <a:srgbClr val="0B9C8F"/>
      </a:accent4>
      <a:accent5>
        <a:srgbClr val="379FCD"/>
      </a:accent5>
      <a:accent6>
        <a:srgbClr val="2669A5"/>
      </a:accent6>
      <a:hlink>
        <a:srgbClr val="E6792B"/>
      </a:hlink>
      <a:folHlink>
        <a:srgbClr val="9F9AC0"/>
      </a:folHlink>
    </a:clrScheme>
    <a:fontScheme name="Sapon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apone">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90000"/>
                <a:shade val="92000"/>
                <a:satMod val="160000"/>
              </a:schemeClr>
            </a:gs>
            <a:gs pos="77000">
              <a:schemeClr val="phClr">
                <a:tint val="100000"/>
                <a:shade val="73000"/>
                <a:satMod val="155000"/>
              </a:schemeClr>
            </a:gs>
            <a:gs pos="100000">
              <a:schemeClr val="phClr">
                <a:tint val="100000"/>
                <a:shade val="67000"/>
                <a:satMod val="145000"/>
              </a:schemeClr>
            </a:gs>
          </a:gsLst>
          <a:lin ang="5400000" scaled="0"/>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template MedReg2019" id="{EF658AD8-052A-B24C-827E-B3CE29DEF5BA}" vid="{F12E7458-6261-7E4B-8D9B-C08136ABCFF5}"/>
    </a:ext>
  </a:extLst>
</a:theme>
</file>

<file path=ppt/theme/theme8.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8387</TotalTime>
  <Words>344</Words>
  <Application>Microsoft Office PowerPoint</Application>
  <PresentationFormat>Affichage à l'écran (4:3)</PresentationFormat>
  <Paragraphs>41</Paragraphs>
  <Slides>5</Slides>
  <Notes>1</Notes>
  <HiddenSlides>0</HiddenSlides>
  <MMClips>0</MMClips>
  <ScaleCrop>false</ScaleCrop>
  <HeadingPairs>
    <vt:vector size="6" baseType="variant">
      <vt:variant>
        <vt:lpstr>Polices utilisées</vt:lpstr>
      </vt:variant>
      <vt:variant>
        <vt:i4>9</vt:i4>
      </vt:variant>
      <vt:variant>
        <vt:lpstr>Thème</vt:lpstr>
      </vt:variant>
      <vt:variant>
        <vt:i4>7</vt:i4>
      </vt:variant>
      <vt:variant>
        <vt:lpstr>Titres des diapositives</vt:lpstr>
      </vt:variant>
      <vt:variant>
        <vt:i4>5</vt:i4>
      </vt:variant>
    </vt:vector>
  </HeadingPairs>
  <TitlesOfParts>
    <vt:vector size="21" baseType="lpstr">
      <vt:lpstr>Arial</vt:lpstr>
      <vt:lpstr>Bookman Old Style</vt:lpstr>
      <vt:lpstr>Calibri</vt:lpstr>
      <vt:lpstr>Century Gothic</vt:lpstr>
      <vt:lpstr>Garamond</vt:lpstr>
      <vt:lpstr>Lato Medium</vt:lpstr>
      <vt:lpstr>Open Sans</vt:lpstr>
      <vt:lpstr>Open Sans</vt:lpstr>
      <vt:lpstr>Open Sans Semibold</vt:lpstr>
      <vt:lpstr>4_Sapone</vt:lpstr>
      <vt:lpstr>18_Sapone</vt:lpstr>
      <vt:lpstr>6_Sapone</vt:lpstr>
      <vt:lpstr>7_Sapone</vt:lpstr>
      <vt:lpstr>20_Sapone</vt:lpstr>
      <vt:lpstr>5_Sapone</vt:lpstr>
      <vt:lpstr>12_Sapone</vt:lpstr>
      <vt:lpstr>Présentation PowerPoint</vt:lpstr>
      <vt:lpstr>Présentation PowerPoint</vt:lpstr>
      <vt:lpstr>Présentation PowerPoint</vt:lpstr>
      <vt:lpstr>Présentation PowerPoint</vt:lpstr>
      <vt:lpstr>Corso di Porta Vittoria, 27  20122 Milan | Italy   www.medreg-regulators.org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dc:title>
  <dc:creator>...</dc:creator>
  <cp:lastModifiedBy>Esnault Benoit</cp:lastModifiedBy>
  <cp:revision>391</cp:revision>
  <cp:lastPrinted>2020-02-25T07:48:30Z</cp:lastPrinted>
  <dcterms:created xsi:type="dcterms:W3CDTF">2014-04-14T14:03:51Z</dcterms:created>
  <dcterms:modified xsi:type="dcterms:W3CDTF">2022-02-08T16:30:25Z</dcterms:modified>
</cp:coreProperties>
</file>