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4.xml" ContentType="application/vnd.openxmlformats-officedocument.them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theme/theme5.xml" ContentType="application/vnd.openxmlformats-officedocument.them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theme/theme6.xml" ContentType="application/vnd.openxmlformats-officedocument.theme+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theme/theme7.xml" ContentType="application/vnd.openxmlformats-officedocument.them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36.xml" ContentType="application/vnd.openxmlformats-officedocument.presentationml.tags+xml"/>
  <Override PartName="/ppt/tags/tag237.xml" ContentType="application/vnd.openxmlformats-officedocument.presentationml.tags+xml"/>
  <Override PartName="/ppt/notesSlides/notesSlide3.xml" ContentType="application/vnd.openxmlformats-officedocument.presentationml.notesSlide+xml"/>
  <Override PartName="/ppt/tags/tag238.xml" ContentType="application/vnd.openxmlformats-officedocument.presentationml.tags+xml"/>
  <Override PartName="/ppt/tags/tag23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tags/tag240.xml" ContentType="application/vnd.openxmlformats-officedocument.presentationml.tags+xml"/>
  <Override PartName="/ppt/notesSlides/notesSlide5.xml" ContentType="application/vnd.openxmlformats-officedocument.presentationml.notesSlide+xml"/>
  <Override PartName="/ppt/tags/tag241.xml" ContentType="application/vnd.openxmlformats-officedocument.presentationml.tags+xml"/>
  <Override PartName="/ppt/tags/tag242.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53" r:id="rId2"/>
    <p:sldMasterId id="2147484479" r:id="rId3"/>
    <p:sldMasterId id="2147484364" r:id="rId4"/>
    <p:sldMasterId id="2147484307" r:id="rId5"/>
    <p:sldMasterId id="2147484250" r:id="rId6"/>
    <p:sldMasterId id="2147484007" r:id="rId7"/>
    <p:sldMasterId id="2147484421" r:id="rId8"/>
  </p:sldMasterIdLst>
  <p:notesMasterIdLst>
    <p:notesMasterId r:id="rId19"/>
  </p:notesMasterIdLst>
  <p:handoutMasterIdLst>
    <p:handoutMasterId r:id="rId20"/>
  </p:handoutMasterIdLst>
  <p:sldIdLst>
    <p:sldId id="522" r:id="rId9"/>
    <p:sldId id="653" r:id="rId10"/>
    <p:sldId id="654" r:id="rId11"/>
    <p:sldId id="659" r:id="rId12"/>
    <p:sldId id="658" r:id="rId13"/>
    <p:sldId id="655" r:id="rId14"/>
    <p:sldId id="657" r:id="rId15"/>
    <p:sldId id="663" r:id="rId16"/>
    <p:sldId id="660" r:id="rId17"/>
    <p:sldId id="652" r:id="rId18"/>
  </p:sldIdLst>
  <p:sldSz cx="9144000" cy="6858000" type="screen4x3"/>
  <p:notesSz cx="6797675" cy="9928225"/>
  <p:defaultTex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p:defaultTextStyle>
  <p:extLst>
    <p:ext uri="{EFAFB233-063F-42B5-8137-9DF3F51BA10A}">
      <p15:sldGuideLst xmlns:p15="http://schemas.microsoft.com/office/powerpoint/2012/main">
        <p15:guide id="1" orient="horz" pos="1136">
          <p15:clr>
            <a:srgbClr val="A4A3A4"/>
          </p15:clr>
        </p15:guide>
        <p15:guide id="2" orient="horz" pos="4086">
          <p15:clr>
            <a:srgbClr val="A4A3A4"/>
          </p15:clr>
        </p15:guide>
        <p15:guide id="3" orient="horz" pos="1366">
          <p15:clr>
            <a:srgbClr val="A4A3A4"/>
          </p15:clr>
        </p15:guide>
        <p15:guide id="4" orient="horz" pos="1592">
          <p15:clr>
            <a:srgbClr val="A4A3A4"/>
          </p15:clr>
        </p15:guide>
        <p15:guide id="5" orient="horz" pos="1818">
          <p15:clr>
            <a:srgbClr val="A4A3A4"/>
          </p15:clr>
        </p15:guide>
        <p15:guide id="6" orient="horz" pos="2044">
          <p15:clr>
            <a:srgbClr val="A4A3A4"/>
          </p15:clr>
        </p15:guide>
        <p15:guide id="7" orient="horz" pos="2270">
          <p15:clr>
            <a:srgbClr val="A4A3A4"/>
          </p15:clr>
        </p15:guide>
        <p15:guide id="8" orient="horz" pos="2496">
          <p15:clr>
            <a:srgbClr val="A4A3A4"/>
          </p15:clr>
        </p15:guide>
        <p15:guide id="9" orient="horz" pos="2722">
          <p15:clr>
            <a:srgbClr val="A4A3A4"/>
          </p15:clr>
        </p15:guide>
        <p15:guide id="10" orient="horz" pos="2954">
          <p15:clr>
            <a:srgbClr val="A4A3A4"/>
          </p15:clr>
        </p15:guide>
        <p15:guide id="11" orient="horz" pos="3180">
          <p15:clr>
            <a:srgbClr val="A4A3A4"/>
          </p15:clr>
        </p15:guide>
        <p15:guide id="12" orient="horz" pos="3414">
          <p15:clr>
            <a:srgbClr val="A4A3A4"/>
          </p15:clr>
        </p15:guide>
        <p15:guide id="13" orient="horz" pos="3632">
          <p15:clr>
            <a:srgbClr val="A4A3A4"/>
          </p15:clr>
        </p15:guide>
        <p15:guide id="14" orient="horz" pos="3858">
          <p15:clr>
            <a:srgbClr val="A4A3A4"/>
          </p15:clr>
        </p15:guide>
        <p15:guide id="15" orient="horz" pos="935" userDrawn="1">
          <p15:clr>
            <a:srgbClr val="A4A3A4"/>
          </p15:clr>
        </p15:guide>
        <p15:guide id="16" orient="horz" pos="685">
          <p15:clr>
            <a:srgbClr val="A4A3A4"/>
          </p15:clr>
        </p15:guide>
        <p15:guide id="17" orient="horz" pos="459">
          <p15:clr>
            <a:srgbClr val="A4A3A4"/>
          </p15:clr>
        </p15:guide>
        <p15:guide id="18" orient="horz" pos="233">
          <p15:clr>
            <a:srgbClr val="A4A3A4"/>
          </p15:clr>
        </p15:guide>
        <p15:guide id="19" orient="horz" pos="7">
          <p15:clr>
            <a:srgbClr val="A4A3A4"/>
          </p15:clr>
        </p15:guide>
        <p15:guide id="20" pos="5307">
          <p15:clr>
            <a:srgbClr val="A4A3A4"/>
          </p15:clr>
        </p15:guide>
        <p15:guide id="21" pos="3261">
          <p15:clr>
            <a:srgbClr val="A4A3A4"/>
          </p15:clr>
        </p15:guide>
        <p15:guide id="22" pos="237">
          <p15:clr>
            <a:srgbClr val="A4A3A4"/>
          </p15:clr>
        </p15:guide>
        <p15:guide id="23" pos="3036">
          <p15:clr>
            <a:srgbClr val="A4A3A4"/>
          </p15:clr>
        </p15:guide>
        <p15:guide id="24" pos="909">
          <p15:clr>
            <a:srgbClr val="A4A3A4"/>
          </p15:clr>
        </p15:guide>
        <p15:guide id="25" pos="678">
          <p15:clr>
            <a:srgbClr val="A4A3A4"/>
          </p15:clr>
        </p15:guide>
        <p15:guide id="26" pos="5533">
          <p15:clr>
            <a:srgbClr val="A4A3A4"/>
          </p15:clr>
        </p15:guide>
        <p15:guide id="27" pos="5759">
          <p15:clr>
            <a:srgbClr val="A4A3A4"/>
          </p15:clr>
        </p15:guide>
        <p15:guide id="28" pos="5079">
          <p15:clr>
            <a:srgbClr val="A4A3A4"/>
          </p15:clr>
        </p15:guide>
        <p15:guide id="29" pos="4621">
          <p15:clr>
            <a:srgbClr val="A4A3A4"/>
          </p15:clr>
        </p15:guide>
        <p15:guide id="30" pos="4849">
          <p15:clr>
            <a:srgbClr val="A4A3A4"/>
          </p15:clr>
        </p15:guide>
        <p15:guide id="31" pos="4401">
          <p15:clr>
            <a:srgbClr val="A4A3A4"/>
          </p15:clr>
        </p15:guide>
        <p15:guide id="32" pos="4173">
          <p15:clr>
            <a:srgbClr val="A4A3A4"/>
          </p15:clr>
        </p15:guide>
        <p15:guide id="33" pos="3945">
          <p15:clr>
            <a:srgbClr val="A4A3A4"/>
          </p15:clr>
        </p15:guide>
        <p15:guide id="34" pos="3717">
          <p15:clr>
            <a:srgbClr val="A4A3A4"/>
          </p15:clr>
        </p15:guide>
        <p15:guide id="35" pos="3487">
          <p15:clr>
            <a:srgbClr val="A4A3A4"/>
          </p15:clr>
        </p15:guide>
        <p15:guide id="36" pos="2724">
          <p15:clr>
            <a:srgbClr val="A4A3A4"/>
          </p15:clr>
        </p15:guide>
        <p15:guide id="37" pos="2496">
          <p15:clr>
            <a:srgbClr val="A4A3A4"/>
          </p15:clr>
        </p15:guide>
        <p15:guide id="38" pos="2274">
          <p15:clr>
            <a:srgbClr val="A4A3A4"/>
          </p15:clr>
        </p15:guide>
        <p15:guide id="39" pos="2046">
          <p15:clr>
            <a:srgbClr val="A4A3A4"/>
          </p15:clr>
        </p15:guide>
        <p15:guide id="40" pos="1818">
          <p15:clr>
            <a:srgbClr val="A4A3A4"/>
          </p15:clr>
        </p15:guide>
        <p15:guide id="41" pos="1590">
          <p15:clr>
            <a:srgbClr val="A4A3A4"/>
          </p15:clr>
        </p15:guide>
        <p15:guide id="42" pos="1368">
          <p15:clr>
            <a:srgbClr val="A4A3A4"/>
          </p15:clr>
        </p15:guide>
        <p15:guide id="43" pos="1140">
          <p15:clr>
            <a:srgbClr val="A4A3A4"/>
          </p15:clr>
        </p15:guide>
        <p15:guide id="44" pos="4063">
          <p15:clr>
            <a:srgbClr val="A4A3A4"/>
          </p15:clr>
        </p15:guide>
        <p15:guide id="45" pos="385"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21A00"/>
    <a:srgbClr val="00539B"/>
    <a:srgbClr val="C6168D"/>
    <a:srgbClr val="D77700"/>
    <a:srgbClr val="8C2245"/>
    <a:srgbClr val="5D245A"/>
    <a:srgbClr val="1589AD"/>
    <a:srgbClr val="00AE9E"/>
    <a:srgbClr val="0C8E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95" autoAdjust="0"/>
  </p:normalViewPr>
  <p:slideViewPr>
    <p:cSldViewPr snapToGrid="0" snapToObjects="1">
      <p:cViewPr varScale="1">
        <p:scale>
          <a:sx n="86" d="100"/>
          <a:sy n="86" d="100"/>
        </p:scale>
        <p:origin x="1392" y="90"/>
      </p:cViewPr>
      <p:guideLst>
        <p:guide orient="horz" pos="1136"/>
        <p:guide orient="horz" pos="4086"/>
        <p:guide orient="horz" pos="1366"/>
        <p:guide orient="horz" pos="1592"/>
        <p:guide orient="horz" pos="1818"/>
        <p:guide orient="horz" pos="2044"/>
        <p:guide orient="horz" pos="2270"/>
        <p:guide orient="horz" pos="2496"/>
        <p:guide orient="horz" pos="2722"/>
        <p:guide orient="horz" pos="2954"/>
        <p:guide orient="horz" pos="3180"/>
        <p:guide orient="horz" pos="3414"/>
        <p:guide orient="horz" pos="3632"/>
        <p:guide orient="horz" pos="3858"/>
        <p:guide orient="horz" pos="935"/>
        <p:guide orient="horz" pos="685"/>
        <p:guide orient="horz" pos="459"/>
        <p:guide orient="horz" pos="233"/>
        <p:guide orient="horz" pos="7"/>
        <p:guide pos="5307"/>
        <p:guide pos="3261"/>
        <p:guide pos="237"/>
        <p:guide pos="3036"/>
        <p:guide pos="909"/>
        <p:guide pos="678"/>
        <p:guide pos="5533"/>
        <p:guide pos="5759"/>
        <p:guide pos="5079"/>
        <p:guide pos="4621"/>
        <p:guide pos="4849"/>
        <p:guide pos="4401"/>
        <p:guide pos="4173"/>
        <p:guide pos="3945"/>
        <p:guide pos="3717"/>
        <p:guide pos="3487"/>
        <p:guide pos="2724"/>
        <p:guide pos="2496"/>
        <p:guide pos="2274"/>
        <p:guide pos="2046"/>
        <p:guide pos="1818"/>
        <p:guide pos="1590"/>
        <p:guide pos="1368"/>
        <p:guide pos="1140"/>
        <p:guide pos="4063"/>
        <p:guide pos="385"/>
      </p:guideLst>
    </p:cSldViewPr>
  </p:slideViewPr>
  <p:outlineViewPr>
    <p:cViewPr>
      <p:scale>
        <a:sx n="33" d="100"/>
        <a:sy n="33" d="100"/>
      </p:scale>
      <p:origin x="0" y="288"/>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68" d="100"/>
          <a:sy n="68" d="100"/>
        </p:scale>
        <p:origin x="-231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7.xml"/><Relationship Id="rId13" Type="http://schemas.openxmlformats.org/officeDocument/2006/relationships/slide" Target="slides/slide5.xml"/><Relationship Id="rId18" Type="http://schemas.openxmlformats.org/officeDocument/2006/relationships/slide" Target="slides/slide10.xml"/><Relationship Id="rId3" Type="http://schemas.openxmlformats.org/officeDocument/2006/relationships/slideMaster" Target="slideMasters/slideMaster2.xml"/><Relationship Id="rId21" Type="http://schemas.openxmlformats.org/officeDocument/2006/relationships/presProps" Target="presProps.xml"/><Relationship Id="rId7" Type="http://schemas.openxmlformats.org/officeDocument/2006/relationships/slideMaster" Target="slideMasters/slideMaster6.xml"/><Relationship Id="rId12" Type="http://schemas.openxmlformats.org/officeDocument/2006/relationships/slide" Target="slides/slide4.xml"/><Relationship Id="rId17" Type="http://schemas.openxmlformats.org/officeDocument/2006/relationships/slide" Target="slides/slide9.xml"/><Relationship Id="rId2" Type="http://schemas.openxmlformats.org/officeDocument/2006/relationships/slideMaster" Target="slideMasters/slideMaster1.xml"/><Relationship Id="rId16" Type="http://schemas.openxmlformats.org/officeDocument/2006/relationships/slide" Target="slides/slide8.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 Target="slides/slide3.xml"/><Relationship Id="rId24" Type="http://schemas.openxmlformats.org/officeDocument/2006/relationships/tableStyles" Target="tableStyles.xml"/><Relationship Id="rId5" Type="http://schemas.openxmlformats.org/officeDocument/2006/relationships/slideMaster" Target="slideMasters/slideMaster4.xml"/><Relationship Id="rId15" Type="http://schemas.openxmlformats.org/officeDocument/2006/relationships/slide" Target="slides/slide7.xml"/><Relationship Id="rId23"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notesMaster" Target="notesMasters/notesMaster1.xml"/><Relationship Id="rId4" Type="http://schemas.openxmlformats.org/officeDocument/2006/relationships/slideMaster" Target="slideMasters/slideMaster3.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hatam\AppData\Roaming\Microsoft\Excel\Book1%20(version%201).xlsb"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hatam\AppData\Roaming\Microsoft\Excel\Book1%20(version%201).xlsb"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hatam\AppData\Roaming\Microsoft\Excel\Book1%20(version%201).xlsb"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hatam\AppData\Roaming\Microsoft\Excel\Book1%20(version%201).xlsb"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accent6"/>
                </a:solidFill>
                <a:latin typeface="+mj-lt"/>
                <a:ea typeface="+mn-ea"/>
                <a:cs typeface="+mn-cs"/>
              </a:defRPr>
            </a:pPr>
            <a:r>
              <a:rPr lang="en-US" sz="1400" dirty="0">
                <a:latin typeface="+mj-lt"/>
              </a:rPr>
              <a:t>Natural Gas Daily Production </a:t>
            </a:r>
            <a:r>
              <a:rPr lang="en-US" sz="1400" dirty="0" smtClean="0">
                <a:latin typeface="+mj-lt"/>
              </a:rPr>
              <a:t>Rate (in MMSCF)</a:t>
            </a:r>
            <a:endParaRPr lang="en-US" sz="1400" dirty="0">
              <a:latin typeface="+mj-lt"/>
            </a:endParaRPr>
          </a:p>
        </c:rich>
      </c:tx>
      <c:layout>
        <c:manualLayout>
          <c:xMode val="edge"/>
          <c:yMode val="edge"/>
          <c:x val="0.19192414562588883"/>
          <c:y val="3.850967879963006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accent6"/>
              </a:solidFill>
              <a:latin typeface="+mj-lt"/>
              <a:ea typeface="+mn-ea"/>
              <a:cs typeface="+mn-cs"/>
            </a:defRPr>
          </a:pPr>
          <a:endParaRPr lang="en-US"/>
        </a:p>
      </c:txPr>
    </c:title>
    <c:autoTitleDeleted val="0"/>
    <c:plotArea>
      <c:layout/>
      <c:barChart>
        <c:barDir val="col"/>
        <c:grouping val="clustered"/>
        <c:varyColors val="0"/>
        <c:ser>
          <c:idx val="0"/>
          <c:order val="0"/>
          <c:tx>
            <c:strRef>
              <c:f>Sheet1!$A$86</c:f>
              <c:strCache>
                <c:ptCount val="1"/>
                <c:pt idx="0">
                  <c:v>MMSCF/D</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accent6"/>
                    </a:solidFill>
                    <a:latin typeface="Franklin Gothic"/>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Sheet1!$B$85:$H$85</c:f>
              <c:numCache>
                <c:formatCode>General</c:formatCode>
                <c:ptCount val="7"/>
                <c:pt idx="0">
                  <c:v>2013</c:v>
                </c:pt>
                <c:pt idx="1">
                  <c:v>2014</c:v>
                </c:pt>
                <c:pt idx="2">
                  <c:v>2015</c:v>
                </c:pt>
                <c:pt idx="3">
                  <c:v>2016</c:v>
                </c:pt>
                <c:pt idx="4">
                  <c:v>2017</c:v>
                </c:pt>
                <c:pt idx="5">
                  <c:v>2018</c:v>
                </c:pt>
                <c:pt idx="6">
                  <c:v>2019</c:v>
                </c:pt>
              </c:numCache>
            </c:numRef>
          </c:cat>
          <c:val>
            <c:numRef>
              <c:f>Sheet1!$B$86:$H$86</c:f>
              <c:numCache>
                <c:formatCode>_(* #,##0_);_(* \(#,##0\);_(* "-"??_);_(@_)</c:formatCode>
                <c:ptCount val="7"/>
                <c:pt idx="0">
                  <c:v>5688</c:v>
                </c:pt>
                <c:pt idx="1">
                  <c:v>5050</c:v>
                </c:pt>
                <c:pt idx="2">
                  <c:v>4526</c:v>
                </c:pt>
                <c:pt idx="3">
                  <c:v>4016</c:v>
                </c:pt>
                <c:pt idx="4">
                  <c:v>4476</c:v>
                </c:pt>
                <c:pt idx="5">
                  <c:v>5285</c:v>
                </c:pt>
                <c:pt idx="6">
                  <c:v>6392</c:v>
                </c:pt>
              </c:numCache>
            </c:numRef>
          </c:val>
          <c:extLst>
            <c:ext xmlns:c16="http://schemas.microsoft.com/office/drawing/2014/chart" uri="{C3380CC4-5D6E-409C-BE32-E72D297353CC}">
              <c16:uniqueId val="{00000000-9840-44D6-9B9C-99B77CF6616B}"/>
            </c:ext>
          </c:extLst>
        </c:ser>
        <c:dLbls>
          <c:showLegendKey val="0"/>
          <c:showVal val="0"/>
          <c:showCatName val="0"/>
          <c:showSerName val="0"/>
          <c:showPercent val="0"/>
          <c:showBubbleSize val="0"/>
        </c:dLbls>
        <c:gapWidth val="219"/>
        <c:overlap val="-27"/>
        <c:axId val="381074760"/>
        <c:axId val="381076072"/>
      </c:barChart>
      <c:catAx>
        <c:axId val="381074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6"/>
                </a:solidFill>
                <a:latin typeface="Franklin Gothic"/>
                <a:ea typeface="+mn-ea"/>
                <a:cs typeface="+mn-cs"/>
              </a:defRPr>
            </a:pPr>
            <a:endParaRPr lang="en-US"/>
          </a:p>
        </c:txPr>
        <c:crossAx val="381076072"/>
        <c:crosses val="autoZero"/>
        <c:auto val="1"/>
        <c:lblAlgn val="ctr"/>
        <c:lblOffset val="100"/>
        <c:noMultiLvlLbl val="0"/>
      </c:catAx>
      <c:valAx>
        <c:axId val="381076072"/>
        <c:scaling>
          <c:orientation val="minMax"/>
        </c:scaling>
        <c:delete val="0"/>
        <c:axPos val="l"/>
        <c:majorGridlines>
          <c:spPr>
            <a:ln w="9525" cap="flat" cmpd="sng" algn="ctr">
              <a:no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6"/>
                </a:solidFill>
                <a:latin typeface="Franklin Gothic"/>
                <a:ea typeface="+mn-ea"/>
                <a:cs typeface="+mn-cs"/>
              </a:defRPr>
            </a:pPr>
            <a:endParaRPr lang="en-US"/>
          </a:p>
        </c:txPr>
        <c:crossAx val="381074760"/>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accent6"/>
          </a:solidFill>
          <a:latin typeface="Franklin Gothic"/>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accent6"/>
                </a:solidFill>
                <a:latin typeface="Franklin Gothic Book" panose="020B0503020102020204" pitchFamily="34" charset="0"/>
                <a:ea typeface="+mn-ea"/>
                <a:cs typeface="+mn-cs"/>
              </a:defRPr>
            </a:pPr>
            <a:r>
              <a:rPr lang="en-GB" sz="1400" b="1" dirty="0" smtClean="0">
                <a:latin typeface="Franklin Gothic Book" panose="020B0503020102020204" pitchFamily="34" charset="0"/>
              </a:rPr>
              <a:t>Private Sector</a:t>
            </a:r>
            <a:r>
              <a:rPr lang="en-GB" sz="1400" b="1" baseline="0" dirty="0" smtClean="0">
                <a:latin typeface="Franklin Gothic Book" panose="020B0503020102020204" pitchFamily="34" charset="0"/>
              </a:rPr>
              <a:t> Share 2015-2020</a:t>
            </a:r>
            <a:endParaRPr lang="en-GB" sz="1400" b="1" dirty="0">
              <a:latin typeface="Franklin Gothic Book" panose="020B0503020102020204" pitchFamily="34" charset="0"/>
            </a:endParaRP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accent6"/>
              </a:solidFill>
              <a:latin typeface="Franklin Gothic Book" panose="020B0503020102020204" pitchFamily="34" charset="0"/>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029-4DFC-90C5-3C925BBA958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029-4DFC-90C5-3C925BBA958F}"/>
              </c:ext>
            </c:extLst>
          </c:dPt>
          <c:dLbls>
            <c:dLbl>
              <c:idx val="0"/>
              <c:layout>
                <c:manualLayout>
                  <c:x val="-0.11325535870516186"/>
                  <c:y val="0.10849154272382623"/>
                </c:manualLayout>
              </c:layout>
              <c:tx>
                <c:rich>
                  <a:bodyPr/>
                  <a:lstStyle/>
                  <a:p>
                    <a:fld id="{2B5F5620-5D3A-4B01-91EB-0E3CF8AF54E4}" type="VALUE">
                      <a:rPr lang="en-US" smtClean="0"/>
                      <a:pPr/>
                      <a:t>[VALUE]</a:t>
                    </a:fld>
                    <a:r>
                      <a:rPr lang="en-US" dirty="0" smtClean="0"/>
                      <a:t> MW</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D029-4DFC-90C5-3C925BBA958F}"/>
                </c:ext>
              </c:extLst>
            </c:dLbl>
            <c:dLbl>
              <c:idx val="1"/>
              <c:layout>
                <c:manualLayout>
                  <c:x val="0.14320494313210844"/>
                  <c:y val="-0.13536818314377369"/>
                </c:manualLayout>
              </c:layout>
              <c:tx>
                <c:rich>
                  <a:bodyPr/>
                  <a:lstStyle/>
                  <a:p>
                    <a:fld id="{3961E258-51CA-49B7-B07E-8E98DE19279B}" type="VALUE">
                      <a:rPr lang="en-US" smtClean="0"/>
                      <a:pPr/>
                      <a:t>[VALUE]</a:t>
                    </a:fld>
                    <a:r>
                      <a:rPr lang="en-US" smtClean="0"/>
                      <a:t> MW</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3-D029-4DFC-90C5-3C925BBA958F}"/>
                </c:ext>
              </c:extLst>
            </c:dLbl>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Sheet1!$C$58:$C$59</c:f>
              <c:strCache>
                <c:ptCount val="2"/>
                <c:pt idx="0">
                  <c:v>Public</c:v>
                </c:pt>
                <c:pt idx="1">
                  <c:v>Private</c:v>
                </c:pt>
              </c:strCache>
            </c:strRef>
          </c:cat>
          <c:val>
            <c:numRef>
              <c:f>Sheet1!$D$58:$D$59</c:f>
              <c:numCache>
                <c:formatCode>_(* #,##0_);_(* \(#,##0\);_(* "-"??_);_(@_)</c:formatCode>
                <c:ptCount val="2"/>
                <c:pt idx="0">
                  <c:v>668</c:v>
                </c:pt>
                <c:pt idx="1">
                  <c:v>1827</c:v>
                </c:pt>
              </c:numCache>
            </c:numRef>
          </c:val>
          <c:extLst>
            <c:ext xmlns:c16="http://schemas.microsoft.com/office/drawing/2014/chart" uri="{C3380CC4-5D6E-409C-BE32-E72D297353CC}">
              <c16:uniqueId val="{00000004-D029-4DFC-90C5-3C925BBA958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accent6"/>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accent6"/>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accent6"/>
                </a:solidFill>
                <a:latin typeface="Franklin Gothic Book" panose="020B0503020102020204" pitchFamily="34" charset="0"/>
                <a:ea typeface="+mn-ea"/>
                <a:cs typeface="+mn-cs"/>
              </a:defRPr>
            </a:pPr>
            <a:r>
              <a:rPr lang="en-US" sz="1400" b="1" dirty="0" smtClean="0">
                <a:solidFill>
                  <a:schemeClr val="accent6"/>
                </a:solidFill>
                <a:effectLst/>
                <a:latin typeface="Franklin Gothic Book" panose="020B0503020102020204" pitchFamily="34" charset="0"/>
              </a:rPr>
              <a:t>RE Capacity in MW</a:t>
            </a:r>
            <a:endParaRPr lang="en-GB" sz="1400" b="1" dirty="0">
              <a:solidFill>
                <a:schemeClr val="accent6"/>
              </a:solidFill>
              <a:effectLst/>
              <a:latin typeface="Franklin Gothic Book" panose="020B0503020102020204" pitchFamily="34" charset="0"/>
            </a:endParaRP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accent6"/>
              </a:solidFill>
              <a:latin typeface="Franklin Gothic Book" panose="020B0503020102020204" pitchFamily="34" charset="0"/>
              <a:ea typeface="+mn-ea"/>
              <a:cs typeface="+mn-cs"/>
            </a:defRPr>
          </a:pPr>
          <a:endParaRPr lang="en-US"/>
        </a:p>
      </c:txPr>
    </c:title>
    <c:autoTitleDeleted val="0"/>
    <c:plotArea>
      <c:layout/>
      <c:barChart>
        <c:barDir val="col"/>
        <c:grouping val="stacked"/>
        <c:varyColors val="0"/>
        <c:ser>
          <c:idx val="0"/>
          <c:order val="0"/>
          <c:tx>
            <c:strRef>
              <c:f>Sheet1!$C$3</c:f>
              <c:strCache>
                <c:ptCount val="1"/>
                <c:pt idx="0">
                  <c:v>Hydro</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Sheet1!$D$2:$E$2</c:f>
              <c:numCache>
                <c:formatCode>General</c:formatCode>
                <c:ptCount val="2"/>
                <c:pt idx="0">
                  <c:v>2020</c:v>
                </c:pt>
                <c:pt idx="1">
                  <c:v>2015</c:v>
                </c:pt>
              </c:numCache>
            </c:numRef>
          </c:cat>
          <c:val>
            <c:numRef>
              <c:f>Sheet1!$D$3:$E$3</c:f>
              <c:numCache>
                <c:formatCode>_(* #,##0_);_(* \(#,##0\);_(* "-"??_);_(@_)</c:formatCode>
                <c:ptCount val="2"/>
                <c:pt idx="0">
                  <c:v>2832</c:v>
                </c:pt>
                <c:pt idx="1">
                  <c:v>2800</c:v>
                </c:pt>
              </c:numCache>
            </c:numRef>
          </c:val>
          <c:extLst>
            <c:ext xmlns:c16="http://schemas.microsoft.com/office/drawing/2014/chart" uri="{C3380CC4-5D6E-409C-BE32-E72D297353CC}">
              <c16:uniqueId val="{00000000-95E9-45F3-B578-CF3415BCCF94}"/>
            </c:ext>
          </c:extLst>
        </c:ser>
        <c:ser>
          <c:idx val="1"/>
          <c:order val="1"/>
          <c:tx>
            <c:strRef>
              <c:f>Sheet1!$C$4</c:f>
              <c:strCache>
                <c:ptCount val="1"/>
                <c:pt idx="0">
                  <c:v>Solar</c:v>
                </c:pt>
              </c:strCache>
            </c:strRef>
          </c:tx>
          <c:spPr>
            <a:solidFill>
              <a:schemeClr val="accent2"/>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1-95E9-45F3-B578-CF3415BCCF9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Sheet1!$D$2:$E$2</c:f>
              <c:numCache>
                <c:formatCode>General</c:formatCode>
                <c:ptCount val="2"/>
                <c:pt idx="0">
                  <c:v>2020</c:v>
                </c:pt>
                <c:pt idx="1">
                  <c:v>2015</c:v>
                </c:pt>
              </c:numCache>
            </c:numRef>
          </c:cat>
          <c:val>
            <c:numRef>
              <c:f>Sheet1!$D$4:$E$4</c:f>
              <c:numCache>
                <c:formatCode>_(* #,##0_);_(* \(#,##0\);_(* "-"??_);_(@_)</c:formatCode>
                <c:ptCount val="2"/>
                <c:pt idx="0">
                  <c:v>1623</c:v>
                </c:pt>
                <c:pt idx="1">
                  <c:v>0</c:v>
                </c:pt>
              </c:numCache>
            </c:numRef>
          </c:val>
          <c:extLst>
            <c:ext xmlns:c16="http://schemas.microsoft.com/office/drawing/2014/chart" uri="{C3380CC4-5D6E-409C-BE32-E72D297353CC}">
              <c16:uniqueId val="{00000002-95E9-45F3-B578-CF3415BCCF94}"/>
            </c:ext>
          </c:extLst>
        </c:ser>
        <c:ser>
          <c:idx val="2"/>
          <c:order val="2"/>
          <c:tx>
            <c:strRef>
              <c:f>Sheet1!$C$5</c:f>
              <c:strCache>
                <c:ptCount val="1"/>
                <c:pt idx="0">
                  <c:v>Wind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Sheet1!$D$2:$E$2</c:f>
              <c:numCache>
                <c:formatCode>General</c:formatCode>
                <c:ptCount val="2"/>
                <c:pt idx="0">
                  <c:v>2020</c:v>
                </c:pt>
                <c:pt idx="1">
                  <c:v>2015</c:v>
                </c:pt>
              </c:numCache>
            </c:numRef>
          </c:cat>
          <c:val>
            <c:numRef>
              <c:f>Sheet1!$D$5:$E$5</c:f>
              <c:numCache>
                <c:formatCode>_(* #,##0_);_(* \(#,##0\);_(* "-"??_);_(@_)</c:formatCode>
                <c:ptCount val="2"/>
                <c:pt idx="0">
                  <c:v>1375</c:v>
                </c:pt>
                <c:pt idx="1">
                  <c:v>547</c:v>
                </c:pt>
              </c:numCache>
            </c:numRef>
          </c:val>
          <c:extLst>
            <c:ext xmlns:c16="http://schemas.microsoft.com/office/drawing/2014/chart" uri="{C3380CC4-5D6E-409C-BE32-E72D297353CC}">
              <c16:uniqueId val="{00000003-95E9-45F3-B578-CF3415BCCF94}"/>
            </c:ext>
          </c:extLst>
        </c:ser>
        <c:ser>
          <c:idx val="3"/>
          <c:order val="3"/>
          <c:tx>
            <c:strRef>
              <c:f>Sheet1!$C$6</c:f>
              <c:strCache>
                <c:ptCount val="1"/>
                <c:pt idx="0">
                  <c:v>Other</c:v>
                </c:pt>
              </c:strCache>
            </c:strRef>
          </c:tx>
          <c:spPr>
            <a:solidFill>
              <a:schemeClr val="accent4"/>
            </a:solidFill>
            <a:ln>
              <a:noFill/>
            </a:ln>
            <a:effectLst/>
          </c:spPr>
          <c:invertIfNegative val="0"/>
          <c:cat>
            <c:numRef>
              <c:f>Sheet1!$D$2:$E$2</c:f>
              <c:numCache>
                <c:formatCode>General</c:formatCode>
                <c:ptCount val="2"/>
                <c:pt idx="0">
                  <c:v>2020</c:v>
                </c:pt>
                <c:pt idx="1">
                  <c:v>2015</c:v>
                </c:pt>
              </c:numCache>
            </c:numRef>
          </c:cat>
          <c:val>
            <c:numRef>
              <c:f>Sheet1!$D$6:$E$6</c:f>
              <c:numCache>
                <c:formatCode>_(* #,##0_);_(* \(#,##0\);_(* "-"??_);_(@_)</c:formatCode>
                <c:ptCount val="2"/>
                <c:pt idx="0">
                  <c:v>152</c:v>
                </c:pt>
                <c:pt idx="1">
                  <c:v>140</c:v>
                </c:pt>
              </c:numCache>
            </c:numRef>
          </c:val>
          <c:extLst>
            <c:ext xmlns:c16="http://schemas.microsoft.com/office/drawing/2014/chart" uri="{C3380CC4-5D6E-409C-BE32-E72D297353CC}">
              <c16:uniqueId val="{00000006-95E9-45F3-B578-CF3415BCCF94}"/>
            </c:ext>
          </c:extLst>
        </c:ser>
        <c:dLbls>
          <c:showLegendKey val="0"/>
          <c:showVal val="0"/>
          <c:showCatName val="0"/>
          <c:showSerName val="0"/>
          <c:showPercent val="0"/>
          <c:showBubbleSize val="0"/>
        </c:dLbls>
        <c:gapWidth val="51"/>
        <c:overlap val="100"/>
        <c:axId val="833202208"/>
        <c:axId val="833205816"/>
      </c:barChart>
      <c:catAx>
        <c:axId val="833202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6"/>
                </a:solidFill>
                <a:latin typeface="+mn-lt"/>
                <a:ea typeface="+mn-ea"/>
                <a:cs typeface="+mn-cs"/>
              </a:defRPr>
            </a:pPr>
            <a:endParaRPr lang="en-US"/>
          </a:p>
        </c:txPr>
        <c:crossAx val="833205816"/>
        <c:crosses val="autoZero"/>
        <c:auto val="1"/>
        <c:lblAlgn val="ctr"/>
        <c:lblOffset val="100"/>
        <c:noMultiLvlLbl val="0"/>
      </c:catAx>
      <c:valAx>
        <c:axId val="833205816"/>
        <c:scaling>
          <c:orientation val="minMax"/>
        </c:scaling>
        <c:delete val="0"/>
        <c:axPos val="l"/>
        <c:majorGridlines>
          <c:spPr>
            <a:ln w="9525" cap="flat" cmpd="sng" algn="ctr">
              <a:no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6"/>
                </a:solidFill>
                <a:latin typeface="+mn-lt"/>
                <a:ea typeface="+mn-ea"/>
                <a:cs typeface="+mn-cs"/>
              </a:defRPr>
            </a:pPr>
            <a:endParaRPr lang="en-US"/>
          </a:p>
        </c:txPr>
        <c:crossAx val="8332022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accent6"/>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accent6"/>
                </a:solidFill>
                <a:latin typeface="+mn-lt"/>
                <a:ea typeface="+mn-ea"/>
                <a:cs typeface="+mn-cs"/>
              </a:defRPr>
            </a:pPr>
            <a:r>
              <a:rPr lang="en-US" sz="1400" b="1" dirty="0" smtClean="0"/>
              <a:t>Renewable</a:t>
            </a:r>
            <a:r>
              <a:rPr lang="en-US" sz="1400" b="1" baseline="0" dirty="0" smtClean="0"/>
              <a:t> Generation in </a:t>
            </a:r>
            <a:r>
              <a:rPr lang="en-US" sz="1400" b="1" dirty="0" err="1" smtClean="0"/>
              <a:t>GWh</a:t>
            </a:r>
            <a:endParaRPr lang="en-US" sz="1400"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accent6"/>
              </a:solidFill>
              <a:latin typeface="+mn-lt"/>
              <a:ea typeface="+mn-ea"/>
              <a:cs typeface="+mn-cs"/>
            </a:defRPr>
          </a:pPr>
          <a:endParaRPr lang="en-US"/>
        </a:p>
      </c:txPr>
    </c:title>
    <c:autoTitleDeleted val="0"/>
    <c:plotArea>
      <c:layout/>
      <c:lineChart>
        <c:grouping val="standard"/>
        <c:varyColors val="0"/>
        <c:ser>
          <c:idx val="0"/>
          <c:order val="0"/>
          <c:tx>
            <c:strRef>
              <c:f>Sheet1!$B$69</c:f>
              <c:strCache>
                <c:ptCount val="1"/>
                <c:pt idx="0">
                  <c:v>GWh</c:v>
                </c:pt>
              </c:strCache>
            </c:strRef>
          </c:tx>
          <c:spPr>
            <a:ln w="15875" cap="rnd">
              <a:solidFill>
                <a:schemeClr val="accent1"/>
              </a:solidFill>
              <a:round/>
            </a:ln>
            <a:effectLst/>
          </c:spPr>
          <c:marker>
            <c:symbol val="circle"/>
            <c:size val="5"/>
            <c:spPr>
              <a:noFill/>
              <a:ln w="9525">
                <a:solidFill>
                  <a:schemeClr val="accent1"/>
                </a:solidFill>
              </a:ln>
              <a:effectLst/>
            </c:spPr>
          </c:marker>
          <c:dLbls>
            <c:spPr>
              <a:noFill/>
              <a:ln>
                <a:noFill/>
              </a:ln>
              <a:effectLst/>
            </c:spPr>
            <c:txPr>
              <a:bodyPr rot="0" spcFirstLastPara="1" vertOverflow="ellipsis" vert="horz" wrap="square" lIns="38100" tIns="19050" rIns="38100" bIns="19050" anchor="t" anchorCtr="0">
                <a:spAutoFit/>
              </a:bodyPr>
              <a:lstStyle/>
              <a:p>
                <a:pPr>
                  <a:defRPr sz="900" b="0" i="0" u="none" strike="noStrike" kern="1200" baseline="0">
                    <a:solidFill>
                      <a:schemeClr val="accent6"/>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Sheet1!$C$68:$H$68</c:f>
              <c:numCache>
                <c:formatCode>General</c:formatCode>
                <c:ptCount val="6"/>
                <c:pt idx="0">
                  <c:v>2015</c:v>
                </c:pt>
                <c:pt idx="1">
                  <c:v>2016</c:v>
                </c:pt>
                <c:pt idx="2">
                  <c:v>2017</c:v>
                </c:pt>
                <c:pt idx="3">
                  <c:v>2018</c:v>
                </c:pt>
                <c:pt idx="4">
                  <c:v>2019</c:v>
                </c:pt>
                <c:pt idx="5">
                  <c:v>2020</c:v>
                </c:pt>
              </c:numCache>
            </c:numRef>
          </c:cat>
          <c:val>
            <c:numRef>
              <c:f>Sheet1!$C$69:$H$69</c:f>
              <c:numCache>
                <c:formatCode>_(* #,##0_);_(* \(#,##0\);_(* "-"??_);_(@_)</c:formatCode>
                <c:ptCount val="6"/>
                <c:pt idx="0">
                  <c:v>15266</c:v>
                </c:pt>
                <c:pt idx="1">
                  <c:v>15770.5</c:v>
                </c:pt>
                <c:pt idx="2">
                  <c:v>15630</c:v>
                </c:pt>
                <c:pt idx="3">
                  <c:v>15597</c:v>
                </c:pt>
                <c:pt idx="4">
                  <c:v>17664</c:v>
                </c:pt>
                <c:pt idx="5">
                  <c:v>24870</c:v>
                </c:pt>
              </c:numCache>
            </c:numRef>
          </c:val>
          <c:smooth val="0"/>
          <c:extLst>
            <c:ext xmlns:c16="http://schemas.microsoft.com/office/drawing/2014/chart" uri="{C3380CC4-5D6E-409C-BE32-E72D297353CC}">
              <c16:uniqueId val="{00000000-83A8-4EE3-BCFB-64B7BA4D33F0}"/>
            </c:ext>
          </c:extLst>
        </c:ser>
        <c:dLbls>
          <c:showLegendKey val="0"/>
          <c:showVal val="0"/>
          <c:showCatName val="0"/>
          <c:showSerName val="0"/>
          <c:showPercent val="0"/>
          <c:showBubbleSize val="0"/>
        </c:dLbls>
        <c:marker val="1"/>
        <c:smooth val="0"/>
        <c:axId val="336229944"/>
        <c:axId val="336235520"/>
      </c:lineChart>
      <c:catAx>
        <c:axId val="336229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6"/>
                </a:solidFill>
                <a:latin typeface="+mn-lt"/>
                <a:ea typeface="+mn-ea"/>
                <a:cs typeface="+mn-cs"/>
              </a:defRPr>
            </a:pPr>
            <a:endParaRPr lang="en-US"/>
          </a:p>
        </c:txPr>
        <c:crossAx val="336235520"/>
        <c:crosses val="autoZero"/>
        <c:auto val="1"/>
        <c:lblAlgn val="ctr"/>
        <c:lblOffset val="100"/>
        <c:noMultiLvlLbl val="0"/>
      </c:catAx>
      <c:valAx>
        <c:axId val="336235520"/>
        <c:scaling>
          <c:orientation val="minMax"/>
        </c:scaling>
        <c:delete val="0"/>
        <c:axPos val="l"/>
        <c:majorGridlines>
          <c:spPr>
            <a:ln w="9525" cap="flat" cmpd="sng" algn="ctr">
              <a:no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6"/>
                </a:solidFill>
                <a:latin typeface="+mn-lt"/>
                <a:ea typeface="+mn-ea"/>
                <a:cs typeface="+mn-cs"/>
              </a:defRPr>
            </a:pPr>
            <a:endParaRPr lang="en-US"/>
          </a:p>
        </c:txPr>
        <c:crossAx val="336229944"/>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accent6"/>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7D6DDC-6EFE-4B67-B88E-C6318AADC33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60FD659-FDA2-4D3F-8E3F-BF2C5944A044}">
      <dgm:prSet phldrT="[Text]" custT="1"/>
      <dgm:spPr/>
      <dgm:t>
        <a:bodyPr/>
        <a:lstStyle/>
        <a:p>
          <a:r>
            <a:rPr lang="en-GB" sz="1800" dirty="0" smtClean="0">
              <a:solidFill>
                <a:schemeClr val="bg1"/>
              </a:solidFill>
              <a:latin typeface="Franklin Gothic Book" panose="020B0503020102020204" pitchFamily="34" charset="0"/>
            </a:rPr>
            <a:t>Current </a:t>
          </a:r>
          <a:r>
            <a:rPr lang="en-GB" sz="1800" b="1" dirty="0" smtClean="0">
              <a:solidFill>
                <a:schemeClr val="bg1"/>
              </a:solidFill>
              <a:latin typeface="Franklin Gothic Book" panose="020B0503020102020204" pitchFamily="34" charset="0"/>
            </a:rPr>
            <a:t>overcapacity </a:t>
          </a:r>
          <a:r>
            <a:rPr lang="en-GB" sz="1800" dirty="0" smtClean="0">
              <a:solidFill>
                <a:schemeClr val="bg1"/>
              </a:solidFill>
              <a:latin typeface="Franklin Gothic Book" panose="020B0503020102020204" pitchFamily="34" charset="0"/>
            </a:rPr>
            <a:t>of electricity generation estimated at 27GW…</a:t>
          </a:r>
          <a:endParaRPr lang="en-US" sz="1800" dirty="0">
            <a:solidFill>
              <a:schemeClr val="bg1"/>
            </a:solidFill>
          </a:endParaRPr>
        </a:p>
      </dgm:t>
    </dgm:pt>
    <dgm:pt modelId="{BB3CF71B-C7EE-4D60-9E9D-3ED41F9ABC68}" type="parTrans" cxnId="{E4FB4B4F-241A-4771-AD62-721EC5DC0175}">
      <dgm:prSet/>
      <dgm:spPr/>
      <dgm:t>
        <a:bodyPr/>
        <a:lstStyle/>
        <a:p>
          <a:endParaRPr lang="en-US" sz="2800"/>
        </a:p>
      </dgm:t>
    </dgm:pt>
    <dgm:pt modelId="{882C3219-F45E-4970-AC51-309D4C1DA114}" type="sibTrans" cxnId="{E4FB4B4F-241A-4771-AD62-721EC5DC0175}">
      <dgm:prSet/>
      <dgm:spPr/>
      <dgm:t>
        <a:bodyPr/>
        <a:lstStyle/>
        <a:p>
          <a:endParaRPr lang="en-US" sz="2800"/>
        </a:p>
      </dgm:t>
    </dgm:pt>
    <dgm:pt modelId="{808A8088-BD07-4B35-A323-9D69A6FF7996}">
      <dgm:prSet phldrT="[Text]" custT="1"/>
      <dgm:spPr/>
      <dgm:t>
        <a:bodyPr/>
        <a:lstStyle/>
        <a:p>
          <a:r>
            <a:rPr lang="en-GB" sz="1800" dirty="0" smtClean="0">
              <a:solidFill>
                <a:schemeClr val="bg1"/>
              </a:solidFill>
              <a:latin typeface="Franklin Gothic Book" panose="020B0503020102020204" pitchFamily="34" charset="0"/>
            </a:rPr>
            <a:t>…</a:t>
          </a:r>
          <a:r>
            <a:rPr lang="en-GB" sz="1800" b="1" dirty="0" smtClean="0">
              <a:solidFill>
                <a:schemeClr val="bg1"/>
              </a:solidFill>
              <a:latin typeface="Franklin Gothic Book" panose="020B0503020102020204" pitchFamily="34" charset="0"/>
            </a:rPr>
            <a:t>slower </a:t>
          </a:r>
          <a:r>
            <a:rPr lang="en-GB" sz="1800" b="0" dirty="0" smtClean="0">
              <a:solidFill>
                <a:schemeClr val="bg1"/>
              </a:solidFill>
              <a:latin typeface="Franklin Gothic Book" panose="020B0503020102020204" pitchFamily="34" charset="0"/>
            </a:rPr>
            <a:t>consumption growth at &gt;1% p.a. (2018-2020) </a:t>
          </a:r>
          <a:r>
            <a:rPr lang="en-GB" sz="1800" b="1" dirty="0" smtClean="0">
              <a:solidFill>
                <a:schemeClr val="bg1"/>
              </a:solidFill>
              <a:latin typeface="Franklin Gothic Book" panose="020B0503020102020204" pitchFamily="34" charset="0"/>
            </a:rPr>
            <a:t>…</a:t>
          </a:r>
          <a:endParaRPr lang="en-US" sz="1800" dirty="0">
            <a:solidFill>
              <a:schemeClr val="bg1"/>
            </a:solidFill>
            <a:latin typeface="Franklin Gothic Book" panose="020B0503020102020204" pitchFamily="34" charset="0"/>
          </a:endParaRPr>
        </a:p>
      </dgm:t>
    </dgm:pt>
    <dgm:pt modelId="{6454D599-0771-44C3-A4FC-1545B4A79E6C}" type="parTrans" cxnId="{2692B297-499F-4FF1-9528-EF378804F560}">
      <dgm:prSet/>
      <dgm:spPr/>
      <dgm:t>
        <a:bodyPr/>
        <a:lstStyle/>
        <a:p>
          <a:endParaRPr lang="en-US" sz="2800"/>
        </a:p>
      </dgm:t>
    </dgm:pt>
    <dgm:pt modelId="{5B05597B-463D-4F88-BBDE-0BE48D0EBB99}" type="sibTrans" cxnId="{2692B297-499F-4FF1-9528-EF378804F560}">
      <dgm:prSet/>
      <dgm:spPr/>
      <dgm:t>
        <a:bodyPr/>
        <a:lstStyle/>
        <a:p>
          <a:endParaRPr lang="en-US" sz="2800"/>
        </a:p>
      </dgm:t>
    </dgm:pt>
    <dgm:pt modelId="{0A2691D5-66F9-49DA-BE49-4C468BF6FDAC}">
      <dgm:prSet phldrT="[Text]" custT="1"/>
      <dgm:spPr/>
      <dgm:t>
        <a:bodyPr/>
        <a:lstStyle/>
        <a:p>
          <a:r>
            <a:rPr lang="en-GB" sz="1800" dirty="0" smtClean="0">
              <a:solidFill>
                <a:schemeClr val="bg1"/>
              </a:solidFill>
              <a:latin typeface="Franklin Gothic Book" panose="020B0503020102020204" pitchFamily="34" charset="0"/>
            </a:rPr>
            <a:t>…</a:t>
          </a:r>
          <a:r>
            <a:rPr lang="en-US" sz="1800" dirty="0" smtClean="0">
              <a:solidFill>
                <a:schemeClr val="bg1"/>
              </a:solidFill>
              <a:latin typeface="Franklin Gothic Book" panose="020B0503020102020204" pitchFamily="34" charset="0"/>
            </a:rPr>
            <a:t>room for fiscal </a:t>
          </a:r>
          <a:r>
            <a:rPr lang="en-US" sz="1800" dirty="0" err="1" smtClean="0">
              <a:solidFill>
                <a:schemeClr val="bg1"/>
              </a:solidFill>
              <a:latin typeface="Franklin Gothic Book" panose="020B0503020102020204" pitchFamily="34" charset="0"/>
            </a:rPr>
            <a:t>manoeuvre</a:t>
          </a:r>
          <a:r>
            <a:rPr lang="en-US" sz="1800" dirty="0" smtClean="0">
              <a:solidFill>
                <a:schemeClr val="bg1"/>
              </a:solidFill>
              <a:latin typeface="Franklin Gothic Book" panose="020B0503020102020204" pitchFamily="34" charset="0"/>
            </a:rPr>
            <a:t> remains constrained</a:t>
          </a:r>
          <a:r>
            <a:rPr lang="en-GB" sz="1800" dirty="0" smtClean="0">
              <a:solidFill>
                <a:schemeClr val="bg1"/>
              </a:solidFill>
              <a:latin typeface="Franklin Gothic Book" panose="020B0503020102020204" pitchFamily="34" charset="0"/>
            </a:rPr>
            <a:t>…  </a:t>
          </a:r>
          <a:endParaRPr lang="en-US" sz="1800" b="1" dirty="0">
            <a:solidFill>
              <a:schemeClr val="bg1"/>
            </a:solidFill>
            <a:latin typeface="Franklin Gothic Book" panose="020B0503020102020204" pitchFamily="34" charset="0"/>
          </a:endParaRPr>
        </a:p>
      </dgm:t>
    </dgm:pt>
    <dgm:pt modelId="{542FD663-DC2A-4ED3-820E-69D7B5CAE60B}" type="parTrans" cxnId="{B42C32FB-FDB5-4B06-8300-D0A37CAC3BA5}">
      <dgm:prSet/>
      <dgm:spPr/>
      <dgm:t>
        <a:bodyPr/>
        <a:lstStyle/>
        <a:p>
          <a:endParaRPr lang="en-US" sz="2800"/>
        </a:p>
      </dgm:t>
    </dgm:pt>
    <dgm:pt modelId="{3E9C4C04-EB4B-4CF6-A5AD-6984303BF010}" type="sibTrans" cxnId="{B42C32FB-FDB5-4B06-8300-D0A37CAC3BA5}">
      <dgm:prSet/>
      <dgm:spPr/>
      <dgm:t>
        <a:bodyPr/>
        <a:lstStyle/>
        <a:p>
          <a:endParaRPr lang="en-US" sz="2800"/>
        </a:p>
      </dgm:t>
    </dgm:pt>
    <dgm:pt modelId="{08AE10B1-B847-4033-B6E5-CE9A623FEA48}">
      <dgm:prSet phldrT="[Text]" custT="1"/>
      <dgm:spPr/>
      <dgm:t>
        <a:bodyPr/>
        <a:lstStyle/>
        <a:p>
          <a:r>
            <a:rPr lang="en-GB" sz="1800" dirty="0" smtClean="0">
              <a:solidFill>
                <a:schemeClr val="bg1"/>
              </a:solidFill>
              <a:latin typeface="Franklin Gothic Book" panose="020B0503020102020204" pitchFamily="34" charset="0"/>
            </a:rPr>
            <a:t>…and sector reform has slowed with public companies still dominating</a:t>
          </a:r>
          <a:endParaRPr lang="en-US" sz="1800" b="1" dirty="0">
            <a:solidFill>
              <a:schemeClr val="bg1"/>
            </a:solidFill>
            <a:latin typeface="Franklin Gothic Book" panose="020B0503020102020204" pitchFamily="34" charset="0"/>
          </a:endParaRPr>
        </a:p>
      </dgm:t>
    </dgm:pt>
    <dgm:pt modelId="{371120D9-46DE-401A-B311-998A0FE4EA94}" type="parTrans" cxnId="{4A7891DF-DD42-44B9-B68B-4D883504267D}">
      <dgm:prSet/>
      <dgm:spPr/>
      <dgm:t>
        <a:bodyPr/>
        <a:lstStyle/>
        <a:p>
          <a:endParaRPr lang="en-US" sz="2800"/>
        </a:p>
      </dgm:t>
    </dgm:pt>
    <dgm:pt modelId="{39229389-0C69-40DA-A332-B2A7F9DB7BE2}" type="sibTrans" cxnId="{4A7891DF-DD42-44B9-B68B-4D883504267D}">
      <dgm:prSet/>
      <dgm:spPr/>
      <dgm:t>
        <a:bodyPr/>
        <a:lstStyle/>
        <a:p>
          <a:endParaRPr lang="en-US" sz="2800"/>
        </a:p>
      </dgm:t>
    </dgm:pt>
    <dgm:pt modelId="{668C28B3-C035-4171-8B0A-9212F8ADB2F1}" type="pres">
      <dgm:prSet presAssocID="{C87D6DDC-6EFE-4B67-B88E-C6318AADC339}" presName="linear" presStyleCnt="0">
        <dgm:presLayoutVars>
          <dgm:dir/>
          <dgm:animLvl val="lvl"/>
          <dgm:resizeHandles val="exact"/>
        </dgm:presLayoutVars>
      </dgm:prSet>
      <dgm:spPr/>
      <dgm:t>
        <a:bodyPr/>
        <a:lstStyle/>
        <a:p>
          <a:endParaRPr lang="en-US"/>
        </a:p>
      </dgm:t>
    </dgm:pt>
    <dgm:pt modelId="{24A34361-A4C6-428E-B382-D52D2A596065}" type="pres">
      <dgm:prSet presAssocID="{A60FD659-FDA2-4D3F-8E3F-BF2C5944A044}" presName="parentLin" presStyleCnt="0"/>
      <dgm:spPr/>
    </dgm:pt>
    <dgm:pt modelId="{0436AAB5-53B9-498A-ABB0-D09EA110B064}" type="pres">
      <dgm:prSet presAssocID="{A60FD659-FDA2-4D3F-8E3F-BF2C5944A044}" presName="parentLeftMargin" presStyleLbl="node1" presStyleIdx="0" presStyleCnt="4"/>
      <dgm:spPr/>
      <dgm:t>
        <a:bodyPr/>
        <a:lstStyle/>
        <a:p>
          <a:endParaRPr lang="en-US"/>
        </a:p>
      </dgm:t>
    </dgm:pt>
    <dgm:pt modelId="{7AF4D483-412B-494D-9245-129834533003}" type="pres">
      <dgm:prSet presAssocID="{A60FD659-FDA2-4D3F-8E3F-BF2C5944A044}" presName="parentText" presStyleLbl="node1" presStyleIdx="0" presStyleCnt="4" custLinFactNeighborY="-9825">
        <dgm:presLayoutVars>
          <dgm:chMax val="0"/>
          <dgm:bulletEnabled val="1"/>
        </dgm:presLayoutVars>
      </dgm:prSet>
      <dgm:spPr/>
      <dgm:t>
        <a:bodyPr/>
        <a:lstStyle/>
        <a:p>
          <a:endParaRPr lang="en-US"/>
        </a:p>
      </dgm:t>
    </dgm:pt>
    <dgm:pt modelId="{0F3A1237-9552-4F0D-9D47-0B90957FE7FF}" type="pres">
      <dgm:prSet presAssocID="{A60FD659-FDA2-4D3F-8E3F-BF2C5944A044}" presName="negativeSpace" presStyleCnt="0"/>
      <dgm:spPr/>
    </dgm:pt>
    <dgm:pt modelId="{D049FF02-00C8-401C-86EC-4F48B5D7FB8F}" type="pres">
      <dgm:prSet presAssocID="{A60FD659-FDA2-4D3F-8E3F-BF2C5944A044}" presName="childText" presStyleLbl="conFgAcc1" presStyleIdx="0" presStyleCnt="4">
        <dgm:presLayoutVars>
          <dgm:bulletEnabled val="1"/>
        </dgm:presLayoutVars>
      </dgm:prSet>
      <dgm:spPr/>
    </dgm:pt>
    <dgm:pt modelId="{5046359E-53AF-4B7B-88F9-B711F2D2B158}" type="pres">
      <dgm:prSet presAssocID="{882C3219-F45E-4970-AC51-309D4C1DA114}" presName="spaceBetweenRectangles" presStyleCnt="0"/>
      <dgm:spPr/>
    </dgm:pt>
    <dgm:pt modelId="{C0B76C56-9E92-4064-AC81-9316A3DF4607}" type="pres">
      <dgm:prSet presAssocID="{808A8088-BD07-4B35-A323-9D69A6FF7996}" presName="parentLin" presStyleCnt="0"/>
      <dgm:spPr/>
    </dgm:pt>
    <dgm:pt modelId="{74997013-7209-4A0C-B5B9-6C82F46D428D}" type="pres">
      <dgm:prSet presAssocID="{808A8088-BD07-4B35-A323-9D69A6FF7996}" presName="parentLeftMargin" presStyleLbl="node1" presStyleIdx="0" presStyleCnt="4"/>
      <dgm:spPr/>
      <dgm:t>
        <a:bodyPr/>
        <a:lstStyle/>
        <a:p>
          <a:endParaRPr lang="en-US"/>
        </a:p>
      </dgm:t>
    </dgm:pt>
    <dgm:pt modelId="{F3EB20C4-0108-464B-834A-6D50B9C28DE3}" type="pres">
      <dgm:prSet presAssocID="{808A8088-BD07-4B35-A323-9D69A6FF7996}" presName="parentText" presStyleLbl="node1" presStyleIdx="1" presStyleCnt="4" custLinFactNeighborY="-9825">
        <dgm:presLayoutVars>
          <dgm:chMax val="0"/>
          <dgm:bulletEnabled val="1"/>
        </dgm:presLayoutVars>
      </dgm:prSet>
      <dgm:spPr/>
      <dgm:t>
        <a:bodyPr/>
        <a:lstStyle/>
        <a:p>
          <a:endParaRPr lang="en-US"/>
        </a:p>
      </dgm:t>
    </dgm:pt>
    <dgm:pt modelId="{C65AE44D-B9F5-423A-9BA7-50D9F09269DC}" type="pres">
      <dgm:prSet presAssocID="{808A8088-BD07-4B35-A323-9D69A6FF7996}" presName="negativeSpace" presStyleCnt="0"/>
      <dgm:spPr/>
    </dgm:pt>
    <dgm:pt modelId="{F9ADB298-73DE-4705-B7B1-0797920D78D0}" type="pres">
      <dgm:prSet presAssocID="{808A8088-BD07-4B35-A323-9D69A6FF7996}" presName="childText" presStyleLbl="conFgAcc1" presStyleIdx="1" presStyleCnt="4">
        <dgm:presLayoutVars>
          <dgm:bulletEnabled val="1"/>
        </dgm:presLayoutVars>
      </dgm:prSet>
      <dgm:spPr/>
    </dgm:pt>
    <dgm:pt modelId="{493AD252-E574-43F4-839D-37242DA69CD9}" type="pres">
      <dgm:prSet presAssocID="{5B05597B-463D-4F88-BBDE-0BE48D0EBB99}" presName="spaceBetweenRectangles" presStyleCnt="0"/>
      <dgm:spPr/>
    </dgm:pt>
    <dgm:pt modelId="{C6AB2361-ADCC-4ACB-BFD4-96F79926B956}" type="pres">
      <dgm:prSet presAssocID="{0A2691D5-66F9-49DA-BE49-4C468BF6FDAC}" presName="parentLin" presStyleCnt="0"/>
      <dgm:spPr/>
    </dgm:pt>
    <dgm:pt modelId="{792185F4-536F-4D76-AA5B-DC2F4C12F069}" type="pres">
      <dgm:prSet presAssocID="{0A2691D5-66F9-49DA-BE49-4C468BF6FDAC}" presName="parentLeftMargin" presStyleLbl="node1" presStyleIdx="1" presStyleCnt="4"/>
      <dgm:spPr/>
      <dgm:t>
        <a:bodyPr/>
        <a:lstStyle/>
        <a:p>
          <a:endParaRPr lang="en-US"/>
        </a:p>
      </dgm:t>
    </dgm:pt>
    <dgm:pt modelId="{84A40179-0852-4FD1-8981-71A8DB6B3B1A}" type="pres">
      <dgm:prSet presAssocID="{0A2691D5-66F9-49DA-BE49-4C468BF6FDAC}" presName="parentText" presStyleLbl="node1" presStyleIdx="2" presStyleCnt="4">
        <dgm:presLayoutVars>
          <dgm:chMax val="0"/>
          <dgm:bulletEnabled val="1"/>
        </dgm:presLayoutVars>
      </dgm:prSet>
      <dgm:spPr/>
      <dgm:t>
        <a:bodyPr/>
        <a:lstStyle/>
        <a:p>
          <a:endParaRPr lang="en-US"/>
        </a:p>
      </dgm:t>
    </dgm:pt>
    <dgm:pt modelId="{9AB4792E-38CC-4909-98F1-3A0B8C1114AB}" type="pres">
      <dgm:prSet presAssocID="{0A2691D5-66F9-49DA-BE49-4C468BF6FDAC}" presName="negativeSpace" presStyleCnt="0"/>
      <dgm:spPr/>
    </dgm:pt>
    <dgm:pt modelId="{FEE0A6FF-4EFC-4B52-BE7D-862889179C97}" type="pres">
      <dgm:prSet presAssocID="{0A2691D5-66F9-49DA-BE49-4C468BF6FDAC}" presName="childText" presStyleLbl="conFgAcc1" presStyleIdx="2" presStyleCnt="4">
        <dgm:presLayoutVars>
          <dgm:bulletEnabled val="1"/>
        </dgm:presLayoutVars>
      </dgm:prSet>
      <dgm:spPr/>
    </dgm:pt>
    <dgm:pt modelId="{287928D8-CD40-4CF2-AF8C-9EA5EB104BE9}" type="pres">
      <dgm:prSet presAssocID="{3E9C4C04-EB4B-4CF6-A5AD-6984303BF010}" presName="spaceBetweenRectangles" presStyleCnt="0"/>
      <dgm:spPr/>
    </dgm:pt>
    <dgm:pt modelId="{216C1E0C-9574-44D4-A4AF-856BA1A9B48E}" type="pres">
      <dgm:prSet presAssocID="{08AE10B1-B847-4033-B6E5-CE9A623FEA48}" presName="parentLin" presStyleCnt="0"/>
      <dgm:spPr/>
    </dgm:pt>
    <dgm:pt modelId="{8B77A387-F4FD-46F4-8B99-7F023ADB8E9D}" type="pres">
      <dgm:prSet presAssocID="{08AE10B1-B847-4033-B6E5-CE9A623FEA48}" presName="parentLeftMargin" presStyleLbl="node1" presStyleIdx="2" presStyleCnt="4"/>
      <dgm:spPr/>
      <dgm:t>
        <a:bodyPr/>
        <a:lstStyle/>
        <a:p>
          <a:endParaRPr lang="en-US"/>
        </a:p>
      </dgm:t>
    </dgm:pt>
    <dgm:pt modelId="{4D5DD78F-719A-4A4F-B3A4-54BBEDB9B8B9}" type="pres">
      <dgm:prSet presAssocID="{08AE10B1-B847-4033-B6E5-CE9A623FEA48}" presName="parentText" presStyleLbl="node1" presStyleIdx="3" presStyleCnt="4">
        <dgm:presLayoutVars>
          <dgm:chMax val="0"/>
          <dgm:bulletEnabled val="1"/>
        </dgm:presLayoutVars>
      </dgm:prSet>
      <dgm:spPr/>
      <dgm:t>
        <a:bodyPr/>
        <a:lstStyle/>
        <a:p>
          <a:endParaRPr lang="en-US"/>
        </a:p>
      </dgm:t>
    </dgm:pt>
    <dgm:pt modelId="{9D74013D-5E9A-4764-A613-28C55365F01A}" type="pres">
      <dgm:prSet presAssocID="{08AE10B1-B847-4033-B6E5-CE9A623FEA48}" presName="negativeSpace" presStyleCnt="0"/>
      <dgm:spPr/>
    </dgm:pt>
    <dgm:pt modelId="{16AB03D1-44AC-41D4-B34A-33FCA1FEC9A0}" type="pres">
      <dgm:prSet presAssocID="{08AE10B1-B847-4033-B6E5-CE9A623FEA48}" presName="childText" presStyleLbl="conFgAcc1" presStyleIdx="3" presStyleCnt="4" custLinFactNeighborY="8861">
        <dgm:presLayoutVars>
          <dgm:bulletEnabled val="1"/>
        </dgm:presLayoutVars>
      </dgm:prSet>
      <dgm:spPr/>
    </dgm:pt>
  </dgm:ptLst>
  <dgm:cxnLst>
    <dgm:cxn modelId="{0782D939-EA1C-4432-8B5D-58A42E6A2AF5}" type="presOf" srcId="{0A2691D5-66F9-49DA-BE49-4C468BF6FDAC}" destId="{84A40179-0852-4FD1-8981-71A8DB6B3B1A}" srcOrd="1" destOrd="0" presId="urn:microsoft.com/office/officeart/2005/8/layout/list1"/>
    <dgm:cxn modelId="{B42C32FB-FDB5-4B06-8300-D0A37CAC3BA5}" srcId="{C87D6DDC-6EFE-4B67-B88E-C6318AADC339}" destId="{0A2691D5-66F9-49DA-BE49-4C468BF6FDAC}" srcOrd="2" destOrd="0" parTransId="{542FD663-DC2A-4ED3-820E-69D7B5CAE60B}" sibTransId="{3E9C4C04-EB4B-4CF6-A5AD-6984303BF010}"/>
    <dgm:cxn modelId="{2C5236E3-C39F-49A3-B6F5-11CDD8B7B975}" type="presOf" srcId="{808A8088-BD07-4B35-A323-9D69A6FF7996}" destId="{F3EB20C4-0108-464B-834A-6D50B9C28DE3}" srcOrd="1" destOrd="0" presId="urn:microsoft.com/office/officeart/2005/8/layout/list1"/>
    <dgm:cxn modelId="{E4FB4B4F-241A-4771-AD62-721EC5DC0175}" srcId="{C87D6DDC-6EFE-4B67-B88E-C6318AADC339}" destId="{A60FD659-FDA2-4D3F-8E3F-BF2C5944A044}" srcOrd="0" destOrd="0" parTransId="{BB3CF71B-C7EE-4D60-9E9D-3ED41F9ABC68}" sibTransId="{882C3219-F45E-4970-AC51-309D4C1DA114}"/>
    <dgm:cxn modelId="{13C1C938-415D-42B3-9259-54B57E6C381B}" type="presOf" srcId="{A60FD659-FDA2-4D3F-8E3F-BF2C5944A044}" destId="{0436AAB5-53B9-498A-ABB0-D09EA110B064}" srcOrd="0" destOrd="0" presId="urn:microsoft.com/office/officeart/2005/8/layout/list1"/>
    <dgm:cxn modelId="{291B100D-A031-4998-BB6C-4DC242D19628}" type="presOf" srcId="{08AE10B1-B847-4033-B6E5-CE9A623FEA48}" destId="{4D5DD78F-719A-4A4F-B3A4-54BBEDB9B8B9}" srcOrd="1" destOrd="0" presId="urn:microsoft.com/office/officeart/2005/8/layout/list1"/>
    <dgm:cxn modelId="{6430DAD0-F052-45E5-9EEB-527B5FAC79C4}" type="presOf" srcId="{C87D6DDC-6EFE-4B67-B88E-C6318AADC339}" destId="{668C28B3-C035-4171-8B0A-9212F8ADB2F1}" srcOrd="0" destOrd="0" presId="urn:microsoft.com/office/officeart/2005/8/layout/list1"/>
    <dgm:cxn modelId="{CE8B8155-0406-46F4-B7F7-E6395FDCEDF3}" type="presOf" srcId="{08AE10B1-B847-4033-B6E5-CE9A623FEA48}" destId="{8B77A387-F4FD-46F4-8B99-7F023ADB8E9D}" srcOrd="0" destOrd="0" presId="urn:microsoft.com/office/officeart/2005/8/layout/list1"/>
    <dgm:cxn modelId="{4EC861DA-715B-4BD5-BDD2-35CA1AA6664B}" type="presOf" srcId="{808A8088-BD07-4B35-A323-9D69A6FF7996}" destId="{74997013-7209-4A0C-B5B9-6C82F46D428D}" srcOrd="0" destOrd="0" presId="urn:microsoft.com/office/officeart/2005/8/layout/list1"/>
    <dgm:cxn modelId="{2692B297-499F-4FF1-9528-EF378804F560}" srcId="{C87D6DDC-6EFE-4B67-B88E-C6318AADC339}" destId="{808A8088-BD07-4B35-A323-9D69A6FF7996}" srcOrd="1" destOrd="0" parTransId="{6454D599-0771-44C3-A4FC-1545B4A79E6C}" sibTransId="{5B05597B-463D-4F88-BBDE-0BE48D0EBB99}"/>
    <dgm:cxn modelId="{4A7891DF-DD42-44B9-B68B-4D883504267D}" srcId="{C87D6DDC-6EFE-4B67-B88E-C6318AADC339}" destId="{08AE10B1-B847-4033-B6E5-CE9A623FEA48}" srcOrd="3" destOrd="0" parTransId="{371120D9-46DE-401A-B311-998A0FE4EA94}" sibTransId="{39229389-0C69-40DA-A332-B2A7F9DB7BE2}"/>
    <dgm:cxn modelId="{6BEF3601-E924-4435-955F-A4DE921DF5B0}" type="presOf" srcId="{A60FD659-FDA2-4D3F-8E3F-BF2C5944A044}" destId="{7AF4D483-412B-494D-9245-129834533003}" srcOrd="1" destOrd="0" presId="urn:microsoft.com/office/officeart/2005/8/layout/list1"/>
    <dgm:cxn modelId="{64A6F10A-D69B-4F41-9C71-DBA680822FF5}" type="presOf" srcId="{0A2691D5-66F9-49DA-BE49-4C468BF6FDAC}" destId="{792185F4-536F-4D76-AA5B-DC2F4C12F069}" srcOrd="0" destOrd="0" presId="urn:microsoft.com/office/officeart/2005/8/layout/list1"/>
    <dgm:cxn modelId="{1AF42699-7A1B-47B3-989A-F90E16F0319D}" type="presParOf" srcId="{668C28B3-C035-4171-8B0A-9212F8ADB2F1}" destId="{24A34361-A4C6-428E-B382-D52D2A596065}" srcOrd="0" destOrd="0" presId="urn:microsoft.com/office/officeart/2005/8/layout/list1"/>
    <dgm:cxn modelId="{5A56A374-8D1C-428E-BA7D-CD47A4CD563A}" type="presParOf" srcId="{24A34361-A4C6-428E-B382-D52D2A596065}" destId="{0436AAB5-53B9-498A-ABB0-D09EA110B064}" srcOrd="0" destOrd="0" presId="urn:microsoft.com/office/officeart/2005/8/layout/list1"/>
    <dgm:cxn modelId="{B7E9B16E-8FC4-4B20-B9A1-DBB10AE74A11}" type="presParOf" srcId="{24A34361-A4C6-428E-B382-D52D2A596065}" destId="{7AF4D483-412B-494D-9245-129834533003}" srcOrd="1" destOrd="0" presId="urn:microsoft.com/office/officeart/2005/8/layout/list1"/>
    <dgm:cxn modelId="{DA72C8F6-9E66-4626-A78C-2885799FF888}" type="presParOf" srcId="{668C28B3-C035-4171-8B0A-9212F8ADB2F1}" destId="{0F3A1237-9552-4F0D-9D47-0B90957FE7FF}" srcOrd="1" destOrd="0" presId="urn:microsoft.com/office/officeart/2005/8/layout/list1"/>
    <dgm:cxn modelId="{155CEB89-D547-457A-B86E-FD088037E9B6}" type="presParOf" srcId="{668C28B3-C035-4171-8B0A-9212F8ADB2F1}" destId="{D049FF02-00C8-401C-86EC-4F48B5D7FB8F}" srcOrd="2" destOrd="0" presId="urn:microsoft.com/office/officeart/2005/8/layout/list1"/>
    <dgm:cxn modelId="{2E50B03E-BF74-4FB6-A190-3B2C9F87B690}" type="presParOf" srcId="{668C28B3-C035-4171-8B0A-9212F8ADB2F1}" destId="{5046359E-53AF-4B7B-88F9-B711F2D2B158}" srcOrd="3" destOrd="0" presId="urn:microsoft.com/office/officeart/2005/8/layout/list1"/>
    <dgm:cxn modelId="{76ACCB3B-1D78-426C-BC93-505BC1D1BBC6}" type="presParOf" srcId="{668C28B3-C035-4171-8B0A-9212F8ADB2F1}" destId="{C0B76C56-9E92-4064-AC81-9316A3DF4607}" srcOrd="4" destOrd="0" presId="urn:microsoft.com/office/officeart/2005/8/layout/list1"/>
    <dgm:cxn modelId="{D62141E2-654C-4273-8B64-C8EB1D16F79B}" type="presParOf" srcId="{C0B76C56-9E92-4064-AC81-9316A3DF4607}" destId="{74997013-7209-4A0C-B5B9-6C82F46D428D}" srcOrd="0" destOrd="0" presId="urn:microsoft.com/office/officeart/2005/8/layout/list1"/>
    <dgm:cxn modelId="{DE0CC2B2-09B5-40CF-802E-709FCBA151FE}" type="presParOf" srcId="{C0B76C56-9E92-4064-AC81-9316A3DF4607}" destId="{F3EB20C4-0108-464B-834A-6D50B9C28DE3}" srcOrd="1" destOrd="0" presId="urn:microsoft.com/office/officeart/2005/8/layout/list1"/>
    <dgm:cxn modelId="{D832B59B-D43F-4EC5-89E1-2E22A29A7F65}" type="presParOf" srcId="{668C28B3-C035-4171-8B0A-9212F8ADB2F1}" destId="{C65AE44D-B9F5-423A-9BA7-50D9F09269DC}" srcOrd="5" destOrd="0" presId="urn:microsoft.com/office/officeart/2005/8/layout/list1"/>
    <dgm:cxn modelId="{8D8D7E05-A8B8-4057-BF4C-84D6CA88F84D}" type="presParOf" srcId="{668C28B3-C035-4171-8B0A-9212F8ADB2F1}" destId="{F9ADB298-73DE-4705-B7B1-0797920D78D0}" srcOrd="6" destOrd="0" presId="urn:microsoft.com/office/officeart/2005/8/layout/list1"/>
    <dgm:cxn modelId="{BEBE0877-E693-4E0C-A122-CFE48D26EE79}" type="presParOf" srcId="{668C28B3-C035-4171-8B0A-9212F8ADB2F1}" destId="{493AD252-E574-43F4-839D-37242DA69CD9}" srcOrd="7" destOrd="0" presId="urn:microsoft.com/office/officeart/2005/8/layout/list1"/>
    <dgm:cxn modelId="{88A3AB5F-15DA-4FE8-AD57-C559E98C90C5}" type="presParOf" srcId="{668C28B3-C035-4171-8B0A-9212F8ADB2F1}" destId="{C6AB2361-ADCC-4ACB-BFD4-96F79926B956}" srcOrd="8" destOrd="0" presId="urn:microsoft.com/office/officeart/2005/8/layout/list1"/>
    <dgm:cxn modelId="{58032EAF-1CF6-46B9-A3DC-5CECAFA51797}" type="presParOf" srcId="{C6AB2361-ADCC-4ACB-BFD4-96F79926B956}" destId="{792185F4-536F-4D76-AA5B-DC2F4C12F069}" srcOrd="0" destOrd="0" presId="urn:microsoft.com/office/officeart/2005/8/layout/list1"/>
    <dgm:cxn modelId="{E8976A17-4D9E-4124-9C9D-DE56F597157C}" type="presParOf" srcId="{C6AB2361-ADCC-4ACB-BFD4-96F79926B956}" destId="{84A40179-0852-4FD1-8981-71A8DB6B3B1A}" srcOrd="1" destOrd="0" presId="urn:microsoft.com/office/officeart/2005/8/layout/list1"/>
    <dgm:cxn modelId="{652A4BE7-CB5D-40A3-875C-261F47F55652}" type="presParOf" srcId="{668C28B3-C035-4171-8B0A-9212F8ADB2F1}" destId="{9AB4792E-38CC-4909-98F1-3A0B8C1114AB}" srcOrd="9" destOrd="0" presId="urn:microsoft.com/office/officeart/2005/8/layout/list1"/>
    <dgm:cxn modelId="{E864C7D8-8336-4C44-8D8C-6E571C552652}" type="presParOf" srcId="{668C28B3-C035-4171-8B0A-9212F8ADB2F1}" destId="{FEE0A6FF-4EFC-4B52-BE7D-862889179C97}" srcOrd="10" destOrd="0" presId="urn:microsoft.com/office/officeart/2005/8/layout/list1"/>
    <dgm:cxn modelId="{D5969169-AF16-4B8F-B35F-9F6E2F26681F}" type="presParOf" srcId="{668C28B3-C035-4171-8B0A-9212F8ADB2F1}" destId="{287928D8-CD40-4CF2-AF8C-9EA5EB104BE9}" srcOrd="11" destOrd="0" presId="urn:microsoft.com/office/officeart/2005/8/layout/list1"/>
    <dgm:cxn modelId="{374FA812-959D-4606-A650-4A362929F8DD}" type="presParOf" srcId="{668C28B3-C035-4171-8B0A-9212F8ADB2F1}" destId="{216C1E0C-9574-44D4-A4AF-856BA1A9B48E}" srcOrd="12" destOrd="0" presId="urn:microsoft.com/office/officeart/2005/8/layout/list1"/>
    <dgm:cxn modelId="{D2C91C8D-984D-40D7-9398-FBEEEF41DD23}" type="presParOf" srcId="{216C1E0C-9574-44D4-A4AF-856BA1A9B48E}" destId="{8B77A387-F4FD-46F4-8B99-7F023ADB8E9D}" srcOrd="0" destOrd="0" presId="urn:microsoft.com/office/officeart/2005/8/layout/list1"/>
    <dgm:cxn modelId="{F2433CB5-58A2-49D8-B6FA-51F2DB3E9FE5}" type="presParOf" srcId="{216C1E0C-9574-44D4-A4AF-856BA1A9B48E}" destId="{4D5DD78F-719A-4A4F-B3A4-54BBEDB9B8B9}" srcOrd="1" destOrd="0" presId="urn:microsoft.com/office/officeart/2005/8/layout/list1"/>
    <dgm:cxn modelId="{28562361-739B-4DF6-A731-B846EF1A29EE}" type="presParOf" srcId="{668C28B3-C035-4171-8B0A-9212F8ADB2F1}" destId="{9D74013D-5E9A-4764-A613-28C55365F01A}" srcOrd="13" destOrd="0" presId="urn:microsoft.com/office/officeart/2005/8/layout/list1"/>
    <dgm:cxn modelId="{ADE6196D-9585-4284-AC6C-21E3A7E689E6}" type="presParOf" srcId="{668C28B3-C035-4171-8B0A-9212F8ADB2F1}" destId="{16AB03D1-44AC-41D4-B34A-33FCA1FEC9A0}"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710088-85B2-4871-BA5D-AA652520900E}"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de-DE"/>
        </a:p>
      </dgm:t>
    </dgm:pt>
    <dgm:pt modelId="{9CBE1B01-64A8-4246-A047-7628B306A1BE}">
      <dgm:prSet phldrT="[Text]" custT="1"/>
      <dgm:spPr/>
      <dgm:t>
        <a:bodyPr/>
        <a:lstStyle/>
        <a:p>
          <a:r>
            <a:rPr lang="en-GB" sz="1600" noProof="0" dirty="0">
              <a:latin typeface="Franklin Gothic Book" panose="020B0503020102020204" pitchFamily="34" charset="0"/>
            </a:rPr>
            <a:t>Unbundling of 1) generation, 2) transmission &amp; system operation, 3) distribution &amp; retail supply</a:t>
          </a:r>
        </a:p>
      </dgm:t>
    </dgm:pt>
    <dgm:pt modelId="{C9C4F785-DAFF-4C9F-BA97-3CB8D005348E}" type="parTrans" cxnId="{E273BB98-80C2-4190-A7A5-058C0E7E4A56}">
      <dgm:prSet/>
      <dgm:spPr/>
      <dgm:t>
        <a:bodyPr/>
        <a:lstStyle/>
        <a:p>
          <a:endParaRPr lang="de-DE" sz="1600">
            <a:latin typeface="Franklin Gothic Book" panose="020B0503020102020204" pitchFamily="34" charset="0"/>
          </a:endParaRPr>
        </a:p>
      </dgm:t>
    </dgm:pt>
    <dgm:pt modelId="{A12A977B-2670-4727-A011-CF63602C6347}" type="sibTrans" cxnId="{E273BB98-80C2-4190-A7A5-058C0E7E4A56}">
      <dgm:prSet/>
      <dgm:spPr/>
      <dgm:t>
        <a:bodyPr/>
        <a:lstStyle/>
        <a:p>
          <a:endParaRPr lang="de-DE" sz="1600">
            <a:latin typeface="Franklin Gothic Book" panose="020B0503020102020204" pitchFamily="34" charset="0"/>
          </a:endParaRPr>
        </a:p>
      </dgm:t>
    </dgm:pt>
    <dgm:pt modelId="{168D4AFE-07AB-49C4-8B17-821F3DC327D0}">
      <dgm:prSet phldrT="[Text]" custT="1"/>
      <dgm:spPr/>
      <dgm:t>
        <a:bodyPr/>
        <a:lstStyle/>
        <a:p>
          <a:r>
            <a:rPr lang="en-GB" sz="1600" noProof="0" dirty="0">
              <a:latin typeface="Franklin Gothic Book" panose="020B0503020102020204" pitchFamily="34" charset="0"/>
            </a:rPr>
            <a:t>Separation of regulated vs. competitive market for unqualified vs. qualified subscribers’</a:t>
          </a:r>
        </a:p>
      </dgm:t>
    </dgm:pt>
    <dgm:pt modelId="{72E1DA7A-AAE7-4986-A3CD-455675D70684}" type="parTrans" cxnId="{5E143442-2020-4EE8-B2FF-BF8BFF4A25B2}">
      <dgm:prSet/>
      <dgm:spPr/>
      <dgm:t>
        <a:bodyPr/>
        <a:lstStyle/>
        <a:p>
          <a:endParaRPr lang="de-DE" sz="1600">
            <a:latin typeface="Franklin Gothic Book" panose="020B0503020102020204" pitchFamily="34" charset="0"/>
          </a:endParaRPr>
        </a:p>
      </dgm:t>
    </dgm:pt>
    <dgm:pt modelId="{87471167-9382-47C9-A6C4-CBFB1BF18855}" type="sibTrans" cxnId="{5E143442-2020-4EE8-B2FF-BF8BFF4A25B2}">
      <dgm:prSet/>
      <dgm:spPr/>
      <dgm:t>
        <a:bodyPr/>
        <a:lstStyle/>
        <a:p>
          <a:endParaRPr lang="de-DE" sz="1600">
            <a:latin typeface="Franklin Gothic Book" panose="020B0503020102020204" pitchFamily="34" charset="0"/>
          </a:endParaRPr>
        </a:p>
      </dgm:t>
    </dgm:pt>
    <dgm:pt modelId="{FD199006-F811-4C9B-9A1B-E08E11915AD1}">
      <dgm:prSet phldrT="[Text]" custT="1"/>
      <dgm:spPr/>
      <dgm:t>
        <a:bodyPr/>
        <a:lstStyle/>
        <a:p>
          <a:r>
            <a:rPr lang="en-GB" sz="1600" noProof="0" dirty="0">
              <a:latin typeface="Franklin Gothic Book" panose="020B0503020102020204" pitchFamily="34" charset="0"/>
            </a:rPr>
            <a:t>Regulatory oversight by </a:t>
          </a:r>
          <a:r>
            <a:rPr lang="en-GB" sz="1600" noProof="0" dirty="0" err="1">
              <a:latin typeface="Franklin Gothic Book" panose="020B0503020102020204" pitchFamily="34" charset="0"/>
            </a:rPr>
            <a:t>EgyptERA</a:t>
          </a:r>
          <a:endParaRPr lang="en-GB" sz="1600" noProof="0" dirty="0">
            <a:latin typeface="Franklin Gothic Book" panose="020B0503020102020204" pitchFamily="34" charset="0"/>
          </a:endParaRPr>
        </a:p>
      </dgm:t>
    </dgm:pt>
    <dgm:pt modelId="{115765BB-DDD8-4642-B18F-E2B20864BDC9}" type="parTrans" cxnId="{E93537AA-ECC9-43EB-B15B-3660D847F0F2}">
      <dgm:prSet/>
      <dgm:spPr/>
      <dgm:t>
        <a:bodyPr/>
        <a:lstStyle/>
        <a:p>
          <a:endParaRPr lang="de-DE" sz="1600">
            <a:latin typeface="Franklin Gothic Book" panose="020B0503020102020204" pitchFamily="34" charset="0"/>
          </a:endParaRPr>
        </a:p>
      </dgm:t>
    </dgm:pt>
    <dgm:pt modelId="{3EBB46FD-3E4F-428A-A169-2EEF82F9C142}" type="sibTrans" cxnId="{E93537AA-ECC9-43EB-B15B-3660D847F0F2}">
      <dgm:prSet/>
      <dgm:spPr/>
      <dgm:t>
        <a:bodyPr/>
        <a:lstStyle/>
        <a:p>
          <a:endParaRPr lang="de-DE" sz="1600">
            <a:latin typeface="Franklin Gothic Book" panose="020B0503020102020204" pitchFamily="34" charset="0"/>
          </a:endParaRPr>
        </a:p>
      </dgm:t>
    </dgm:pt>
    <dgm:pt modelId="{3866973F-2CA2-4FE3-A357-0B446B677226}">
      <dgm:prSet phldrT="[Text]" custT="1"/>
      <dgm:spPr/>
      <dgm:t>
        <a:bodyPr/>
        <a:lstStyle/>
        <a:p>
          <a:r>
            <a:rPr lang="en-GB" sz="1600" noProof="0" dirty="0">
              <a:latin typeface="Franklin Gothic Book" panose="020B0503020102020204" pitchFamily="34" charset="0"/>
            </a:rPr>
            <a:t>3</a:t>
          </a:r>
          <a:r>
            <a:rPr lang="en-GB" sz="1600" baseline="30000" noProof="0" dirty="0">
              <a:latin typeface="Franklin Gothic Book" panose="020B0503020102020204" pitchFamily="34" charset="0"/>
            </a:rPr>
            <a:t>rd</a:t>
          </a:r>
          <a:r>
            <a:rPr lang="en-GB" sz="1600" noProof="0" dirty="0">
              <a:latin typeface="Franklin Gothic Book" panose="020B0503020102020204" pitchFamily="34" charset="0"/>
            </a:rPr>
            <a:t> party access to T&amp;D networks</a:t>
          </a:r>
        </a:p>
      </dgm:t>
    </dgm:pt>
    <dgm:pt modelId="{D2C2A042-191E-4752-A947-C41745ABF65C}" type="parTrans" cxnId="{844A52FE-CAA3-4D68-826C-F684F3B61815}">
      <dgm:prSet/>
      <dgm:spPr/>
      <dgm:t>
        <a:bodyPr/>
        <a:lstStyle/>
        <a:p>
          <a:endParaRPr lang="de-DE" sz="1600">
            <a:latin typeface="Franklin Gothic Book" panose="020B0503020102020204" pitchFamily="34" charset="0"/>
          </a:endParaRPr>
        </a:p>
      </dgm:t>
    </dgm:pt>
    <dgm:pt modelId="{193205EF-A800-452B-8007-5493A07368CB}" type="sibTrans" cxnId="{844A52FE-CAA3-4D68-826C-F684F3B61815}">
      <dgm:prSet/>
      <dgm:spPr/>
      <dgm:t>
        <a:bodyPr/>
        <a:lstStyle/>
        <a:p>
          <a:endParaRPr lang="de-DE" sz="1600">
            <a:latin typeface="Franklin Gothic Book" panose="020B0503020102020204" pitchFamily="34" charset="0"/>
          </a:endParaRPr>
        </a:p>
      </dgm:t>
    </dgm:pt>
    <dgm:pt modelId="{92CE5BFC-3464-4DF9-A449-E30FC015E712}">
      <dgm:prSet phldrT="[Text]" custT="1"/>
      <dgm:spPr/>
      <dgm:t>
        <a:bodyPr/>
        <a:lstStyle/>
        <a:p>
          <a:r>
            <a:rPr lang="en-GB" sz="1600" noProof="0" dirty="0">
              <a:latin typeface="Franklin Gothic Book" panose="020B0503020102020204" pitchFamily="34" charset="0"/>
            </a:rPr>
            <a:t>Permission of private generators and ‘bilateral contracts’ in competitive market</a:t>
          </a:r>
        </a:p>
      </dgm:t>
    </dgm:pt>
    <dgm:pt modelId="{357A9956-064D-4FD2-99CB-43A7E8BCA377}" type="parTrans" cxnId="{B2BBD486-69F4-4940-B322-023D63BFBF90}">
      <dgm:prSet/>
      <dgm:spPr/>
      <dgm:t>
        <a:bodyPr/>
        <a:lstStyle/>
        <a:p>
          <a:endParaRPr lang="de-DE" sz="1600">
            <a:latin typeface="Franklin Gothic Book" panose="020B0503020102020204" pitchFamily="34" charset="0"/>
          </a:endParaRPr>
        </a:p>
      </dgm:t>
    </dgm:pt>
    <dgm:pt modelId="{A0996636-B34C-4ED7-B6B5-00AF9D823482}" type="sibTrans" cxnId="{B2BBD486-69F4-4940-B322-023D63BFBF90}">
      <dgm:prSet/>
      <dgm:spPr/>
      <dgm:t>
        <a:bodyPr/>
        <a:lstStyle/>
        <a:p>
          <a:endParaRPr lang="de-DE" sz="1600">
            <a:latin typeface="Franklin Gothic Book" panose="020B0503020102020204" pitchFamily="34" charset="0"/>
          </a:endParaRPr>
        </a:p>
      </dgm:t>
    </dgm:pt>
    <dgm:pt modelId="{F871A2C7-23DF-43D7-87A0-D053CBD5F7E5}">
      <dgm:prSet phldrT="[Text]" custT="1"/>
      <dgm:spPr/>
      <dgm:t>
        <a:bodyPr/>
        <a:lstStyle/>
        <a:p>
          <a:r>
            <a:rPr lang="en-GB" sz="1600" noProof="0" dirty="0">
              <a:latin typeface="Franklin Gothic Book" panose="020B0503020102020204" pitchFamily="34" charset="0"/>
            </a:rPr>
            <a:t>TSO to operate ‘Organized Market’ for regulated and ‘Market Operator’ for competitive sector</a:t>
          </a:r>
        </a:p>
      </dgm:t>
    </dgm:pt>
    <dgm:pt modelId="{94DF8E1B-8376-4E37-90DE-12021673A829}" type="parTrans" cxnId="{6057C2B2-5F32-47CE-8EF8-C270D5370835}">
      <dgm:prSet/>
      <dgm:spPr/>
      <dgm:t>
        <a:bodyPr/>
        <a:lstStyle/>
        <a:p>
          <a:endParaRPr lang="de-DE" sz="1600">
            <a:latin typeface="Franklin Gothic Book" panose="020B0503020102020204" pitchFamily="34" charset="0"/>
          </a:endParaRPr>
        </a:p>
      </dgm:t>
    </dgm:pt>
    <dgm:pt modelId="{07792DE1-ED88-42F6-8421-7906642E1BB1}" type="sibTrans" cxnId="{6057C2B2-5F32-47CE-8EF8-C270D5370835}">
      <dgm:prSet/>
      <dgm:spPr/>
      <dgm:t>
        <a:bodyPr/>
        <a:lstStyle/>
        <a:p>
          <a:endParaRPr lang="de-DE" sz="1600">
            <a:latin typeface="Franklin Gothic Book" panose="020B0503020102020204" pitchFamily="34" charset="0"/>
          </a:endParaRPr>
        </a:p>
      </dgm:t>
    </dgm:pt>
    <dgm:pt modelId="{1076E3DD-F0A6-4600-8B5B-BDAE863F53FB}" type="pres">
      <dgm:prSet presAssocID="{12710088-85B2-4871-BA5D-AA652520900E}" presName="Name0" presStyleCnt="0">
        <dgm:presLayoutVars>
          <dgm:chMax val="7"/>
          <dgm:chPref val="7"/>
          <dgm:dir/>
        </dgm:presLayoutVars>
      </dgm:prSet>
      <dgm:spPr/>
      <dgm:t>
        <a:bodyPr/>
        <a:lstStyle/>
        <a:p>
          <a:endParaRPr lang="en-US"/>
        </a:p>
      </dgm:t>
    </dgm:pt>
    <dgm:pt modelId="{0DECAF28-4551-4DE8-BEDF-BF9A4A8F1B0E}" type="pres">
      <dgm:prSet presAssocID="{12710088-85B2-4871-BA5D-AA652520900E}" presName="Name1" presStyleCnt="0"/>
      <dgm:spPr/>
    </dgm:pt>
    <dgm:pt modelId="{FB43BDA0-2495-453C-8E7F-94B8447FEED5}" type="pres">
      <dgm:prSet presAssocID="{12710088-85B2-4871-BA5D-AA652520900E}" presName="cycle" presStyleCnt="0"/>
      <dgm:spPr/>
    </dgm:pt>
    <dgm:pt modelId="{FC56C5E3-C525-4FF5-AF0B-2E6B0733AB70}" type="pres">
      <dgm:prSet presAssocID="{12710088-85B2-4871-BA5D-AA652520900E}" presName="srcNode" presStyleLbl="node1" presStyleIdx="0" presStyleCnt="6"/>
      <dgm:spPr/>
    </dgm:pt>
    <dgm:pt modelId="{CCA24622-AFBC-46D8-BFD5-F46E84E2F0E0}" type="pres">
      <dgm:prSet presAssocID="{12710088-85B2-4871-BA5D-AA652520900E}" presName="conn" presStyleLbl="parChTrans1D2" presStyleIdx="0" presStyleCnt="1"/>
      <dgm:spPr/>
      <dgm:t>
        <a:bodyPr/>
        <a:lstStyle/>
        <a:p>
          <a:endParaRPr lang="en-US"/>
        </a:p>
      </dgm:t>
    </dgm:pt>
    <dgm:pt modelId="{DABD8CE3-9CCE-4B19-92F3-8D49E1F43B11}" type="pres">
      <dgm:prSet presAssocID="{12710088-85B2-4871-BA5D-AA652520900E}" presName="extraNode" presStyleLbl="node1" presStyleIdx="0" presStyleCnt="6"/>
      <dgm:spPr/>
    </dgm:pt>
    <dgm:pt modelId="{DFD18FEC-219B-4CC6-BF42-10A7AECC9E28}" type="pres">
      <dgm:prSet presAssocID="{12710088-85B2-4871-BA5D-AA652520900E}" presName="dstNode" presStyleLbl="node1" presStyleIdx="0" presStyleCnt="6"/>
      <dgm:spPr/>
    </dgm:pt>
    <dgm:pt modelId="{0D558F30-19C3-4BB7-AD39-03F4A98E2DDA}" type="pres">
      <dgm:prSet presAssocID="{9CBE1B01-64A8-4246-A047-7628B306A1BE}" presName="text_1" presStyleLbl="node1" presStyleIdx="0" presStyleCnt="6" custScaleY="110423">
        <dgm:presLayoutVars>
          <dgm:bulletEnabled val="1"/>
        </dgm:presLayoutVars>
      </dgm:prSet>
      <dgm:spPr/>
      <dgm:t>
        <a:bodyPr/>
        <a:lstStyle/>
        <a:p>
          <a:endParaRPr lang="en-US"/>
        </a:p>
      </dgm:t>
    </dgm:pt>
    <dgm:pt modelId="{7B242297-1858-4A08-8F84-1E590E8119E2}" type="pres">
      <dgm:prSet presAssocID="{9CBE1B01-64A8-4246-A047-7628B306A1BE}" presName="accent_1" presStyleCnt="0"/>
      <dgm:spPr/>
    </dgm:pt>
    <dgm:pt modelId="{3C161009-E7FE-47AF-B88E-8E5799786306}" type="pres">
      <dgm:prSet presAssocID="{9CBE1B01-64A8-4246-A047-7628B306A1BE}" presName="accentRepeatNode" presStyleLbl="solidFgAcc1" presStyleIdx="0" presStyleCnt="6"/>
      <dgm:spPr/>
    </dgm:pt>
    <dgm:pt modelId="{C13FC443-6391-461F-824C-84862B4A9D95}" type="pres">
      <dgm:prSet presAssocID="{168D4AFE-07AB-49C4-8B17-821F3DC327D0}" presName="text_2" presStyleLbl="node1" presStyleIdx="1" presStyleCnt="6" custScaleY="110423">
        <dgm:presLayoutVars>
          <dgm:bulletEnabled val="1"/>
        </dgm:presLayoutVars>
      </dgm:prSet>
      <dgm:spPr/>
      <dgm:t>
        <a:bodyPr/>
        <a:lstStyle/>
        <a:p>
          <a:endParaRPr lang="en-US"/>
        </a:p>
      </dgm:t>
    </dgm:pt>
    <dgm:pt modelId="{D3D4EACA-AB5C-4341-A4EE-4E74623E4DCD}" type="pres">
      <dgm:prSet presAssocID="{168D4AFE-07AB-49C4-8B17-821F3DC327D0}" presName="accent_2" presStyleCnt="0"/>
      <dgm:spPr/>
    </dgm:pt>
    <dgm:pt modelId="{B0C8C51B-1FAF-41EB-946D-67E277417FBD}" type="pres">
      <dgm:prSet presAssocID="{168D4AFE-07AB-49C4-8B17-821F3DC327D0}" presName="accentRepeatNode" presStyleLbl="solidFgAcc1" presStyleIdx="1" presStyleCnt="6"/>
      <dgm:spPr/>
    </dgm:pt>
    <dgm:pt modelId="{C8D75C5C-C22C-461B-9EDF-9BCAFF519B63}" type="pres">
      <dgm:prSet presAssocID="{3866973F-2CA2-4FE3-A357-0B446B677226}" presName="text_3" presStyleLbl="node1" presStyleIdx="2" presStyleCnt="6" custScaleY="110423">
        <dgm:presLayoutVars>
          <dgm:bulletEnabled val="1"/>
        </dgm:presLayoutVars>
      </dgm:prSet>
      <dgm:spPr/>
      <dgm:t>
        <a:bodyPr/>
        <a:lstStyle/>
        <a:p>
          <a:endParaRPr lang="en-US"/>
        </a:p>
      </dgm:t>
    </dgm:pt>
    <dgm:pt modelId="{1567E348-EE5D-47FB-AD4C-C7E89A87C7CE}" type="pres">
      <dgm:prSet presAssocID="{3866973F-2CA2-4FE3-A357-0B446B677226}" presName="accent_3" presStyleCnt="0"/>
      <dgm:spPr/>
    </dgm:pt>
    <dgm:pt modelId="{1A50D8D4-91C4-49A2-A55B-241BA2E80820}" type="pres">
      <dgm:prSet presAssocID="{3866973F-2CA2-4FE3-A357-0B446B677226}" presName="accentRepeatNode" presStyleLbl="solidFgAcc1" presStyleIdx="2" presStyleCnt="6"/>
      <dgm:spPr/>
    </dgm:pt>
    <dgm:pt modelId="{A95DF863-8DF3-470A-9EA0-3AB384133F69}" type="pres">
      <dgm:prSet presAssocID="{92CE5BFC-3464-4DF9-A449-E30FC015E712}" presName="text_4" presStyleLbl="node1" presStyleIdx="3" presStyleCnt="6" custScaleY="110423">
        <dgm:presLayoutVars>
          <dgm:bulletEnabled val="1"/>
        </dgm:presLayoutVars>
      </dgm:prSet>
      <dgm:spPr/>
      <dgm:t>
        <a:bodyPr/>
        <a:lstStyle/>
        <a:p>
          <a:endParaRPr lang="en-US"/>
        </a:p>
      </dgm:t>
    </dgm:pt>
    <dgm:pt modelId="{B07E1B54-E8D1-413D-A0A5-AD0CC64D2977}" type="pres">
      <dgm:prSet presAssocID="{92CE5BFC-3464-4DF9-A449-E30FC015E712}" presName="accent_4" presStyleCnt="0"/>
      <dgm:spPr/>
    </dgm:pt>
    <dgm:pt modelId="{5D26DE17-EAB9-4090-9BB5-F949170BECFD}" type="pres">
      <dgm:prSet presAssocID="{92CE5BFC-3464-4DF9-A449-E30FC015E712}" presName="accentRepeatNode" presStyleLbl="solidFgAcc1" presStyleIdx="3" presStyleCnt="6"/>
      <dgm:spPr/>
    </dgm:pt>
    <dgm:pt modelId="{8C5029EE-1110-4EC0-BFBD-7F78D0A5FA4B}" type="pres">
      <dgm:prSet presAssocID="{F871A2C7-23DF-43D7-87A0-D053CBD5F7E5}" presName="text_5" presStyleLbl="node1" presStyleIdx="4" presStyleCnt="6" custScaleY="110423">
        <dgm:presLayoutVars>
          <dgm:bulletEnabled val="1"/>
        </dgm:presLayoutVars>
      </dgm:prSet>
      <dgm:spPr/>
      <dgm:t>
        <a:bodyPr/>
        <a:lstStyle/>
        <a:p>
          <a:endParaRPr lang="en-US"/>
        </a:p>
      </dgm:t>
    </dgm:pt>
    <dgm:pt modelId="{CADD1FB9-7319-48DB-9151-2BE801FE24E5}" type="pres">
      <dgm:prSet presAssocID="{F871A2C7-23DF-43D7-87A0-D053CBD5F7E5}" presName="accent_5" presStyleCnt="0"/>
      <dgm:spPr/>
    </dgm:pt>
    <dgm:pt modelId="{3BBF3BE6-2D95-4A2B-8205-2A80429392BF}" type="pres">
      <dgm:prSet presAssocID="{F871A2C7-23DF-43D7-87A0-D053CBD5F7E5}" presName="accentRepeatNode" presStyleLbl="solidFgAcc1" presStyleIdx="4" presStyleCnt="6"/>
      <dgm:spPr/>
    </dgm:pt>
    <dgm:pt modelId="{F873B864-5EB6-4EBB-AA11-3F4D16427101}" type="pres">
      <dgm:prSet presAssocID="{FD199006-F811-4C9B-9A1B-E08E11915AD1}" presName="text_6" presStyleLbl="node1" presStyleIdx="5" presStyleCnt="6" custScaleY="110423">
        <dgm:presLayoutVars>
          <dgm:bulletEnabled val="1"/>
        </dgm:presLayoutVars>
      </dgm:prSet>
      <dgm:spPr/>
      <dgm:t>
        <a:bodyPr/>
        <a:lstStyle/>
        <a:p>
          <a:endParaRPr lang="en-US"/>
        </a:p>
      </dgm:t>
    </dgm:pt>
    <dgm:pt modelId="{139D887F-3737-47BD-A3A2-B07D5C592EA3}" type="pres">
      <dgm:prSet presAssocID="{FD199006-F811-4C9B-9A1B-E08E11915AD1}" presName="accent_6" presStyleCnt="0"/>
      <dgm:spPr/>
    </dgm:pt>
    <dgm:pt modelId="{4233DB6F-0A48-4E86-8FE3-4FF7AD0AEE19}" type="pres">
      <dgm:prSet presAssocID="{FD199006-F811-4C9B-9A1B-E08E11915AD1}" presName="accentRepeatNode" presStyleLbl="solidFgAcc1" presStyleIdx="5" presStyleCnt="6"/>
      <dgm:spPr/>
    </dgm:pt>
  </dgm:ptLst>
  <dgm:cxnLst>
    <dgm:cxn modelId="{0CA3BDE2-C917-4308-B072-7C0D5F6247DC}" type="presOf" srcId="{F871A2C7-23DF-43D7-87A0-D053CBD5F7E5}" destId="{8C5029EE-1110-4EC0-BFBD-7F78D0A5FA4B}" srcOrd="0" destOrd="0" presId="urn:microsoft.com/office/officeart/2008/layout/VerticalCurvedList"/>
    <dgm:cxn modelId="{5E143442-2020-4EE8-B2FF-BF8BFF4A25B2}" srcId="{12710088-85B2-4871-BA5D-AA652520900E}" destId="{168D4AFE-07AB-49C4-8B17-821F3DC327D0}" srcOrd="1" destOrd="0" parTransId="{72E1DA7A-AAE7-4986-A3CD-455675D70684}" sibTransId="{87471167-9382-47C9-A6C4-CBFB1BF18855}"/>
    <dgm:cxn modelId="{BDCE8C7C-3133-46E7-AD2B-AC092B30C148}" type="presOf" srcId="{168D4AFE-07AB-49C4-8B17-821F3DC327D0}" destId="{C13FC443-6391-461F-824C-84862B4A9D95}" srcOrd="0" destOrd="0" presId="urn:microsoft.com/office/officeart/2008/layout/VerticalCurvedList"/>
    <dgm:cxn modelId="{567102CD-296D-49D8-8FCA-57725F45A2E5}" type="presOf" srcId="{A12A977B-2670-4727-A011-CF63602C6347}" destId="{CCA24622-AFBC-46D8-BFD5-F46E84E2F0E0}" srcOrd="0" destOrd="0" presId="urn:microsoft.com/office/officeart/2008/layout/VerticalCurvedList"/>
    <dgm:cxn modelId="{E93537AA-ECC9-43EB-B15B-3660D847F0F2}" srcId="{12710088-85B2-4871-BA5D-AA652520900E}" destId="{FD199006-F811-4C9B-9A1B-E08E11915AD1}" srcOrd="5" destOrd="0" parTransId="{115765BB-DDD8-4642-B18F-E2B20864BDC9}" sibTransId="{3EBB46FD-3E4F-428A-A169-2EEF82F9C142}"/>
    <dgm:cxn modelId="{E273BB98-80C2-4190-A7A5-058C0E7E4A56}" srcId="{12710088-85B2-4871-BA5D-AA652520900E}" destId="{9CBE1B01-64A8-4246-A047-7628B306A1BE}" srcOrd="0" destOrd="0" parTransId="{C9C4F785-DAFF-4C9F-BA97-3CB8D005348E}" sibTransId="{A12A977B-2670-4727-A011-CF63602C6347}"/>
    <dgm:cxn modelId="{5B22D009-76B6-45A7-85F9-8E4E8568ED35}" type="presOf" srcId="{9CBE1B01-64A8-4246-A047-7628B306A1BE}" destId="{0D558F30-19C3-4BB7-AD39-03F4A98E2DDA}" srcOrd="0" destOrd="0" presId="urn:microsoft.com/office/officeart/2008/layout/VerticalCurvedList"/>
    <dgm:cxn modelId="{6057C2B2-5F32-47CE-8EF8-C270D5370835}" srcId="{12710088-85B2-4871-BA5D-AA652520900E}" destId="{F871A2C7-23DF-43D7-87A0-D053CBD5F7E5}" srcOrd="4" destOrd="0" parTransId="{94DF8E1B-8376-4E37-90DE-12021673A829}" sibTransId="{07792DE1-ED88-42F6-8421-7906642E1BB1}"/>
    <dgm:cxn modelId="{9F7742F6-B635-400A-896B-230EE07BCD68}" type="presOf" srcId="{FD199006-F811-4C9B-9A1B-E08E11915AD1}" destId="{F873B864-5EB6-4EBB-AA11-3F4D16427101}" srcOrd="0" destOrd="0" presId="urn:microsoft.com/office/officeart/2008/layout/VerticalCurvedList"/>
    <dgm:cxn modelId="{B2BBD486-69F4-4940-B322-023D63BFBF90}" srcId="{12710088-85B2-4871-BA5D-AA652520900E}" destId="{92CE5BFC-3464-4DF9-A449-E30FC015E712}" srcOrd="3" destOrd="0" parTransId="{357A9956-064D-4FD2-99CB-43A7E8BCA377}" sibTransId="{A0996636-B34C-4ED7-B6B5-00AF9D823482}"/>
    <dgm:cxn modelId="{844A52FE-CAA3-4D68-826C-F684F3B61815}" srcId="{12710088-85B2-4871-BA5D-AA652520900E}" destId="{3866973F-2CA2-4FE3-A357-0B446B677226}" srcOrd="2" destOrd="0" parTransId="{D2C2A042-191E-4752-A947-C41745ABF65C}" sibTransId="{193205EF-A800-452B-8007-5493A07368CB}"/>
    <dgm:cxn modelId="{1D85561F-06A7-4537-BD2F-A2DB56384905}" type="presOf" srcId="{92CE5BFC-3464-4DF9-A449-E30FC015E712}" destId="{A95DF863-8DF3-470A-9EA0-3AB384133F69}" srcOrd="0" destOrd="0" presId="urn:microsoft.com/office/officeart/2008/layout/VerticalCurvedList"/>
    <dgm:cxn modelId="{55864635-4A82-4613-83EC-2A080717428E}" type="presOf" srcId="{3866973F-2CA2-4FE3-A357-0B446B677226}" destId="{C8D75C5C-C22C-461B-9EDF-9BCAFF519B63}" srcOrd="0" destOrd="0" presId="urn:microsoft.com/office/officeart/2008/layout/VerticalCurvedList"/>
    <dgm:cxn modelId="{4E332B6F-7A1F-4620-B9E3-17EF183F7D05}" type="presOf" srcId="{12710088-85B2-4871-BA5D-AA652520900E}" destId="{1076E3DD-F0A6-4600-8B5B-BDAE863F53FB}" srcOrd="0" destOrd="0" presId="urn:microsoft.com/office/officeart/2008/layout/VerticalCurvedList"/>
    <dgm:cxn modelId="{F5F57BD7-82EC-4813-9C8F-F22D22D9DC54}" type="presParOf" srcId="{1076E3DD-F0A6-4600-8B5B-BDAE863F53FB}" destId="{0DECAF28-4551-4DE8-BEDF-BF9A4A8F1B0E}" srcOrd="0" destOrd="0" presId="urn:microsoft.com/office/officeart/2008/layout/VerticalCurvedList"/>
    <dgm:cxn modelId="{1AC0BD39-588B-4A8A-BD34-7FE48BEBDA2D}" type="presParOf" srcId="{0DECAF28-4551-4DE8-BEDF-BF9A4A8F1B0E}" destId="{FB43BDA0-2495-453C-8E7F-94B8447FEED5}" srcOrd="0" destOrd="0" presId="urn:microsoft.com/office/officeart/2008/layout/VerticalCurvedList"/>
    <dgm:cxn modelId="{014208EF-C2C0-4924-BAF0-D44459C372D5}" type="presParOf" srcId="{FB43BDA0-2495-453C-8E7F-94B8447FEED5}" destId="{FC56C5E3-C525-4FF5-AF0B-2E6B0733AB70}" srcOrd="0" destOrd="0" presId="urn:microsoft.com/office/officeart/2008/layout/VerticalCurvedList"/>
    <dgm:cxn modelId="{AC9B9BF8-3024-4223-ADF9-E05E45CA617A}" type="presParOf" srcId="{FB43BDA0-2495-453C-8E7F-94B8447FEED5}" destId="{CCA24622-AFBC-46D8-BFD5-F46E84E2F0E0}" srcOrd="1" destOrd="0" presId="urn:microsoft.com/office/officeart/2008/layout/VerticalCurvedList"/>
    <dgm:cxn modelId="{7BB8F083-B631-4DF0-8019-FCF264F89DB3}" type="presParOf" srcId="{FB43BDA0-2495-453C-8E7F-94B8447FEED5}" destId="{DABD8CE3-9CCE-4B19-92F3-8D49E1F43B11}" srcOrd="2" destOrd="0" presId="urn:microsoft.com/office/officeart/2008/layout/VerticalCurvedList"/>
    <dgm:cxn modelId="{9A4259D7-78D7-4412-84B0-4741F66490DB}" type="presParOf" srcId="{FB43BDA0-2495-453C-8E7F-94B8447FEED5}" destId="{DFD18FEC-219B-4CC6-BF42-10A7AECC9E28}" srcOrd="3" destOrd="0" presId="urn:microsoft.com/office/officeart/2008/layout/VerticalCurvedList"/>
    <dgm:cxn modelId="{77B73128-B91B-401C-AFDC-3AE99EAF370A}" type="presParOf" srcId="{0DECAF28-4551-4DE8-BEDF-BF9A4A8F1B0E}" destId="{0D558F30-19C3-4BB7-AD39-03F4A98E2DDA}" srcOrd="1" destOrd="0" presId="urn:microsoft.com/office/officeart/2008/layout/VerticalCurvedList"/>
    <dgm:cxn modelId="{80331E6F-E290-4909-BEAF-3E2721133182}" type="presParOf" srcId="{0DECAF28-4551-4DE8-BEDF-BF9A4A8F1B0E}" destId="{7B242297-1858-4A08-8F84-1E590E8119E2}" srcOrd="2" destOrd="0" presId="urn:microsoft.com/office/officeart/2008/layout/VerticalCurvedList"/>
    <dgm:cxn modelId="{8388A3CD-BF1B-4D77-A4A5-35527118883A}" type="presParOf" srcId="{7B242297-1858-4A08-8F84-1E590E8119E2}" destId="{3C161009-E7FE-47AF-B88E-8E5799786306}" srcOrd="0" destOrd="0" presId="urn:microsoft.com/office/officeart/2008/layout/VerticalCurvedList"/>
    <dgm:cxn modelId="{2CED6E09-9F28-43D1-BF75-2254C96B091F}" type="presParOf" srcId="{0DECAF28-4551-4DE8-BEDF-BF9A4A8F1B0E}" destId="{C13FC443-6391-461F-824C-84862B4A9D95}" srcOrd="3" destOrd="0" presId="urn:microsoft.com/office/officeart/2008/layout/VerticalCurvedList"/>
    <dgm:cxn modelId="{29676B9D-122C-4D95-BDBE-DD069113BABC}" type="presParOf" srcId="{0DECAF28-4551-4DE8-BEDF-BF9A4A8F1B0E}" destId="{D3D4EACA-AB5C-4341-A4EE-4E74623E4DCD}" srcOrd="4" destOrd="0" presId="urn:microsoft.com/office/officeart/2008/layout/VerticalCurvedList"/>
    <dgm:cxn modelId="{57A03191-1023-464A-80D5-05DC4170FBB3}" type="presParOf" srcId="{D3D4EACA-AB5C-4341-A4EE-4E74623E4DCD}" destId="{B0C8C51B-1FAF-41EB-946D-67E277417FBD}" srcOrd="0" destOrd="0" presId="urn:microsoft.com/office/officeart/2008/layout/VerticalCurvedList"/>
    <dgm:cxn modelId="{C747DE4A-ED64-47AA-BD35-1C9907B915AF}" type="presParOf" srcId="{0DECAF28-4551-4DE8-BEDF-BF9A4A8F1B0E}" destId="{C8D75C5C-C22C-461B-9EDF-9BCAFF519B63}" srcOrd="5" destOrd="0" presId="urn:microsoft.com/office/officeart/2008/layout/VerticalCurvedList"/>
    <dgm:cxn modelId="{B34DEC64-1024-46B1-A568-7EF36A41DC93}" type="presParOf" srcId="{0DECAF28-4551-4DE8-BEDF-BF9A4A8F1B0E}" destId="{1567E348-EE5D-47FB-AD4C-C7E89A87C7CE}" srcOrd="6" destOrd="0" presId="urn:microsoft.com/office/officeart/2008/layout/VerticalCurvedList"/>
    <dgm:cxn modelId="{4B1FF731-2095-4210-B22C-E27EE9CEEC34}" type="presParOf" srcId="{1567E348-EE5D-47FB-AD4C-C7E89A87C7CE}" destId="{1A50D8D4-91C4-49A2-A55B-241BA2E80820}" srcOrd="0" destOrd="0" presId="urn:microsoft.com/office/officeart/2008/layout/VerticalCurvedList"/>
    <dgm:cxn modelId="{35422E29-153C-4C73-AD77-89C5D3915F78}" type="presParOf" srcId="{0DECAF28-4551-4DE8-BEDF-BF9A4A8F1B0E}" destId="{A95DF863-8DF3-470A-9EA0-3AB384133F69}" srcOrd="7" destOrd="0" presId="urn:microsoft.com/office/officeart/2008/layout/VerticalCurvedList"/>
    <dgm:cxn modelId="{4D07FEBE-6B4E-4D14-BA23-63F4331E0E40}" type="presParOf" srcId="{0DECAF28-4551-4DE8-BEDF-BF9A4A8F1B0E}" destId="{B07E1B54-E8D1-413D-A0A5-AD0CC64D2977}" srcOrd="8" destOrd="0" presId="urn:microsoft.com/office/officeart/2008/layout/VerticalCurvedList"/>
    <dgm:cxn modelId="{A91F6DA6-EA85-4EC7-B944-9B6837B1C6B7}" type="presParOf" srcId="{B07E1B54-E8D1-413D-A0A5-AD0CC64D2977}" destId="{5D26DE17-EAB9-4090-9BB5-F949170BECFD}" srcOrd="0" destOrd="0" presId="urn:microsoft.com/office/officeart/2008/layout/VerticalCurvedList"/>
    <dgm:cxn modelId="{EE3FD4E9-A8DC-4DB0-AC5E-FDA815571B32}" type="presParOf" srcId="{0DECAF28-4551-4DE8-BEDF-BF9A4A8F1B0E}" destId="{8C5029EE-1110-4EC0-BFBD-7F78D0A5FA4B}" srcOrd="9" destOrd="0" presId="urn:microsoft.com/office/officeart/2008/layout/VerticalCurvedList"/>
    <dgm:cxn modelId="{35BF5F56-3AC2-41C0-A6CA-9C970B22C161}" type="presParOf" srcId="{0DECAF28-4551-4DE8-BEDF-BF9A4A8F1B0E}" destId="{CADD1FB9-7319-48DB-9151-2BE801FE24E5}" srcOrd="10" destOrd="0" presId="urn:microsoft.com/office/officeart/2008/layout/VerticalCurvedList"/>
    <dgm:cxn modelId="{9272F902-B10C-4B86-B090-F00F5A6811BC}" type="presParOf" srcId="{CADD1FB9-7319-48DB-9151-2BE801FE24E5}" destId="{3BBF3BE6-2D95-4A2B-8205-2A80429392BF}" srcOrd="0" destOrd="0" presId="urn:microsoft.com/office/officeart/2008/layout/VerticalCurvedList"/>
    <dgm:cxn modelId="{68E5FC83-E6F4-41A3-A032-67130DDD8BB5}" type="presParOf" srcId="{0DECAF28-4551-4DE8-BEDF-BF9A4A8F1B0E}" destId="{F873B864-5EB6-4EBB-AA11-3F4D16427101}" srcOrd="11" destOrd="0" presId="urn:microsoft.com/office/officeart/2008/layout/VerticalCurvedList"/>
    <dgm:cxn modelId="{6C2C9BA6-A6FC-4227-92A2-8E74822D7295}" type="presParOf" srcId="{0DECAF28-4551-4DE8-BEDF-BF9A4A8F1B0E}" destId="{139D887F-3737-47BD-A3A2-B07D5C592EA3}" srcOrd="12" destOrd="0" presId="urn:microsoft.com/office/officeart/2008/layout/VerticalCurvedList"/>
    <dgm:cxn modelId="{062F5B4E-1B72-4D7B-BDA8-BBB6F5014043}" type="presParOf" srcId="{139D887F-3737-47BD-A3A2-B07D5C592EA3}" destId="{4233DB6F-0A48-4E86-8FE3-4FF7AD0AEE1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9FF02-00C8-401C-86EC-4F48B5D7FB8F}">
      <dsp:nvSpPr>
        <dsp:cNvPr id="0" name=""/>
        <dsp:cNvSpPr/>
      </dsp:nvSpPr>
      <dsp:spPr>
        <a:xfrm>
          <a:off x="0" y="370869"/>
          <a:ext cx="6430304" cy="52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F4D483-412B-494D-9245-129834533003}">
      <dsp:nvSpPr>
        <dsp:cNvPr id="0" name=""/>
        <dsp:cNvSpPr/>
      </dsp:nvSpPr>
      <dsp:spPr>
        <a:xfrm>
          <a:off x="321515" y="2"/>
          <a:ext cx="4501212"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135" tIns="0" rIns="170135" bIns="0" numCol="1" spcCol="1270" anchor="ctr" anchorCtr="0">
          <a:noAutofit/>
        </a:bodyPr>
        <a:lstStyle/>
        <a:p>
          <a:pPr lvl="0" algn="l" defTabSz="800100">
            <a:lnSpc>
              <a:spcPct val="90000"/>
            </a:lnSpc>
            <a:spcBef>
              <a:spcPct val="0"/>
            </a:spcBef>
            <a:spcAft>
              <a:spcPct val="35000"/>
            </a:spcAft>
          </a:pPr>
          <a:r>
            <a:rPr lang="en-GB" sz="1800" kern="1200" dirty="0" smtClean="0">
              <a:solidFill>
                <a:schemeClr val="bg1"/>
              </a:solidFill>
              <a:latin typeface="Franklin Gothic Book" panose="020B0503020102020204" pitchFamily="34" charset="0"/>
            </a:rPr>
            <a:t>Current </a:t>
          </a:r>
          <a:r>
            <a:rPr lang="en-GB" sz="1800" b="1" kern="1200" dirty="0" smtClean="0">
              <a:solidFill>
                <a:schemeClr val="bg1"/>
              </a:solidFill>
              <a:latin typeface="Franklin Gothic Book" panose="020B0503020102020204" pitchFamily="34" charset="0"/>
            </a:rPr>
            <a:t>overcapacity </a:t>
          </a:r>
          <a:r>
            <a:rPr lang="en-GB" sz="1800" kern="1200" dirty="0" smtClean="0">
              <a:solidFill>
                <a:schemeClr val="bg1"/>
              </a:solidFill>
              <a:latin typeface="Franklin Gothic Book" panose="020B0503020102020204" pitchFamily="34" charset="0"/>
            </a:rPr>
            <a:t>of electricity generation estimated at 27GW…</a:t>
          </a:r>
          <a:endParaRPr lang="en-US" sz="1800" kern="1200" dirty="0">
            <a:solidFill>
              <a:schemeClr val="bg1"/>
            </a:solidFill>
          </a:endParaRPr>
        </a:p>
      </dsp:txBody>
      <dsp:txXfrm>
        <a:off x="351777" y="30264"/>
        <a:ext cx="4440688" cy="559396"/>
      </dsp:txXfrm>
    </dsp:sp>
    <dsp:sp modelId="{F9ADB298-73DE-4705-B7B1-0797920D78D0}">
      <dsp:nvSpPr>
        <dsp:cNvPr id="0" name=""/>
        <dsp:cNvSpPr/>
      </dsp:nvSpPr>
      <dsp:spPr>
        <a:xfrm>
          <a:off x="0" y="1323429"/>
          <a:ext cx="6430304" cy="52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EB20C4-0108-464B-834A-6D50B9C28DE3}">
      <dsp:nvSpPr>
        <dsp:cNvPr id="0" name=""/>
        <dsp:cNvSpPr/>
      </dsp:nvSpPr>
      <dsp:spPr>
        <a:xfrm>
          <a:off x="321515" y="952562"/>
          <a:ext cx="4501212"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135" tIns="0" rIns="170135" bIns="0" numCol="1" spcCol="1270" anchor="ctr" anchorCtr="0">
          <a:noAutofit/>
        </a:bodyPr>
        <a:lstStyle/>
        <a:p>
          <a:pPr lvl="0" algn="l" defTabSz="800100">
            <a:lnSpc>
              <a:spcPct val="90000"/>
            </a:lnSpc>
            <a:spcBef>
              <a:spcPct val="0"/>
            </a:spcBef>
            <a:spcAft>
              <a:spcPct val="35000"/>
            </a:spcAft>
          </a:pPr>
          <a:r>
            <a:rPr lang="en-GB" sz="1800" kern="1200" dirty="0" smtClean="0">
              <a:solidFill>
                <a:schemeClr val="bg1"/>
              </a:solidFill>
              <a:latin typeface="Franklin Gothic Book" panose="020B0503020102020204" pitchFamily="34" charset="0"/>
            </a:rPr>
            <a:t>…</a:t>
          </a:r>
          <a:r>
            <a:rPr lang="en-GB" sz="1800" b="1" kern="1200" dirty="0" smtClean="0">
              <a:solidFill>
                <a:schemeClr val="bg1"/>
              </a:solidFill>
              <a:latin typeface="Franklin Gothic Book" panose="020B0503020102020204" pitchFamily="34" charset="0"/>
            </a:rPr>
            <a:t>slower </a:t>
          </a:r>
          <a:r>
            <a:rPr lang="en-GB" sz="1800" b="0" kern="1200" dirty="0" smtClean="0">
              <a:solidFill>
                <a:schemeClr val="bg1"/>
              </a:solidFill>
              <a:latin typeface="Franklin Gothic Book" panose="020B0503020102020204" pitchFamily="34" charset="0"/>
            </a:rPr>
            <a:t>consumption growth at &gt;1% p.a. (2018-2020) </a:t>
          </a:r>
          <a:r>
            <a:rPr lang="en-GB" sz="1800" b="1" kern="1200" dirty="0" smtClean="0">
              <a:solidFill>
                <a:schemeClr val="bg1"/>
              </a:solidFill>
              <a:latin typeface="Franklin Gothic Book" panose="020B0503020102020204" pitchFamily="34" charset="0"/>
            </a:rPr>
            <a:t>…</a:t>
          </a:r>
          <a:endParaRPr lang="en-US" sz="1800" kern="1200" dirty="0">
            <a:solidFill>
              <a:schemeClr val="bg1"/>
            </a:solidFill>
            <a:latin typeface="Franklin Gothic Book" panose="020B0503020102020204" pitchFamily="34" charset="0"/>
          </a:endParaRPr>
        </a:p>
      </dsp:txBody>
      <dsp:txXfrm>
        <a:off x="351777" y="982824"/>
        <a:ext cx="4440688" cy="559396"/>
      </dsp:txXfrm>
    </dsp:sp>
    <dsp:sp modelId="{FEE0A6FF-4EFC-4B52-BE7D-862889179C97}">
      <dsp:nvSpPr>
        <dsp:cNvPr id="0" name=""/>
        <dsp:cNvSpPr/>
      </dsp:nvSpPr>
      <dsp:spPr>
        <a:xfrm>
          <a:off x="0" y="2275990"/>
          <a:ext cx="6430304" cy="52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A40179-0852-4FD1-8981-71A8DB6B3B1A}">
      <dsp:nvSpPr>
        <dsp:cNvPr id="0" name=""/>
        <dsp:cNvSpPr/>
      </dsp:nvSpPr>
      <dsp:spPr>
        <a:xfrm>
          <a:off x="321515" y="1966030"/>
          <a:ext cx="4501212"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135" tIns="0" rIns="170135" bIns="0" numCol="1" spcCol="1270" anchor="ctr" anchorCtr="0">
          <a:noAutofit/>
        </a:bodyPr>
        <a:lstStyle/>
        <a:p>
          <a:pPr lvl="0" algn="l" defTabSz="800100">
            <a:lnSpc>
              <a:spcPct val="90000"/>
            </a:lnSpc>
            <a:spcBef>
              <a:spcPct val="0"/>
            </a:spcBef>
            <a:spcAft>
              <a:spcPct val="35000"/>
            </a:spcAft>
          </a:pPr>
          <a:r>
            <a:rPr lang="en-GB" sz="1800" kern="1200" dirty="0" smtClean="0">
              <a:solidFill>
                <a:schemeClr val="bg1"/>
              </a:solidFill>
              <a:latin typeface="Franklin Gothic Book" panose="020B0503020102020204" pitchFamily="34" charset="0"/>
            </a:rPr>
            <a:t>…</a:t>
          </a:r>
          <a:r>
            <a:rPr lang="en-US" sz="1800" kern="1200" dirty="0" smtClean="0">
              <a:solidFill>
                <a:schemeClr val="bg1"/>
              </a:solidFill>
              <a:latin typeface="Franklin Gothic Book" panose="020B0503020102020204" pitchFamily="34" charset="0"/>
            </a:rPr>
            <a:t>room for fiscal </a:t>
          </a:r>
          <a:r>
            <a:rPr lang="en-US" sz="1800" kern="1200" dirty="0" err="1" smtClean="0">
              <a:solidFill>
                <a:schemeClr val="bg1"/>
              </a:solidFill>
              <a:latin typeface="Franklin Gothic Book" panose="020B0503020102020204" pitchFamily="34" charset="0"/>
            </a:rPr>
            <a:t>manoeuvre</a:t>
          </a:r>
          <a:r>
            <a:rPr lang="en-US" sz="1800" kern="1200" dirty="0" smtClean="0">
              <a:solidFill>
                <a:schemeClr val="bg1"/>
              </a:solidFill>
              <a:latin typeface="Franklin Gothic Book" panose="020B0503020102020204" pitchFamily="34" charset="0"/>
            </a:rPr>
            <a:t> remains constrained</a:t>
          </a:r>
          <a:r>
            <a:rPr lang="en-GB" sz="1800" kern="1200" dirty="0" smtClean="0">
              <a:solidFill>
                <a:schemeClr val="bg1"/>
              </a:solidFill>
              <a:latin typeface="Franklin Gothic Book" panose="020B0503020102020204" pitchFamily="34" charset="0"/>
            </a:rPr>
            <a:t>…  </a:t>
          </a:r>
          <a:endParaRPr lang="en-US" sz="1800" b="1" kern="1200" dirty="0">
            <a:solidFill>
              <a:schemeClr val="bg1"/>
            </a:solidFill>
            <a:latin typeface="Franklin Gothic Book" panose="020B0503020102020204" pitchFamily="34" charset="0"/>
          </a:endParaRPr>
        </a:p>
      </dsp:txBody>
      <dsp:txXfrm>
        <a:off x="351777" y="1996292"/>
        <a:ext cx="4440688" cy="559396"/>
      </dsp:txXfrm>
    </dsp:sp>
    <dsp:sp modelId="{16AB03D1-44AC-41D4-B34A-33FCA1FEC9A0}">
      <dsp:nvSpPr>
        <dsp:cNvPr id="0" name=""/>
        <dsp:cNvSpPr/>
      </dsp:nvSpPr>
      <dsp:spPr>
        <a:xfrm>
          <a:off x="0" y="3256015"/>
          <a:ext cx="6430304" cy="52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5DD78F-719A-4A4F-B3A4-54BBEDB9B8B9}">
      <dsp:nvSpPr>
        <dsp:cNvPr id="0" name=""/>
        <dsp:cNvSpPr/>
      </dsp:nvSpPr>
      <dsp:spPr>
        <a:xfrm>
          <a:off x="321515" y="2918590"/>
          <a:ext cx="4501212"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135" tIns="0" rIns="170135" bIns="0" numCol="1" spcCol="1270" anchor="ctr" anchorCtr="0">
          <a:noAutofit/>
        </a:bodyPr>
        <a:lstStyle/>
        <a:p>
          <a:pPr lvl="0" algn="l" defTabSz="800100">
            <a:lnSpc>
              <a:spcPct val="90000"/>
            </a:lnSpc>
            <a:spcBef>
              <a:spcPct val="0"/>
            </a:spcBef>
            <a:spcAft>
              <a:spcPct val="35000"/>
            </a:spcAft>
          </a:pPr>
          <a:r>
            <a:rPr lang="en-GB" sz="1800" kern="1200" dirty="0" smtClean="0">
              <a:solidFill>
                <a:schemeClr val="bg1"/>
              </a:solidFill>
              <a:latin typeface="Franklin Gothic Book" panose="020B0503020102020204" pitchFamily="34" charset="0"/>
            </a:rPr>
            <a:t>…and sector reform has slowed with public companies still dominating</a:t>
          </a:r>
          <a:endParaRPr lang="en-US" sz="1800" b="1" kern="1200" dirty="0">
            <a:solidFill>
              <a:schemeClr val="bg1"/>
            </a:solidFill>
            <a:latin typeface="Franklin Gothic Book" panose="020B0503020102020204" pitchFamily="34" charset="0"/>
          </a:endParaRPr>
        </a:p>
      </dsp:txBody>
      <dsp:txXfrm>
        <a:off x="351777" y="2948852"/>
        <a:ext cx="4440688" cy="559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A24622-AFBC-46D8-BFD5-F46E84E2F0E0}">
      <dsp:nvSpPr>
        <dsp:cNvPr id="0" name=""/>
        <dsp:cNvSpPr/>
      </dsp:nvSpPr>
      <dsp:spPr>
        <a:xfrm>
          <a:off x="-4716468" y="-722975"/>
          <a:ext cx="5617900" cy="5617900"/>
        </a:xfrm>
        <a:prstGeom prst="blockArc">
          <a:avLst>
            <a:gd name="adj1" fmla="val 18900000"/>
            <a:gd name="adj2" fmla="val 2700000"/>
            <a:gd name="adj3" fmla="val 384"/>
          </a:avLst>
        </a:pr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58F30-19C3-4BB7-AD39-03F4A98E2DDA}">
      <dsp:nvSpPr>
        <dsp:cNvPr id="0" name=""/>
        <dsp:cNvSpPr/>
      </dsp:nvSpPr>
      <dsp:spPr>
        <a:xfrm>
          <a:off x="336523" y="196804"/>
          <a:ext cx="8055842" cy="48500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8633" tIns="40640" rIns="40640" bIns="40640" numCol="1" spcCol="1270" anchor="ctr" anchorCtr="0">
          <a:noAutofit/>
        </a:bodyPr>
        <a:lstStyle/>
        <a:p>
          <a:pPr lvl="0" algn="l" defTabSz="711200">
            <a:lnSpc>
              <a:spcPct val="90000"/>
            </a:lnSpc>
            <a:spcBef>
              <a:spcPct val="0"/>
            </a:spcBef>
            <a:spcAft>
              <a:spcPct val="35000"/>
            </a:spcAft>
          </a:pPr>
          <a:r>
            <a:rPr lang="en-GB" sz="1600" kern="1200" noProof="0" dirty="0">
              <a:latin typeface="Franklin Gothic Book" panose="020B0503020102020204" pitchFamily="34" charset="0"/>
            </a:rPr>
            <a:t>Unbundling of 1) generation, 2) transmission &amp; system operation, 3) distribution &amp; retail supply</a:t>
          </a:r>
        </a:p>
      </dsp:txBody>
      <dsp:txXfrm>
        <a:off x="336523" y="196804"/>
        <a:ext cx="8055842" cy="485003"/>
      </dsp:txXfrm>
    </dsp:sp>
    <dsp:sp modelId="{3C161009-E7FE-47AF-B88E-8E5799786306}">
      <dsp:nvSpPr>
        <dsp:cNvPr id="0" name=""/>
        <dsp:cNvSpPr/>
      </dsp:nvSpPr>
      <dsp:spPr>
        <a:xfrm>
          <a:off x="62009" y="164792"/>
          <a:ext cx="549028" cy="549028"/>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3FC443-6391-461F-824C-84862B4A9D95}">
      <dsp:nvSpPr>
        <dsp:cNvPr id="0" name=""/>
        <dsp:cNvSpPr/>
      </dsp:nvSpPr>
      <dsp:spPr>
        <a:xfrm>
          <a:off x="697814" y="855555"/>
          <a:ext cx="7694551" cy="485003"/>
        </a:xfrm>
        <a:prstGeom prst="rect">
          <a:avLst/>
        </a:prstGeom>
        <a:solidFill>
          <a:schemeClr val="accent3">
            <a:hueOff val="127796"/>
            <a:satOff val="-9468"/>
            <a:lumOff val="58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8633" tIns="40640" rIns="40640" bIns="40640" numCol="1" spcCol="1270" anchor="ctr" anchorCtr="0">
          <a:noAutofit/>
        </a:bodyPr>
        <a:lstStyle/>
        <a:p>
          <a:pPr lvl="0" algn="l" defTabSz="711200">
            <a:lnSpc>
              <a:spcPct val="90000"/>
            </a:lnSpc>
            <a:spcBef>
              <a:spcPct val="0"/>
            </a:spcBef>
            <a:spcAft>
              <a:spcPct val="35000"/>
            </a:spcAft>
          </a:pPr>
          <a:r>
            <a:rPr lang="en-GB" sz="1600" kern="1200" noProof="0" dirty="0">
              <a:latin typeface="Franklin Gothic Book" panose="020B0503020102020204" pitchFamily="34" charset="0"/>
            </a:rPr>
            <a:t>Separation of regulated vs. competitive market for unqualified vs. qualified subscribers’</a:t>
          </a:r>
        </a:p>
      </dsp:txBody>
      <dsp:txXfrm>
        <a:off x="697814" y="855555"/>
        <a:ext cx="7694551" cy="485003"/>
      </dsp:txXfrm>
    </dsp:sp>
    <dsp:sp modelId="{B0C8C51B-1FAF-41EB-946D-67E277417FBD}">
      <dsp:nvSpPr>
        <dsp:cNvPr id="0" name=""/>
        <dsp:cNvSpPr/>
      </dsp:nvSpPr>
      <dsp:spPr>
        <a:xfrm>
          <a:off x="423299" y="823542"/>
          <a:ext cx="549028" cy="549028"/>
        </a:xfrm>
        <a:prstGeom prst="ellipse">
          <a:avLst/>
        </a:prstGeom>
        <a:solidFill>
          <a:schemeClr val="lt1">
            <a:hueOff val="0"/>
            <a:satOff val="0"/>
            <a:lumOff val="0"/>
            <a:alphaOff val="0"/>
          </a:schemeClr>
        </a:solidFill>
        <a:ln w="25400" cap="flat" cmpd="sng" algn="ctr">
          <a:solidFill>
            <a:schemeClr val="accent3">
              <a:hueOff val="127796"/>
              <a:satOff val="-9468"/>
              <a:lumOff val="5804"/>
              <a:alphaOff val="0"/>
            </a:schemeClr>
          </a:solidFill>
          <a:prstDash val="solid"/>
        </a:ln>
        <a:effectLst/>
      </dsp:spPr>
      <dsp:style>
        <a:lnRef idx="2">
          <a:scrgbClr r="0" g="0" b="0"/>
        </a:lnRef>
        <a:fillRef idx="1">
          <a:scrgbClr r="0" g="0" b="0"/>
        </a:fillRef>
        <a:effectRef idx="0">
          <a:scrgbClr r="0" g="0" b="0"/>
        </a:effectRef>
        <a:fontRef idx="minor"/>
      </dsp:style>
    </dsp:sp>
    <dsp:sp modelId="{C8D75C5C-C22C-461B-9EDF-9BCAFF519B63}">
      <dsp:nvSpPr>
        <dsp:cNvPr id="0" name=""/>
        <dsp:cNvSpPr/>
      </dsp:nvSpPr>
      <dsp:spPr>
        <a:xfrm>
          <a:off x="863023" y="1514306"/>
          <a:ext cx="7529342" cy="485003"/>
        </a:xfrm>
        <a:prstGeom prst="rect">
          <a:avLst/>
        </a:prstGeom>
        <a:solidFill>
          <a:schemeClr val="accent3">
            <a:hueOff val="255593"/>
            <a:satOff val="-18935"/>
            <a:lumOff val="11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8633" tIns="40640" rIns="40640" bIns="40640" numCol="1" spcCol="1270" anchor="ctr" anchorCtr="0">
          <a:noAutofit/>
        </a:bodyPr>
        <a:lstStyle/>
        <a:p>
          <a:pPr lvl="0" algn="l" defTabSz="711200">
            <a:lnSpc>
              <a:spcPct val="90000"/>
            </a:lnSpc>
            <a:spcBef>
              <a:spcPct val="0"/>
            </a:spcBef>
            <a:spcAft>
              <a:spcPct val="35000"/>
            </a:spcAft>
          </a:pPr>
          <a:r>
            <a:rPr lang="en-GB" sz="1600" kern="1200" noProof="0" dirty="0">
              <a:latin typeface="Franklin Gothic Book" panose="020B0503020102020204" pitchFamily="34" charset="0"/>
            </a:rPr>
            <a:t>3</a:t>
          </a:r>
          <a:r>
            <a:rPr lang="en-GB" sz="1600" kern="1200" baseline="30000" noProof="0" dirty="0">
              <a:latin typeface="Franklin Gothic Book" panose="020B0503020102020204" pitchFamily="34" charset="0"/>
            </a:rPr>
            <a:t>rd</a:t>
          </a:r>
          <a:r>
            <a:rPr lang="en-GB" sz="1600" kern="1200" noProof="0" dirty="0">
              <a:latin typeface="Franklin Gothic Book" panose="020B0503020102020204" pitchFamily="34" charset="0"/>
            </a:rPr>
            <a:t> party access to T&amp;D networks</a:t>
          </a:r>
        </a:p>
      </dsp:txBody>
      <dsp:txXfrm>
        <a:off x="863023" y="1514306"/>
        <a:ext cx="7529342" cy="485003"/>
      </dsp:txXfrm>
    </dsp:sp>
    <dsp:sp modelId="{1A50D8D4-91C4-49A2-A55B-241BA2E80820}">
      <dsp:nvSpPr>
        <dsp:cNvPr id="0" name=""/>
        <dsp:cNvSpPr/>
      </dsp:nvSpPr>
      <dsp:spPr>
        <a:xfrm>
          <a:off x="588509" y="1482293"/>
          <a:ext cx="549028" cy="549028"/>
        </a:xfrm>
        <a:prstGeom prst="ellipse">
          <a:avLst/>
        </a:prstGeom>
        <a:solidFill>
          <a:schemeClr val="lt1">
            <a:hueOff val="0"/>
            <a:satOff val="0"/>
            <a:lumOff val="0"/>
            <a:alphaOff val="0"/>
          </a:schemeClr>
        </a:solidFill>
        <a:ln w="25400" cap="flat" cmpd="sng" algn="ctr">
          <a:solidFill>
            <a:schemeClr val="accent3">
              <a:hueOff val="255593"/>
              <a:satOff val="-18935"/>
              <a:lumOff val="11608"/>
              <a:alphaOff val="0"/>
            </a:schemeClr>
          </a:solidFill>
          <a:prstDash val="solid"/>
        </a:ln>
        <a:effectLst/>
      </dsp:spPr>
      <dsp:style>
        <a:lnRef idx="2">
          <a:scrgbClr r="0" g="0" b="0"/>
        </a:lnRef>
        <a:fillRef idx="1">
          <a:scrgbClr r="0" g="0" b="0"/>
        </a:fillRef>
        <a:effectRef idx="0">
          <a:scrgbClr r="0" g="0" b="0"/>
        </a:effectRef>
        <a:fontRef idx="minor"/>
      </dsp:style>
    </dsp:sp>
    <dsp:sp modelId="{A95DF863-8DF3-470A-9EA0-3AB384133F69}">
      <dsp:nvSpPr>
        <dsp:cNvPr id="0" name=""/>
        <dsp:cNvSpPr/>
      </dsp:nvSpPr>
      <dsp:spPr>
        <a:xfrm>
          <a:off x="863023" y="2172640"/>
          <a:ext cx="7529342" cy="485003"/>
        </a:xfrm>
        <a:prstGeom prst="rect">
          <a:avLst/>
        </a:prstGeom>
        <a:solidFill>
          <a:schemeClr val="accent3">
            <a:hueOff val="383389"/>
            <a:satOff val="-28403"/>
            <a:lumOff val="174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8633" tIns="40640" rIns="40640" bIns="40640" numCol="1" spcCol="1270" anchor="ctr" anchorCtr="0">
          <a:noAutofit/>
        </a:bodyPr>
        <a:lstStyle/>
        <a:p>
          <a:pPr lvl="0" algn="l" defTabSz="711200">
            <a:lnSpc>
              <a:spcPct val="90000"/>
            </a:lnSpc>
            <a:spcBef>
              <a:spcPct val="0"/>
            </a:spcBef>
            <a:spcAft>
              <a:spcPct val="35000"/>
            </a:spcAft>
          </a:pPr>
          <a:r>
            <a:rPr lang="en-GB" sz="1600" kern="1200" noProof="0" dirty="0">
              <a:latin typeface="Franklin Gothic Book" panose="020B0503020102020204" pitchFamily="34" charset="0"/>
            </a:rPr>
            <a:t>Permission of private generators and ‘bilateral contracts’ in competitive market</a:t>
          </a:r>
        </a:p>
      </dsp:txBody>
      <dsp:txXfrm>
        <a:off x="863023" y="2172640"/>
        <a:ext cx="7529342" cy="485003"/>
      </dsp:txXfrm>
    </dsp:sp>
    <dsp:sp modelId="{5D26DE17-EAB9-4090-9BB5-F949170BECFD}">
      <dsp:nvSpPr>
        <dsp:cNvPr id="0" name=""/>
        <dsp:cNvSpPr/>
      </dsp:nvSpPr>
      <dsp:spPr>
        <a:xfrm>
          <a:off x="588509" y="2140627"/>
          <a:ext cx="549028" cy="549028"/>
        </a:xfrm>
        <a:prstGeom prst="ellipse">
          <a:avLst/>
        </a:prstGeom>
        <a:solidFill>
          <a:schemeClr val="lt1">
            <a:hueOff val="0"/>
            <a:satOff val="0"/>
            <a:lumOff val="0"/>
            <a:alphaOff val="0"/>
          </a:schemeClr>
        </a:solidFill>
        <a:ln w="25400" cap="flat" cmpd="sng" algn="ctr">
          <a:solidFill>
            <a:schemeClr val="accent3">
              <a:hueOff val="383389"/>
              <a:satOff val="-28403"/>
              <a:lumOff val="17412"/>
              <a:alphaOff val="0"/>
            </a:schemeClr>
          </a:solidFill>
          <a:prstDash val="solid"/>
        </a:ln>
        <a:effectLst/>
      </dsp:spPr>
      <dsp:style>
        <a:lnRef idx="2">
          <a:scrgbClr r="0" g="0" b="0"/>
        </a:lnRef>
        <a:fillRef idx="1">
          <a:scrgbClr r="0" g="0" b="0"/>
        </a:fillRef>
        <a:effectRef idx="0">
          <a:scrgbClr r="0" g="0" b="0"/>
        </a:effectRef>
        <a:fontRef idx="minor"/>
      </dsp:style>
    </dsp:sp>
    <dsp:sp modelId="{8C5029EE-1110-4EC0-BFBD-7F78D0A5FA4B}">
      <dsp:nvSpPr>
        <dsp:cNvPr id="0" name=""/>
        <dsp:cNvSpPr/>
      </dsp:nvSpPr>
      <dsp:spPr>
        <a:xfrm>
          <a:off x="697814" y="2831391"/>
          <a:ext cx="7694551" cy="485003"/>
        </a:xfrm>
        <a:prstGeom prst="rect">
          <a:avLst/>
        </a:prstGeom>
        <a:solidFill>
          <a:schemeClr val="accent3">
            <a:hueOff val="511186"/>
            <a:satOff val="-37870"/>
            <a:lumOff val="23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8633" tIns="40640" rIns="40640" bIns="40640" numCol="1" spcCol="1270" anchor="ctr" anchorCtr="0">
          <a:noAutofit/>
        </a:bodyPr>
        <a:lstStyle/>
        <a:p>
          <a:pPr lvl="0" algn="l" defTabSz="711200">
            <a:lnSpc>
              <a:spcPct val="90000"/>
            </a:lnSpc>
            <a:spcBef>
              <a:spcPct val="0"/>
            </a:spcBef>
            <a:spcAft>
              <a:spcPct val="35000"/>
            </a:spcAft>
          </a:pPr>
          <a:r>
            <a:rPr lang="en-GB" sz="1600" kern="1200" noProof="0" dirty="0">
              <a:latin typeface="Franklin Gothic Book" panose="020B0503020102020204" pitchFamily="34" charset="0"/>
            </a:rPr>
            <a:t>TSO to operate ‘Organized Market’ for regulated and ‘Market Operator’ for competitive sector</a:t>
          </a:r>
        </a:p>
      </dsp:txBody>
      <dsp:txXfrm>
        <a:off x="697814" y="2831391"/>
        <a:ext cx="7694551" cy="485003"/>
      </dsp:txXfrm>
    </dsp:sp>
    <dsp:sp modelId="{3BBF3BE6-2D95-4A2B-8205-2A80429392BF}">
      <dsp:nvSpPr>
        <dsp:cNvPr id="0" name=""/>
        <dsp:cNvSpPr/>
      </dsp:nvSpPr>
      <dsp:spPr>
        <a:xfrm>
          <a:off x="423299" y="2799378"/>
          <a:ext cx="549028" cy="549028"/>
        </a:xfrm>
        <a:prstGeom prst="ellipse">
          <a:avLst/>
        </a:prstGeom>
        <a:solidFill>
          <a:schemeClr val="lt1">
            <a:hueOff val="0"/>
            <a:satOff val="0"/>
            <a:lumOff val="0"/>
            <a:alphaOff val="0"/>
          </a:schemeClr>
        </a:solidFill>
        <a:ln w="25400" cap="flat" cmpd="sng" algn="ctr">
          <a:solidFill>
            <a:schemeClr val="accent3">
              <a:hueOff val="511186"/>
              <a:satOff val="-37870"/>
              <a:lumOff val="23216"/>
              <a:alphaOff val="0"/>
            </a:schemeClr>
          </a:solidFill>
          <a:prstDash val="solid"/>
        </a:ln>
        <a:effectLst/>
      </dsp:spPr>
      <dsp:style>
        <a:lnRef idx="2">
          <a:scrgbClr r="0" g="0" b="0"/>
        </a:lnRef>
        <a:fillRef idx="1">
          <a:scrgbClr r="0" g="0" b="0"/>
        </a:fillRef>
        <a:effectRef idx="0">
          <a:scrgbClr r="0" g="0" b="0"/>
        </a:effectRef>
        <a:fontRef idx="minor"/>
      </dsp:style>
    </dsp:sp>
    <dsp:sp modelId="{F873B864-5EB6-4EBB-AA11-3F4D16427101}">
      <dsp:nvSpPr>
        <dsp:cNvPr id="0" name=""/>
        <dsp:cNvSpPr/>
      </dsp:nvSpPr>
      <dsp:spPr>
        <a:xfrm>
          <a:off x="336523" y="3490142"/>
          <a:ext cx="8055842" cy="485003"/>
        </a:xfrm>
        <a:prstGeom prst="rect">
          <a:avLst/>
        </a:prstGeom>
        <a:solidFill>
          <a:schemeClr val="accent3">
            <a:hueOff val="638982"/>
            <a:satOff val="-47338"/>
            <a:lumOff val="29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8633" tIns="40640" rIns="40640" bIns="40640" numCol="1" spcCol="1270" anchor="ctr" anchorCtr="0">
          <a:noAutofit/>
        </a:bodyPr>
        <a:lstStyle/>
        <a:p>
          <a:pPr lvl="0" algn="l" defTabSz="711200">
            <a:lnSpc>
              <a:spcPct val="90000"/>
            </a:lnSpc>
            <a:spcBef>
              <a:spcPct val="0"/>
            </a:spcBef>
            <a:spcAft>
              <a:spcPct val="35000"/>
            </a:spcAft>
          </a:pPr>
          <a:r>
            <a:rPr lang="en-GB" sz="1600" kern="1200" noProof="0" dirty="0">
              <a:latin typeface="Franklin Gothic Book" panose="020B0503020102020204" pitchFamily="34" charset="0"/>
            </a:rPr>
            <a:t>Regulatory oversight by </a:t>
          </a:r>
          <a:r>
            <a:rPr lang="en-GB" sz="1600" kern="1200" noProof="0" dirty="0" err="1">
              <a:latin typeface="Franklin Gothic Book" panose="020B0503020102020204" pitchFamily="34" charset="0"/>
            </a:rPr>
            <a:t>EgyptERA</a:t>
          </a:r>
          <a:endParaRPr lang="en-GB" sz="1600" kern="1200" noProof="0" dirty="0">
            <a:latin typeface="Franklin Gothic Book" panose="020B0503020102020204" pitchFamily="34" charset="0"/>
          </a:endParaRPr>
        </a:p>
      </dsp:txBody>
      <dsp:txXfrm>
        <a:off x="336523" y="3490142"/>
        <a:ext cx="8055842" cy="485003"/>
      </dsp:txXfrm>
    </dsp:sp>
    <dsp:sp modelId="{4233DB6F-0A48-4E86-8FE3-4FF7AD0AEE19}">
      <dsp:nvSpPr>
        <dsp:cNvPr id="0" name=""/>
        <dsp:cNvSpPr/>
      </dsp:nvSpPr>
      <dsp:spPr>
        <a:xfrm>
          <a:off x="62009" y="3458129"/>
          <a:ext cx="549028" cy="549028"/>
        </a:xfrm>
        <a:prstGeom prst="ellipse">
          <a:avLst/>
        </a:prstGeom>
        <a:solidFill>
          <a:schemeClr val="lt1">
            <a:hueOff val="0"/>
            <a:satOff val="0"/>
            <a:lumOff val="0"/>
            <a:alphaOff val="0"/>
          </a:schemeClr>
        </a:solidFill>
        <a:ln w="25400" cap="flat" cmpd="sng" algn="ctr">
          <a:solidFill>
            <a:schemeClr val="accent3">
              <a:hueOff val="638982"/>
              <a:satOff val="-47338"/>
              <a:lumOff val="2902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0.38339</cdr:x>
      <cdr:y>0.33183</cdr:y>
    </cdr:from>
    <cdr:to>
      <cdr:x>0.59955</cdr:x>
      <cdr:y>0.97135</cdr:y>
    </cdr:to>
    <cdr:sp macro="" textlink="">
      <cdr:nvSpPr>
        <cdr:cNvPr id="2" name="Rectangle 1"/>
        <cdr:cNvSpPr/>
      </cdr:nvSpPr>
      <cdr:spPr>
        <a:xfrm xmlns:a="http://schemas.openxmlformats.org/drawingml/2006/main">
          <a:off x="1467395" y="727489"/>
          <a:ext cx="827314" cy="1402080"/>
        </a:xfrm>
        <a:prstGeom xmlns:a="http://schemas.openxmlformats.org/drawingml/2006/main" prst="rect">
          <a:avLst/>
        </a:prstGeom>
        <a:noFill xmlns:a="http://schemas.openxmlformats.org/drawingml/2006/main"/>
        <a:ln xmlns:a="http://schemas.openxmlformats.org/drawingml/2006/main">
          <a:solidFill>
            <a:srgbClr val="FF0000"/>
          </a:solidFill>
          <a:prstDash val="dash"/>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t"/>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0.63338</cdr:x>
      <cdr:y>0.36482</cdr:y>
    </cdr:from>
    <cdr:to>
      <cdr:x>0.90052</cdr:x>
      <cdr:y>0.45457</cdr:y>
    </cdr:to>
    <cdr:sp macro="" textlink="">
      <cdr:nvSpPr>
        <cdr:cNvPr id="2" name="TextBox 1"/>
        <cdr:cNvSpPr txBox="1"/>
      </cdr:nvSpPr>
      <cdr:spPr>
        <a:xfrm xmlns:a="http://schemas.openxmlformats.org/drawingml/2006/main">
          <a:off x="1817475" y="1000761"/>
          <a:ext cx="766557" cy="246221"/>
        </a:xfrm>
        <a:prstGeom xmlns:a="http://schemas.openxmlformats.org/drawingml/2006/main" prst="rect">
          <a:avLst/>
        </a:prstGeom>
        <a:noFill xmlns:a="http://schemas.openxmlformats.org/drawingml/2006/main"/>
      </cdr:spPr>
      <cdr:txBody>
        <a:bodyPr xmlns:a="http://schemas.openxmlformats.org/drawingml/2006/main" vertOverflow="clip" wrap="none" rtlCol="0">
          <a:spAutoFit/>
        </a:bodyPr>
        <a:lstStyle xmlns:a="http://schemas.openxmlformats.org/drawingml/2006/main"/>
        <a:p xmlns:a="http://schemas.openxmlformats.org/drawingml/2006/main">
          <a:r>
            <a:rPr lang="en-US" sz="1000" b="1" dirty="0" smtClean="0">
              <a:solidFill>
                <a:schemeClr val="accent6"/>
              </a:solidFill>
            </a:rPr>
            <a:t>3,487 MW</a:t>
          </a:r>
          <a:endParaRPr lang="en-GB" sz="1000" b="1" dirty="0" smtClean="0">
            <a:solidFill>
              <a:schemeClr val="accent6"/>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67976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Aft>
                <a:spcPct val="0"/>
              </a:spcAft>
              <a:defRPr sz="1200">
                <a:solidFill>
                  <a:schemeClr val="tx1"/>
                </a:solidFill>
                <a:latin typeface="Arial" charset="0"/>
                <a:ea typeface="+mn-ea"/>
                <a:cs typeface="Arial" charset="0"/>
              </a:defRPr>
            </a:lvl1pPr>
          </a:lstStyle>
          <a:p>
            <a:pPr algn="ctr">
              <a:defRPr/>
            </a:pPr>
            <a:endParaRPr lang="en-US" dirty="0"/>
          </a:p>
        </p:txBody>
      </p:sp>
      <p:sp>
        <p:nvSpPr>
          <p:cNvPr id="6147"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a:solidFill>
                  <a:schemeClr val="tx1"/>
                </a:solidFill>
                <a:latin typeface="Arial" charset="0"/>
                <a:ea typeface="+mn-ea"/>
                <a:cs typeface="Arial" charset="0"/>
              </a:defRPr>
            </a:lvl1pPr>
          </a:lstStyle>
          <a:p>
            <a:pPr>
              <a:defRPr/>
            </a:pPr>
            <a:endParaRPr lang="en-US" dirty="0">
              <a:latin typeface="Franklin Gothic Book"/>
              <a:cs typeface="Franklin Gothic Book"/>
            </a:endParaRPr>
          </a:p>
        </p:txBody>
      </p:sp>
      <p:sp>
        <p:nvSpPr>
          <p:cNvPr id="6148" name="Rectangle 4"/>
          <p:cNvSpPr>
            <a:spLocks noGrp="1" noChangeArrowheads="1"/>
          </p:cNvSpPr>
          <p:nvPr>
            <p:ph type="ftr" sz="quarter" idx="2"/>
          </p:nvPr>
        </p:nvSpPr>
        <p:spPr bwMode="auto">
          <a:xfrm>
            <a:off x="0" y="9429750"/>
            <a:ext cx="67976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Aft>
                <a:spcPct val="0"/>
              </a:spcAft>
              <a:defRPr sz="1200">
                <a:solidFill>
                  <a:schemeClr val="tx1"/>
                </a:solidFill>
                <a:latin typeface="Arial" charset="0"/>
                <a:ea typeface="+mn-ea"/>
                <a:cs typeface="Arial" charset="0"/>
              </a:defRPr>
            </a:lvl1pPr>
          </a:lstStyle>
          <a:p>
            <a:pPr algn="ctr">
              <a:defRPr/>
            </a:pPr>
            <a:endParaRPr lang="en-US" dirty="0"/>
          </a:p>
        </p:txBody>
      </p:sp>
      <p:sp>
        <p:nvSpPr>
          <p:cNvPr id="6149"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defRPr>
            </a:lvl1pPr>
          </a:lstStyle>
          <a:p>
            <a:fld id="{9D2012EC-129D-174F-A305-62EBE193575D}" type="slidenum">
              <a:rPr lang="en-GB">
                <a:latin typeface="Franklin Gothic Book"/>
                <a:cs typeface="Franklin Gothic Book"/>
              </a:rPr>
              <a:pPr/>
              <a:t>‹#›</a:t>
            </a:fld>
            <a:endParaRPr lang="en-GB" dirty="0">
              <a:latin typeface="Franklin Gothic Book"/>
              <a:cs typeface="Franklin Gothic Book"/>
            </a:endParaRPr>
          </a:p>
        </p:txBody>
      </p:sp>
    </p:spTree>
    <p:extLst>
      <p:ext uri="{BB962C8B-B14F-4D97-AF65-F5344CB8AC3E}">
        <p14:creationId xmlns:p14="http://schemas.microsoft.com/office/powerpoint/2010/main" val="240612540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67976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Aft>
                <a:spcPct val="0"/>
              </a:spcAft>
              <a:defRPr lang="en-GB"/>
            </a:lvl1pPr>
          </a:lstStyle>
          <a:p>
            <a:pPr>
              <a:defRPr/>
            </a:pPr>
            <a:endParaRPr lang="en-GB"/>
          </a:p>
        </p:txBody>
      </p:sp>
      <p:sp>
        <p:nvSpPr>
          <p:cNvPr id="512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a:solidFill>
                  <a:schemeClr val="tx1"/>
                </a:solidFill>
                <a:latin typeface="Franklin Gothic Book"/>
                <a:ea typeface="+mn-ea"/>
                <a:cs typeface="Franklin Gothic Book"/>
              </a:defRPr>
            </a:lvl1pPr>
          </a:lstStyle>
          <a:p>
            <a:pPr>
              <a:defRPr/>
            </a:pPr>
            <a:endParaRPr lang="en-US" dirty="0"/>
          </a:p>
        </p:txBody>
      </p:sp>
      <p:sp>
        <p:nvSpPr>
          <p:cNvPr id="3994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5" name="Rectangle 5"/>
          <p:cNvSpPr>
            <a:spLocks noGrp="1" noChangeArrowheads="1"/>
          </p:cNvSpPr>
          <p:nvPr>
            <p:ph type="body" sz="quarter" idx="3"/>
          </p:nvPr>
        </p:nvSpPr>
        <p:spPr bwMode="auto">
          <a:xfrm>
            <a:off x="679450" y="4716463"/>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p:txBody>
      </p:sp>
      <p:sp>
        <p:nvSpPr>
          <p:cNvPr id="5126" name="Rectangle 6"/>
          <p:cNvSpPr>
            <a:spLocks noGrp="1" noChangeArrowheads="1"/>
          </p:cNvSpPr>
          <p:nvPr>
            <p:ph type="ftr" sz="quarter" idx="4"/>
          </p:nvPr>
        </p:nvSpPr>
        <p:spPr bwMode="auto">
          <a:xfrm>
            <a:off x="0" y="9429750"/>
            <a:ext cx="67976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Aft>
                <a:spcPct val="0"/>
              </a:spcAft>
              <a:defRPr lang="en-GB"/>
            </a:lvl1pPr>
          </a:lstStyle>
          <a:p>
            <a:pPr>
              <a:defRPr/>
            </a:pPr>
            <a:endParaRPr lang="en-GB"/>
          </a:p>
        </p:txBody>
      </p:sp>
      <p:sp>
        <p:nvSpPr>
          <p:cNvPr id="5127"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Franklin Gothic Book"/>
                <a:cs typeface="Franklin Gothic Book"/>
              </a:defRPr>
            </a:lvl1pPr>
          </a:lstStyle>
          <a:p>
            <a:fld id="{FD575486-124C-4241-91A7-0219FEF1B1CE}" type="slidenum">
              <a:rPr lang="en-GB" smtClean="0"/>
              <a:pPr/>
              <a:t>‹#›</a:t>
            </a:fld>
            <a:endParaRPr lang="en-GB" dirty="0"/>
          </a:p>
        </p:txBody>
      </p:sp>
    </p:spTree>
    <p:extLst>
      <p:ext uri="{BB962C8B-B14F-4D97-AF65-F5344CB8AC3E}">
        <p14:creationId xmlns:p14="http://schemas.microsoft.com/office/powerpoint/2010/main" val="3334028775"/>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Franklin Gothic Book"/>
        <a:ea typeface="ＭＳ Ｐゴシック" charset="0"/>
        <a:cs typeface="Franklin Gothic Book"/>
      </a:defRPr>
    </a:lvl1pPr>
    <a:lvl2pPr marL="4572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2pPr>
    <a:lvl3pPr marL="9144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3pPr>
    <a:lvl4pPr marL="13716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4pPr>
    <a:lvl5pPr marL="18288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237.xml"/><Relationship Id="rId1" Type="http://schemas.openxmlformats.org/officeDocument/2006/relationships/tags" Target="../tags/tag236.xml"/><Relationship Id="rId4"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239.xml"/><Relationship Id="rId1" Type="http://schemas.openxmlformats.org/officeDocument/2006/relationships/tags" Target="../tags/tag238.xml"/><Relationship Id="rId4"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242.xml"/><Relationship Id="rId1" Type="http://schemas.openxmlformats.org/officeDocument/2006/relationships/tags" Target="../tags/tag241.xml"/><Relationship Id="rId4"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www.greenclimate.fund/home" TargetMode="External"/><Relationship Id="rId13" Type="http://schemas.openxmlformats.org/officeDocument/2006/relationships/hyperlink" Target="http://boldnet2.ebrd.com/v3_docs.nsf/0/DB3D69AD3584FB7F802586EF00579008/$FILE/BG30-4%20EBRD%20Climate%20Ambition%20EN%20.pdf" TargetMode="External"/><Relationship Id="rId3" Type="http://schemas.openxmlformats.org/officeDocument/2006/relationships/hyperlink" Target="https://www.ebrd.com/ebrd-paris-alignment-methodology" TargetMode="External"/><Relationship Id="rId7" Type="http://schemas.openxmlformats.org/officeDocument/2006/relationships/hyperlink" Target="https://www.thegef.org/" TargetMode="External"/><Relationship Id="rId12" Type="http://schemas.openxmlformats.org/officeDocument/2006/relationships/hyperlink" Target="https://intranet.ebrd.com/9036/accelerating-decarbonisation-our-new-approach-to-fossil-fuels"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ebrd.com/who-we-are/structure-and-management/shareholders/european-union.html" TargetMode="External"/><Relationship Id="rId11" Type="http://schemas.openxmlformats.org/officeDocument/2006/relationships/hyperlink" Target="https://www.ebrd.com/just-transition" TargetMode="External"/><Relationship Id="rId5" Type="http://schemas.openxmlformats.org/officeDocument/2006/relationships/hyperlink" Target="https://www.climateinvestmentfunds.org/" TargetMode="External"/><Relationship Id="rId10" Type="http://schemas.openxmlformats.org/officeDocument/2006/relationships/hyperlink" Target="https://www.ebrd.com/cs/Satellite?c=Content&amp;cid=1395293641654&amp;pagename=EBRD%2FContent%2FDownloadDocument" TargetMode="External"/><Relationship Id="rId4" Type="http://schemas.openxmlformats.org/officeDocument/2006/relationships/hyperlink" Target="https://www.ebrd.com/work-with-us/project-finance.html" TargetMode="External"/><Relationship Id="rId9" Type="http://schemas.openxmlformats.org/officeDocument/2006/relationships/hyperlink" Target="https://www.ebrd.com/what-we-do/get/programmes-and-themes.html" TargetMode="External"/><Relationship Id="rId14" Type="http://schemas.openxmlformats.org/officeDocument/2006/relationships/hyperlink" Target="http://bpnavigator.ebrd.com/bpn_Factsheets.htm#section|EBRD|GETDev"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0" y="0"/>
            <a:ext cx="6797675" cy="496888"/>
          </a:xfrm>
        </p:spPr>
        <p:txBody>
          <a:bodyPr/>
          <a:lstStyle/>
          <a:p>
            <a:pPr>
              <a:defRPr/>
            </a:pPr>
            <a:endParaRPr lang="en-US" dirty="0"/>
          </a:p>
        </p:txBody>
      </p:sp>
      <p:sp>
        <p:nvSpPr>
          <p:cNvPr id="5" name="Footer Placeholder 4" hidden="1"/>
          <p:cNvSpPr>
            <a:spLocks noGrp="1"/>
          </p:cNvSpPr>
          <p:nvPr>
            <p:ph type="ftr" sz="quarter" idx="11"/>
          </p:nvPr>
        </p:nvSpPr>
        <p:spPr>
          <a:xfrm>
            <a:off x="0" y="9429750"/>
            <a:ext cx="6797675" cy="496888"/>
          </a:xfrm>
        </p:spPr>
        <p:txBody>
          <a:bodyPr/>
          <a:lstStyle/>
          <a:p>
            <a:pPr>
              <a:defRPr/>
            </a:pPr>
            <a:endParaRPr lang="en-US" dirty="0"/>
          </a:p>
        </p:txBody>
      </p:sp>
      <p:sp>
        <p:nvSpPr>
          <p:cNvPr id="6" name="Slide Number Placeholder 5"/>
          <p:cNvSpPr>
            <a:spLocks noGrp="1"/>
          </p:cNvSpPr>
          <p:nvPr>
            <p:ph type="sldNum" sz="quarter" idx="12"/>
          </p:nvPr>
        </p:nvSpPr>
        <p:spPr/>
        <p:txBody>
          <a:bodyPr/>
          <a:lstStyle/>
          <a:p>
            <a:fld id="{FD575486-124C-4241-91A7-0219FEF1B1CE}" type="slidenum">
              <a:rPr lang="en-GB" smtClean="0"/>
              <a:pPr/>
              <a:t>1</a:t>
            </a:fld>
            <a:endParaRPr lang="en-GB" dirty="0"/>
          </a:p>
        </p:txBody>
      </p:sp>
    </p:spTree>
    <p:extLst>
      <p:ext uri="{BB962C8B-B14F-4D97-AF65-F5344CB8AC3E}">
        <p14:creationId xmlns:p14="http://schemas.microsoft.com/office/powerpoint/2010/main" val="787289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0" y="0"/>
            <a:ext cx="6797675" cy="496888"/>
          </a:xfrm>
          <a:prstGeom prst="rect">
            <a:avLst/>
          </a:prstGeom>
        </p:spPr>
        <p:txBody>
          <a:bodyPr/>
          <a:lstStyle/>
          <a:p>
            <a:pPr>
              <a:defRPr/>
            </a:pPr>
            <a:endParaRPr lang="en-US" dirty="0"/>
          </a:p>
        </p:txBody>
      </p:sp>
      <p:sp>
        <p:nvSpPr>
          <p:cNvPr id="5" name="Footer Placeholder 4" hidden="1"/>
          <p:cNvSpPr>
            <a:spLocks noGrp="1"/>
          </p:cNvSpPr>
          <p:nvPr>
            <p:ph type="ftr" sz="quarter" idx="11"/>
          </p:nvPr>
        </p:nvSpPr>
        <p:spPr>
          <a:xfrm>
            <a:off x="0" y="9429750"/>
            <a:ext cx="6797675" cy="496888"/>
          </a:xfrm>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6E1B8800-47F6-4865-A5C8-BBA64E0E6549}" type="slidenum">
              <a:rPr lang="en-GB" smtClean="0"/>
              <a:pPr>
                <a:defRPr/>
              </a:pPr>
              <a:t>10</a:t>
            </a:fld>
            <a:endParaRPr lang="en-GB" dirty="0"/>
          </a:p>
        </p:txBody>
      </p:sp>
    </p:spTree>
    <p:extLst>
      <p:ext uri="{BB962C8B-B14F-4D97-AF65-F5344CB8AC3E}">
        <p14:creationId xmlns:p14="http://schemas.microsoft.com/office/powerpoint/2010/main" val="2598068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custDataLst>
              <p:tags r:id="rId1"/>
            </p:custDataLst>
          </p:nvPr>
        </p:nvSpPr>
        <p:spPr>
          <a:xfrm>
            <a:off x="0" y="0"/>
            <a:ext cx="6858000" cy="458788"/>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mtClean="0"/>
              <a:t>OFFICIAL USE</a:t>
            </a:r>
            <a:r>
              <a:rPr lang="en-GB" smtClean="0">
                <a:solidFill>
                  <a:srgbClr val="000000"/>
                </a:solidFill>
              </a:rPr>
              <a:t> </a:t>
            </a:r>
            <a:endParaRPr lang="en-GB">
              <a:solidFill>
                <a:srgbClr val="000000"/>
              </a:solidFill>
            </a:endParaRPr>
          </a:p>
        </p:txBody>
      </p:sp>
      <p:sp>
        <p:nvSpPr>
          <p:cNvPr id="5" name="Footer Placeholder 4"/>
          <p:cNvSpPr>
            <a:spLocks noGrp="1"/>
          </p:cNvSpPr>
          <p:nvPr>
            <p:ph type="ftr" sz="quarter" idx="11"/>
            <p:custDataLst>
              <p:tags r:id="rId2"/>
            </p:custDataLst>
          </p:nvPr>
        </p:nvSpPr>
        <p:spPr>
          <a:xfrm>
            <a:off x="0" y="8685213"/>
            <a:ext cx="6858000" cy="458787"/>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mtClean="0"/>
              <a:t>OFFICIAL USE</a:t>
            </a:r>
            <a:r>
              <a:rPr lang="en-GB" smtClean="0">
                <a:solidFill>
                  <a:srgbClr val="000000"/>
                </a:solidFill>
              </a:rPr>
              <a:t> </a:t>
            </a:r>
            <a:endParaRPr lang="en-GB">
              <a:solidFill>
                <a:srgbClr val="000000"/>
              </a:solidFill>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D575486-124C-4241-91A7-0219FEF1B1CE}" type="slidenum">
              <a:rPr kumimoji="0" lang="en-GB" sz="1200" b="0" i="0" u="none" strike="noStrike" kern="1200" cap="none" spc="0" normalizeH="0" baseline="0" noProof="0" smtClean="0">
                <a:ln>
                  <a:noFill/>
                </a:ln>
                <a:solidFill>
                  <a:srgbClr val="000000"/>
                </a:solidFill>
                <a:effectLst/>
                <a:uLnTx/>
                <a:uFillTx/>
                <a:latin typeface="Franklin Gothic Book"/>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GB" sz="1200" b="0" i="0" u="none" strike="noStrike" kern="1200" cap="none" spc="0" normalizeH="0" baseline="0" noProof="0" dirty="0">
              <a:ln>
                <a:noFill/>
              </a:ln>
              <a:solidFill>
                <a:srgbClr val="000000"/>
              </a:solidFill>
              <a:effectLst/>
              <a:uLnTx/>
              <a:uFillTx/>
              <a:latin typeface="Franklin Gothic Book"/>
              <a:ea typeface="ＭＳ Ｐゴシック" charset="0"/>
            </a:endParaRPr>
          </a:p>
        </p:txBody>
      </p:sp>
    </p:spTree>
    <p:extLst>
      <p:ext uri="{BB962C8B-B14F-4D97-AF65-F5344CB8AC3E}">
        <p14:creationId xmlns:p14="http://schemas.microsoft.com/office/powerpoint/2010/main" val="318824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custDataLst>
              <p:tags r:id="rId1"/>
            </p:custDataLst>
          </p:nvPr>
        </p:nvSpPr>
        <p:spPr>
          <a:xfrm>
            <a:off x="0" y="0"/>
            <a:ext cx="6858000" cy="458788"/>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mtClean="0"/>
              <a:t>OFFICIAL USE</a:t>
            </a:r>
            <a:r>
              <a:rPr lang="en-GB" smtClean="0">
                <a:solidFill>
                  <a:srgbClr val="000000"/>
                </a:solidFill>
              </a:rPr>
              <a:t> </a:t>
            </a:r>
            <a:endParaRPr lang="en-GB">
              <a:solidFill>
                <a:srgbClr val="000000"/>
              </a:solidFill>
            </a:endParaRPr>
          </a:p>
        </p:txBody>
      </p:sp>
      <p:sp>
        <p:nvSpPr>
          <p:cNvPr id="5" name="Footer Placeholder 4"/>
          <p:cNvSpPr>
            <a:spLocks noGrp="1"/>
          </p:cNvSpPr>
          <p:nvPr>
            <p:ph type="ftr" sz="quarter" idx="11"/>
            <p:custDataLst>
              <p:tags r:id="rId2"/>
            </p:custDataLst>
          </p:nvPr>
        </p:nvSpPr>
        <p:spPr>
          <a:xfrm>
            <a:off x="0" y="8685213"/>
            <a:ext cx="6858000" cy="458787"/>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mtClean="0"/>
              <a:t>OFFICIAL USE</a:t>
            </a:r>
            <a:r>
              <a:rPr lang="en-GB" smtClean="0">
                <a:solidFill>
                  <a:srgbClr val="000000"/>
                </a:solidFill>
              </a:rPr>
              <a:t> </a:t>
            </a:r>
            <a:endParaRPr lang="en-GB">
              <a:solidFill>
                <a:srgbClr val="000000"/>
              </a:solidFill>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D575486-124C-4241-91A7-0219FEF1B1CE}" type="slidenum">
              <a:rPr kumimoji="0" lang="en-GB" sz="1200" b="0" i="0" u="none" strike="noStrike" kern="1200" cap="none" spc="0" normalizeH="0" baseline="0" noProof="0" smtClean="0">
                <a:ln>
                  <a:noFill/>
                </a:ln>
                <a:solidFill>
                  <a:srgbClr val="000000"/>
                </a:solidFill>
                <a:effectLst/>
                <a:uLnTx/>
                <a:uFillTx/>
                <a:latin typeface="Franklin Gothic Book"/>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dirty="0">
              <a:ln>
                <a:noFill/>
              </a:ln>
              <a:solidFill>
                <a:srgbClr val="000000"/>
              </a:solidFill>
              <a:effectLst/>
              <a:uLnTx/>
              <a:uFillTx/>
              <a:latin typeface="Franklin Gothic Book"/>
              <a:ea typeface="ＭＳ Ｐゴシック" charset="0"/>
            </a:endParaRPr>
          </a:p>
        </p:txBody>
      </p:sp>
    </p:spTree>
    <p:extLst>
      <p:ext uri="{BB962C8B-B14F-4D97-AF65-F5344CB8AC3E}">
        <p14:creationId xmlns:p14="http://schemas.microsoft.com/office/powerpoint/2010/main" val="4060296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rgbClr val="000000"/>
                </a:solidFill>
                <a:latin typeface="Franklin Gothic Book" panose="020B0503020102020204" pitchFamily="34" charset="0"/>
              </a:rPr>
              <a:t>This is expensive and polluting; in a vicious circle it also damages the equipment and reduces efficiency, exacerbating the capacity shortfall. </a:t>
            </a:r>
          </a:p>
          <a:p>
            <a:endParaRPr lang="en-GB" dirty="0"/>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4</a:t>
            </a:fld>
            <a:endParaRPr lang="en-GB" dirty="0"/>
          </a:p>
        </p:txBody>
      </p:sp>
    </p:spTree>
    <p:extLst>
      <p:ext uri="{BB962C8B-B14F-4D97-AF65-F5344CB8AC3E}">
        <p14:creationId xmlns:p14="http://schemas.microsoft.com/office/powerpoint/2010/main" val="1446387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custDataLst>
              <p:tags r:id="rId1"/>
            </p:custDataLst>
          </p:nvPr>
        </p:nvSpPr>
        <p:spPr>
          <a:xfrm>
            <a:off x="0" y="0"/>
            <a:ext cx="6797675" cy="496888"/>
          </a:xfrm>
        </p:spPr>
        <p:txBody>
          <a:bodyPr/>
          <a:lstStyle/>
          <a:p>
            <a:pPr>
              <a:defRPr/>
            </a:pPr>
            <a:r>
              <a:rPr lang="en-GB" smtClean="0"/>
              <a:t>RESTRICTED</a:t>
            </a:r>
            <a:r>
              <a:rPr lang="en-GB" smtClean="0">
                <a:solidFill>
                  <a:srgbClr val="000000"/>
                </a:solidFill>
              </a:rPr>
              <a:t> </a:t>
            </a:r>
            <a:endParaRPr lang="en-GB" dirty="0">
              <a:solidFill>
                <a:srgbClr val="000000"/>
              </a:solidFill>
            </a:endParaRPr>
          </a:p>
        </p:txBody>
      </p:sp>
      <p:sp>
        <p:nvSpPr>
          <p:cNvPr id="5" name="Footer Placeholder 4"/>
          <p:cNvSpPr>
            <a:spLocks noGrp="1"/>
          </p:cNvSpPr>
          <p:nvPr>
            <p:ph type="ftr" sz="quarter" idx="11"/>
            <p:custDataLst>
              <p:tags r:id="rId2"/>
            </p:custDataLst>
          </p:nvPr>
        </p:nvSpPr>
        <p:spPr>
          <a:xfrm>
            <a:off x="0" y="9429750"/>
            <a:ext cx="6797675" cy="496888"/>
          </a:xfrm>
        </p:spPr>
        <p:txBody>
          <a:bodyPr/>
          <a:lstStyle/>
          <a:p>
            <a:pPr>
              <a:defRPr/>
            </a:pPr>
            <a:r>
              <a:rPr lang="en-GB" smtClean="0"/>
              <a:t>RESTRICTED</a:t>
            </a:r>
            <a:r>
              <a:rPr lang="en-GB" smtClean="0">
                <a:solidFill>
                  <a:srgbClr val="000000"/>
                </a:solidFill>
              </a:rPr>
              <a:t> </a:t>
            </a:r>
            <a:endParaRPr lang="en-GB" dirty="0">
              <a:solidFill>
                <a:srgbClr val="000000"/>
              </a:solidFill>
            </a:endParaRPr>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5</a:t>
            </a:fld>
            <a:endParaRPr lang="en-GB" dirty="0">
              <a:solidFill>
                <a:prstClr val="white"/>
              </a:solidFill>
            </a:endParaRPr>
          </a:p>
        </p:txBody>
      </p:sp>
    </p:spTree>
    <p:extLst>
      <p:ext uri="{BB962C8B-B14F-4D97-AF65-F5344CB8AC3E}">
        <p14:creationId xmlns:p14="http://schemas.microsoft.com/office/powerpoint/2010/main" val="1944993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sz="1200" dirty="0" smtClean="0">
                <a:solidFill>
                  <a:schemeClr val="accent6"/>
                </a:solidFill>
                <a:latin typeface="Franklin Gothic Book" panose="020B0503020102020204" pitchFamily="34" charset="0"/>
              </a:rPr>
              <a:t>The feed in tariff framework paved the way for </a:t>
            </a:r>
            <a:r>
              <a:rPr lang="en-US" sz="1200" b="1" dirty="0" smtClean="0">
                <a:solidFill>
                  <a:schemeClr val="accent6"/>
                </a:solidFill>
                <a:latin typeface="Franklin Gothic Book" panose="020B0503020102020204" pitchFamily="34" charset="0"/>
              </a:rPr>
              <a:t>a 72% growth </a:t>
            </a:r>
            <a:r>
              <a:rPr lang="en-US" sz="1200" dirty="0" smtClean="0">
                <a:solidFill>
                  <a:schemeClr val="accent6"/>
                </a:solidFill>
                <a:latin typeface="Franklin Gothic Book" panose="020B0503020102020204" pitchFamily="34" charset="0"/>
              </a:rPr>
              <a:t>in renewable capacity from 2015 to 2020 driven by solar and wind projects. Solar in particular witnessed an exceptional increase from </a:t>
            </a:r>
            <a:r>
              <a:rPr lang="en-US" sz="1200" u="sng" dirty="0" smtClean="0">
                <a:solidFill>
                  <a:schemeClr val="accent6"/>
                </a:solidFill>
                <a:latin typeface="Franklin Gothic Book" panose="020B0503020102020204" pitchFamily="34" charset="0"/>
              </a:rPr>
              <a:t>zero</a:t>
            </a:r>
            <a:r>
              <a:rPr lang="en-US" sz="1200" dirty="0" smtClean="0">
                <a:solidFill>
                  <a:schemeClr val="accent6"/>
                </a:solidFill>
                <a:latin typeface="Franklin Gothic Book" panose="020B0503020102020204" pitchFamily="34" charset="0"/>
              </a:rPr>
              <a:t> in 2015 to 1.6 GW in 2020.</a:t>
            </a:r>
          </a:p>
          <a:p>
            <a:pPr marL="171450" indent="-171450" algn="just">
              <a:buFont typeface="Arial" panose="020B0604020202020204" pitchFamily="34" charset="0"/>
              <a:buChar char="•"/>
            </a:pPr>
            <a:endParaRPr lang="en-US" sz="1200" dirty="0" smtClean="0">
              <a:solidFill>
                <a:schemeClr val="accent6"/>
              </a:solidFill>
              <a:latin typeface="Franklin Gothic Book" panose="020B0503020102020204" pitchFamily="34" charset="0"/>
            </a:endParaRPr>
          </a:p>
          <a:p>
            <a:pPr marL="171450" indent="-171450" algn="just">
              <a:buFont typeface="Arial" panose="020B0604020202020204" pitchFamily="34" charset="0"/>
              <a:buChar char="•"/>
            </a:pPr>
            <a:r>
              <a:rPr lang="en-US" sz="1200" dirty="0" smtClean="0">
                <a:solidFill>
                  <a:schemeClr val="accent6"/>
                </a:solidFill>
                <a:latin typeface="Franklin Gothic Book" panose="020B0503020102020204" pitchFamily="34" charset="0"/>
              </a:rPr>
              <a:t>The </a:t>
            </a:r>
            <a:r>
              <a:rPr lang="en-US" sz="1200" b="1" dirty="0" smtClean="0">
                <a:solidFill>
                  <a:schemeClr val="accent6"/>
                </a:solidFill>
                <a:latin typeface="Franklin Gothic Book" panose="020B0503020102020204" pitchFamily="34" charset="0"/>
              </a:rPr>
              <a:t>Private sector </a:t>
            </a:r>
            <a:r>
              <a:rPr lang="en-US" sz="1200" dirty="0" smtClean="0">
                <a:solidFill>
                  <a:schemeClr val="accent6"/>
                </a:solidFill>
                <a:latin typeface="Franklin Gothic Book" panose="020B0503020102020204" pitchFamily="34" charset="0"/>
              </a:rPr>
              <a:t>was responsible for delivering 73% of the new renewable energy capacity since 2015. This is an important development in a market where the public sector dominate more than 90% of generation assets.</a:t>
            </a:r>
          </a:p>
          <a:p>
            <a:pPr marL="171450" indent="-171450" algn="just">
              <a:buFont typeface="Arial" panose="020B0604020202020204" pitchFamily="34" charset="0"/>
              <a:buChar char="•"/>
            </a:pPr>
            <a:endParaRPr lang="en-US" sz="1200" dirty="0" smtClean="0">
              <a:solidFill>
                <a:schemeClr val="accent6"/>
              </a:solidFill>
              <a:latin typeface="Franklin Gothic Book" panose="020B0503020102020204" pitchFamily="34" charset="0"/>
            </a:endParaRPr>
          </a:p>
          <a:p>
            <a:pPr marL="171450" indent="-171450" algn="just">
              <a:buFont typeface="Arial" panose="020B0604020202020204" pitchFamily="34" charset="0"/>
              <a:buChar char="•"/>
            </a:pPr>
            <a:r>
              <a:rPr lang="en-US" sz="1200" dirty="0" smtClean="0">
                <a:solidFill>
                  <a:schemeClr val="accent6"/>
                </a:solidFill>
                <a:latin typeface="Franklin Gothic Book" panose="020B0503020102020204" pitchFamily="34" charset="0"/>
              </a:rPr>
              <a:t>With the increased competition amongst local and international developers across the country, </a:t>
            </a:r>
            <a:r>
              <a:rPr lang="en-US" sz="1200" b="1" dirty="0" smtClean="0">
                <a:solidFill>
                  <a:schemeClr val="accent6"/>
                </a:solidFill>
                <a:latin typeface="Franklin Gothic Book" panose="020B0503020102020204" pitchFamily="34" charset="0"/>
              </a:rPr>
              <a:t>renewable energy tariffs has dropped </a:t>
            </a:r>
            <a:r>
              <a:rPr lang="en-US" sz="1200" dirty="0" smtClean="0">
                <a:solidFill>
                  <a:schemeClr val="accent6"/>
                </a:solidFill>
                <a:latin typeface="Franklin Gothic Book" panose="020B0503020102020204" pitchFamily="34" charset="0"/>
              </a:rPr>
              <a:t>from USD 8.4/kWh for the feed in tariff to less than </a:t>
            </a:r>
            <a:r>
              <a:rPr lang="en-US" sz="1200" dirty="0" err="1" smtClean="0">
                <a:solidFill>
                  <a:schemeClr val="accent6"/>
                </a:solidFill>
                <a:latin typeface="Franklin Gothic Book" panose="020B0503020102020204" pitchFamily="34" charset="0"/>
              </a:rPr>
              <a:t>USDc</a:t>
            </a:r>
            <a:r>
              <a:rPr lang="en-US" sz="1200" dirty="0" smtClean="0">
                <a:solidFill>
                  <a:schemeClr val="accent6"/>
                </a:solidFill>
                <a:latin typeface="Franklin Gothic Book" panose="020B0503020102020204" pitchFamily="34" charset="0"/>
              </a:rPr>
              <a:t> 2.7/kWh for the latest solar energy tender in </a:t>
            </a:r>
            <a:r>
              <a:rPr lang="en-US" sz="1200" dirty="0" err="1" smtClean="0">
                <a:solidFill>
                  <a:schemeClr val="accent6"/>
                </a:solidFill>
                <a:latin typeface="Franklin Gothic Book" panose="020B0503020102020204" pitchFamily="34" charset="0"/>
              </a:rPr>
              <a:t>Kom</a:t>
            </a:r>
            <a:r>
              <a:rPr lang="en-US" sz="1200" dirty="0" smtClean="0">
                <a:solidFill>
                  <a:schemeClr val="accent6"/>
                </a:solidFill>
                <a:latin typeface="Franklin Gothic Book" panose="020B0503020102020204" pitchFamily="34" charset="0"/>
              </a:rPr>
              <a:t> </a:t>
            </a:r>
            <a:r>
              <a:rPr lang="en-US" sz="1200" dirty="0" err="1" smtClean="0">
                <a:solidFill>
                  <a:schemeClr val="accent6"/>
                </a:solidFill>
                <a:latin typeface="Franklin Gothic Book" panose="020B0503020102020204" pitchFamily="34" charset="0"/>
              </a:rPr>
              <a:t>Ombo</a:t>
            </a:r>
            <a:r>
              <a:rPr lang="en-US" sz="1200" dirty="0" smtClean="0">
                <a:solidFill>
                  <a:schemeClr val="accent6"/>
                </a:solidFill>
                <a:latin typeface="Franklin Gothic Book" panose="020B0503020102020204" pitchFamily="34" charset="0"/>
              </a:rPr>
              <a:t>.</a:t>
            </a:r>
          </a:p>
          <a:p>
            <a:pPr algn="just"/>
            <a:endParaRPr lang="en-US" sz="1200" dirty="0" smtClean="0">
              <a:solidFill>
                <a:schemeClr val="accent6"/>
              </a:solidFill>
              <a:latin typeface="Franklin Gothic Book" panose="020B0503020102020204" pitchFamily="34" charset="0"/>
            </a:endParaRPr>
          </a:p>
          <a:p>
            <a:pPr marL="171450" indent="-171450" algn="just">
              <a:buFont typeface="Arial" panose="020B0604020202020204" pitchFamily="34" charset="0"/>
              <a:buChar char="•"/>
            </a:pPr>
            <a:r>
              <a:rPr lang="en-US" sz="1200" dirty="0" smtClean="0">
                <a:solidFill>
                  <a:schemeClr val="accent6"/>
                </a:solidFill>
                <a:latin typeface="Franklin Gothic Book" panose="020B0503020102020204" pitchFamily="34" charset="0"/>
              </a:rPr>
              <a:t>Gradual removal of energy subsidies has also contributed to the </a:t>
            </a:r>
            <a:r>
              <a:rPr lang="en-US" sz="1200" b="1" dirty="0" smtClean="0">
                <a:solidFill>
                  <a:schemeClr val="accent6"/>
                </a:solidFill>
                <a:latin typeface="Franklin Gothic Book" panose="020B0503020102020204" pitchFamily="34" charset="0"/>
              </a:rPr>
              <a:t>increase in demand for renewable energy </a:t>
            </a:r>
            <a:r>
              <a:rPr lang="en-US" sz="1200" dirty="0" smtClean="0">
                <a:solidFill>
                  <a:schemeClr val="accent6"/>
                </a:solidFill>
                <a:latin typeface="Franklin Gothic Book" panose="020B0503020102020204" pitchFamily="34" charset="0"/>
              </a:rPr>
              <a:t>under a private to private model, now that solar and wind have become cheaper than the energy supplied through the electricity grid.</a:t>
            </a:r>
          </a:p>
          <a:p>
            <a:pPr marL="171450" indent="-171450" algn="just">
              <a:buFont typeface="Arial" panose="020B0604020202020204" pitchFamily="34" charset="0"/>
              <a:buChar char="•"/>
            </a:pPr>
            <a:endParaRPr lang="en-US" sz="1200" dirty="0" smtClean="0">
              <a:solidFill>
                <a:schemeClr val="accent6"/>
              </a:solidFill>
              <a:latin typeface="Franklin Gothic Book" panose="020B0503020102020204" pitchFamily="34" charset="0"/>
            </a:endParaRPr>
          </a:p>
          <a:p>
            <a:pPr marL="171450" indent="-171450" algn="just">
              <a:buFont typeface="Arial" panose="020B0604020202020204" pitchFamily="34" charset="0"/>
              <a:buChar char="•"/>
            </a:pPr>
            <a:r>
              <a:rPr lang="en-US" sz="1200" dirty="0" smtClean="0">
                <a:solidFill>
                  <a:schemeClr val="accent6"/>
                </a:solidFill>
                <a:latin typeface="Franklin Gothic Book" panose="020B0503020102020204" pitchFamily="34" charset="0"/>
              </a:rPr>
              <a:t>By the end of the 2020 renewable energy capacity made up nearly </a:t>
            </a:r>
            <a:r>
              <a:rPr lang="en-US" sz="1200" b="1" dirty="0" smtClean="0">
                <a:solidFill>
                  <a:schemeClr val="accent6"/>
                </a:solidFill>
                <a:latin typeface="Franklin Gothic Book" panose="020B0503020102020204" pitchFamily="34" charset="0"/>
              </a:rPr>
              <a:t>20% of the total peak load</a:t>
            </a:r>
            <a:r>
              <a:rPr lang="en-US" sz="1200" dirty="0" smtClean="0">
                <a:solidFill>
                  <a:schemeClr val="accent6"/>
                </a:solidFill>
                <a:latin typeface="Franklin Gothic Book" panose="020B0503020102020204" pitchFamily="34" charset="0"/>
              </a:rPr>
              <a:t>, 2 years ahead of the 2022 target and up from only 12.4% back in 2015.</a:t>
            </a:r>
            <a:endParaRPr lang="en-GB" dirty="0"/>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6</a:t>
            </a:fld>
            <a:endParaRPr lang="en-GB" dirty="0"/>
          </a:p>
        </p:txBody>
      </p:sp>
    </p:spTree>
    <p:extLst>
      <p:ext uri="{BB962C8B-B14F-4D97-AF65-F5344CB8AC3E}">
        <p14:creationId xmlns:p14="http://schemas.microsoft.com/office/powerpoint/2010/main" val="3211215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0" y="0"/>
            <a:ext cx="6797675" cy="496888"/>
          </a:xfrm>
        </p:spPr>
        <p:txBody>
          <a:bodyPr/>
          <a:lstStyle/>
          <a:p>
            <a:pPr>
              <a:defRPr/>
            </a:pPr>
            <a:endParaRPr lang="en-GB" dirty="0"/>
          </a:p>
        </p:txBody>
      </p:sp>
      <p:sp>
        <p:nvSpPr>
          <p:cNvPr id="5" name="Footer Placeholder 4" hidden="1"/>
          <p:cNvSpPr>
            <a:spLocks noGrp="1"/>
          </p:cNvSpPr>
          <p:nvPr>
            <p:ph type="ftr" sz="quarter" idx="11"/>
          </p:nvPr>
        </p:nvSpPr>
        <p:spPr>
          <a:xfrm>
            <a:off x="0" y="9429750"/>
            <a:ext cx="6797675" cy="496888"/>
          </a:xfrm>
        </p:spPr>
        <p:txBody>
          <a:bodyPr/>
          <a:lstStyle/>
          <a:p>
            <a:pPr>
              <a:defRPr/>
            </a:pPr>
            <a:endParaRPr lang="en-GB" dirty="0"/>
          </a:p>
        </p:txBody>
      </p:sp>
      <p:sp>
        <p:nvSpPr>
          <p:cNvPr id="6" name="Slide Number Placeholder 5"/>
          <p:cNvSpPr>
            <a:spLocks noGrp="1"/>
          </p:cNvSpPr>
          <p:nvPr>
            <p:ph type="sldNum" sz="quarter" idx="12"/>
          </p:nvPr>
        </p:nvSpPr>
        <p:spPr/>
        <p:txBody>
          <a:bodyPr/>
          <a:lstStyle/>
          <a:p>
            <a:fld id="{FD575486-124C-4241-91A7-0219FEF1B1CE}" type="slidenum">
              <a:rPr lang="en-GB" smtClean="0">
                <a:solidFill>
                  <a:prstClr val="white"/>
                </a:solidFill>
              </a:rPr>
              <a:pPr/>
              <a:t>7</a:t>
            </a:fld>
            <a:endParaRPr lang="en-GB" dirty="0">
              <a:solidFill>
                <a:prstClr val="white"/>
              </a:solidFill>
            </a:endParaRPr>
          </a:p>
        </p:txBody>
      </p:sp>
    </p:spTree>
    <p:extLst>
      <p:ext uri="{BB962C8B-B14F-4D97-AF65-F5344CB8AC3E}">
        <p14:creationId xmlns:p14="http://schemas.microsoft.com/office/powerpoint/2010/main" val="333510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The Paris alignment of the EBRD’s financial flows is anchored in Article 2.1(c) of the Paris Agreement, which commits signatories to make "finance flows consistent with a pathway towards low greenhouse gas emissions and climate-resilient development".  Alignment of finance, therefore, relates to both the mitigation and adaptation goals of the Paris Agreement. All relevant EBRD projects from 1 June 2021 will be subject to a Paris Agreement alignment determination – both mitigation and adaptation.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Source: </a:t>
            </a:r>
            <a:r>
              <a:rPr lang="en-GB" sz="1200" u="sng" kern="1200" dirty="0" smtClean="0">
                <a:solidFill>
                  <a:schemeClr val="tx1"/>
                </a:solidFill>
                <a:effectLst/>
                <a:latin typeface="Franklin Gothic Book"/>
                <a:ea typeface="ＭＳ Ｐゴシック" charset="0"/>
                <a:cs typeface="Franklin Gothic Book"/>
                <a:hlinkClick r:id="rId3"/>
              </a:rPr>
              <a:t>https://www.ebrd.com/ebrd-paris-alignment-methodology</a:t>
            </a:r>
            <a:r>
              <a:rPr lang="en-GB" sz="1200" kern="1200" dirty="0" smtClean="0">
                <a:solidFill>
                  <a:schemeClr val="tx1"/>
                </a:solidFill>
                <a:effectLst/>
                <a:latin typeface="Franklin Gothic Book"/>
                <a:ea typeface="ＭＳ Ｐゴシック" charset="0"/>
                <a:cs typeface="Franklin Gothic Book"/>
              </a:rPr>
              <a:t> </a:t>
            </a: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The Green Economy Transition (GET) 2021-25 is the Bank’s approach for helping economies where the EBRD works build green, low carbon and resilient economies. Through the GET approach, the EBRD will increase green financing to more than 50 per cent of its annual business volume by 2025. From January to October 2021, EBRD has a 49% GET share of its business volume. </a:t>
            </a:r>
          </a:p>
          <a:p>
            <a:pPr lvl="0"/>
            <a:endParaRPr lang="en-GB" sz="1200" kern="1200" dirty="0" smtClean="0">
              <a:solidFill>
                <a:schemeClr val="tx1"/>
              </a:solidFill>
              <a:effectLst/>
              <a:latin typeface="Franklin Gothic Book"/>
              <a:ea typeface="ＭＳ Ｐゴシック" charset="0"/>
              <a:cs typeface="Franklin Gothic Book"/>
            </a:endParaRPr>
          </a:p>
          <a:p>
            <a:pPr lvl="0"/>
            <a:r>
              <a:rPr lang="en-GB" sz="1200" kern="1200" dirty="0" smtClean="0">
                <a:solidFill>
                  <a:schemeClr val="tx1"/>
                </a:solidFill>
                <a:effectLst/>
                <a:latin typeface="Franklin Gothic Book"/>
                <a:ea typeface="ＭＳ Ｐゴシック" charset="0"/>
                <a:cs typeface="Franklin Gothic Book"/>
              </a:rPr>
              <a:t>GET 2021-2025 adopts a systemic approach in supporting the transition to low-carbon and resilient economies. It does this by: 1) Assessing projects in relation to the principles of international climate agreements, principally the Paris Agreement; 2) enhancing policy engagement for the development of long‐term low carbon strategies and greening of financial systems; and 3) scaling investments across a set of  priority environmental, climate mitigation and resilience theme,  including: greening the financial sector, energy systems, industrial decarbonisation, cities and environmental infrastructure, sustainable food systems, green buildings and sustainable connectivity.</a:t>
            </a:r>
          </a:p>
          <a:p>
            <a:r>
              <a:rPr lang="en-GB" sz="1200" kern="1200" dirty="0" smtClean="0">
                <a:solidFill>
                  <a:schemeClr val="tx1"/>
                </a:solidFill>
                <a:effectLst/>
                <a:latin typeface="Franklin Gothic Book"/>
                <a:ea typeface="ＭＳ Ｐゴシック" charset="0"/>
                <a:cs typeface="Franklin Gothic Book"/>
              </a:rPr>
              <a:t> </a:t>
            </a:r>
          </a:p>
          <a:p>
            <a:pPr lvl="0"/>
            <a:r>
              <a:rPr lang="en-GB" sz="1200" kern="1200" dirty="0" smtClean="0">
                <a:solidFill>
                  <a:schemeClr val="tx1"/>
                </a:solidFill>
                <a:effectLst/>
                <a:latin typeface="Franklin Gothic Book"/>
                <a:ea typeface="ＭＳ Ｐゴシック" charset="0"/>
                <a:cs typeface="Franklin Gothic Book"/>
              </a:rPr>
              <a:t>The GET approach uses the full range of the </a:t>
            </a:r>
            <a:r>
              <a:rPr lang="en-GB" sz="1200" u="sng" kern="1200" dirty="0" smtClean="0">
                <a:solidFill>
                  <a:schemeClr val="tx1"/>
                </a:solidFill>
                <a:effectLst/>
                <a:latin typeface="Franklin Gothic Book"/>
                <a:ea typeface="ＭＳ Ｐゴシック" charset="0"/>
                <a:cs typeface="Franklin Gothic Book"/>
                <a:hlinkClick r:id="rId4"/>
              </a:rPr>
              <a:t>EBRD’s financial instruments</a:t>
            </a:r>
            <a:r>
              <a:rPr lang="en-GB" sz="1200" kern="1200" dirty="0" smtClean="0">
                <a:solidFill>
                  <a:schemeClr val="tx1"/>
                </a:solidFill>
                <a:effectLst/>
                <a:latin typeface="Franklin Gothic Book"/>
                <a:ea typeface="ＭＳ Ｐゴシック" charset="0"/>
                <a:cs typeface="Franklin Gothic Book"/>
              </a:rPr>
              <a:t>. We also work closely with donors such as </a:t>
            </a:r>
            <a:r>
              <a:rPr lang="en-GB" sz="1200" u="sng" kern="1200" dirty="0" smtClean="0">
                <a:solidFill>
                  <a:schemeClr val="tx1"/>
                </a:solidFill>
                <a:effectLst/>
                <a:latin typeface="Franklin Gothic Book"/>
                <a:ea typeface="ＭＳ Ｐゴシック" charset="0"/>
                <a:cs typeface="Franklin Gothic Book"/>
                <a:hlinkClick r:id="rId5"/>
              </a:rPr>
              <a:t>Climate Investment Funds</a:t>
            </a:r>
            <a:r>
              <a:rPr lang="en-GB" sz="1200" kern="1200" dirty="0" smtClean="0">
                <a:solidFill>
                  <a:schemeClr val="tx1"/>
                </a:solidFill>
                <a:effectLst/>
                <a:latin typeface="Franklin Gothic Book"/>
                <a:ea typeface="ＭＳ Ｐゴシック" charset="0"/>
                <a:cs typeface="Franklin Gothic Book"/>
              </a:rPr>
              <a:t>, the </a:t>
            </a:r>
            <a:r>
              <a:rPr lang="en-GB" sz="1200" u="sng" kern="1200" dirty="0" smtClean="0">
                <a:solidFill>
                  <a:schemeClr val="tx1"/>
                </a:solidFill>
                <a:effectLst/>
                <a:latin typeface="Franklin Gothic Book"/>
                <a:ea typeface="ＭＳ Ｐゴシック" charset="0"/>
                <a:cs typeface="Franklin Gothic Book"/>
                <a:hlinkClick r:id="rId6"/>
              </a:rPr>
              <a:t>European Union</a:t>
            </a:r>
            <a:r>
              <a:rPr lang="en-GB" sz="1200" kern="1200" dirty="0" smtClean="0">
                <a:solidFill>
                  <a:schemeClr val="tx1"/>
                </a:solidFill>
                <a:effectLst/>
                <a:latin typeface="Franklin Gothic Book"/>
                <a:ea typeface="ＭＳ Ｐゴシック" charset="0"/>
                <a:cs typeface="Franklin Gothic Book"/>
              </a:rPr>
              <a:t>, the </a:t>
            </a:r>
            <a:r>
              <a:rPr lang="en-GB" sz="1200" u="sng" kern="1200" dirty="0" smtClean="0">
                <a:solidFill>
                  <a:schemeClr val="tx1"/>
                </a:solidFill>
                <a:effectLst/>
                <a:latin typeface="Franklin Gothic Book"/>
                <a:ea typeface="ＭＳ Ｐゴシック" charset="0"/>
                <a:cs typeface="Franklin Gothic Book"/>
                <a:hlinkClick r:id="rId7"/>
              </a:rPr>
              <a:t>Global Environment Facility</a:t>
            </a:r>
            <a:r>
              <a:rPr lang="en-GB" sz="1200" kern="1200" dirty="0" smtClean="0">
                <a:solidFill>
                  <a:schemeClr val="tx1"/>
                </a:solidFill>
                <a:effectLst/>
                <a:latin typeface="Franklin Gothic Book"/>
                <a:ea typeface="ＭＳ Ｐゴシック" charset="0"/>
                <a:cs typeface="Franklin Gothic Book"/>
              </a:rPr>
              <a:t>, the </a:t>
            </a:r>
            <a:r>
              <a:rPr lang="en-GB" sz="1200" u="sng" kern="1200" dirty="0" smtClean="0">
                <a:solidFill>
                  <a:schemeClr val="tx1"/>
                </a:solidFill>
                <a:effectLst/>
                <a:latin typeface="Franklin Gothic Book"/>
                <a:ea typeface="ＭＳ Ｐゴシック" charset="0"/>
                <a:cs typeface="Franklin Gothic Book"/>
                <a:hlinkClick r:id="rId8"/>
              </a:rPr>
              <a:t>Green Climate Fund</a:t>
            </a:r>
            <a:r>
              <a:rPr lang="en-GB" sz="1200" kern="1200" dirty="0" smtClean="0">
                <a:solidFill>
                  <a:schemeClr val="tx1"/>
                </a:solidFill>
                <a:effectLst/>
                <a:latin typeface="Franklin Gothic Book"/>
                <a:ea typeface="ＭＳ Ｐゴシック" charset="0"/>
                <a:cs typeface="Franklin Gothic Book"/>
              </a:rPr>
              <a:t> and other bilateral donors to mobilise climate finance for our clients. In addition, we have developed a range of dedicated </a:t>
            </a:r>
            <a:r>
              <a:rPr lang="en-GB" sz="1200" u="sng" kern="1200" dirty="0" smtClean="0">
                <a:solidFill>
                  <a:schemeClr val="tx1"/>
                </a:solidFill>
                <a:effectLst/>
                <a:latin typeface="Franklin Gothic Book"/>
                <a:ea typeface="ＭＳ Ｐゴシック" charset="0"/>
                <a:cs typeface="Franklin Gothic Book"/>
                <a:hlinkClick r:id="rId9"/>
              </a:rPr>
              <a:t>programmes</a:t>
            </a:r>
            <a:r>
              <a:rPr lang="en-GB" sz="1200" kern="1200" dirty="0" smtClean="0">
                <a:solidFill>
                  <a:schemeClr val="tx1"/>
                </a:solidFill>
                <a:effectLst/>
                <a:latin typeface="Franklin Gothic Book"/>
                <a:ea typeface="ＭＳ Ｐゴシック" charset="0"/>
                <a:cs typeface="Franklin Gothic Book"/>
              </a:rPr>
              <a:t> to promote green investments.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Franklin Gothic Book"/>
              <a:ea typeface="ＭＳ Ｐゴシック" charset="0"/>
              <a:cs typeface="Franklin Gothic Book"/>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Franklin Gothic Book"/>
                <a:ea typeface="ＭＳ Ｐゴシック" charset="0"/>
                <a:cs typeface="Franklin Gothic Book"/>
              </a:rPr>
              <a:t>Source: </a:t>
            </a:r>
            <a:r>
              <a:rPr lang="en-GB" sz="1200" u="sng" kern="1200" dirty="0" smtClean="0">
                <a:solidFill>
                  <a:schemeClr val="tx1"/>
                </a:solidFill>
                <a:effectLst/>
                <a:latin typeface="Franklin Gothic Book"/>
                <a:ea typeface="ＭＳ Ｐゴシック" charset="0"/>
                <a:cs typeface="Franklin Gothic Book"/>
                <a:hlinkClick r:id="rId10"/>
              </a:rPr>
              <a:t>https://www.ebrd.com/cs/Satellite?c=Content&amp;cid=1395293641654&amp;pagename=EBRD%2FContent%2FDownloadDocument</a:t>
            </a:r>
            <a:r>
              <a:rPr lang="en-GB" sz="1200" kern="1200" dirty="0" smtClean="0">
                <a:solidFill>
                  <a:schemeClr val="tx1"/>
                </a:solidFill>
                <a:effectLst/>
                <a:latin typeface="Franklin Gothic Book"/>
                <a:ea typeface="ＭＳ Ｐゴシック" charset="0"/>
                <a:cs typeface="Franklin Gothic Book"/>
              </a:rPr>
              <a:t> </a:t>
            </a:r>
          </a:p>
          <a:p>
            <a:pPr lvl="0"/>
            <a:r>
              <a:rPr lang="en-GB" dirty="0" smtClean="0"/>
              <a:t>--------------------------------------------------</a:t>
            </a:r>
            <a:endParaRPr lang="en-GB" sz="1200" kern="1200" dirty="0" smtClean="0">
              <a:solidFill>
                <a:schemeClr val="tx1"/>
              </a:solidFill>
              <a:effectLst/>
              <a:latin typeface="Franklin Gothic Book"/>
              <a:ea typeface="ＭＳ Ｐゴシック" charset="0"/>
              <a:cs typeface="Franklin Gothic Book"/>
            </a:endParaRPr>
          </a:p>
          <a:p>
            <a:pPr lvl="0"/>
            <a:endParaRPr lang="en-GB" sz="1200" kern="1200" dirty="0" smtClean="0">
              <a:solidFill>
                <a:schemeClr val="tx1"/>
              </a:solidFill>
              <a:effectLst/>
              <a:latin typeface="Franklin Gothic Book"/>
              <a:ea typeface="ＭＳ Ｐゴシック" charset="0"/>
              <a:cs typeface="Franklin Gothic Book"/>
            </a:endParaRPr>
          </a:p>
          <a:p>
            <a:pPr lvl="0"/>
            <a:r>
              <a:rPr lang="en-GB" dirty="0" smtClean="0"/>
              <a:t>The EBRD’s just transition initiative aims to ensure the benefits of a green economy transition are shared, while protecting vulnerable countries, regions and people from falling behind. </a:t>
            </a:r>
          </a:p>
          <a:p>
            <a:pPr lvl="0"/>
            <a:endParaRPr lang="en-GB" sz="1200" kern="1200" dirty="0" smtClean="0">
              <a:solidFill>
                <a:schemeClr val="tx1"/>
              </a:solidFill>
              <a:effectLst/>
              <a:latin typeface="Franklin Gothic Book"/>
              <a:ea typeface="ＭＳ Ｐゴシック" charset="0"/>
              <a:cs typeface="Franklin Gothic Book"/>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Source: </a:t>
            </a:r>
            <a:r>
              <a:rPr lang="en-GB" sz="1200" u="sng" kern="1200" dirty="0" smtClean="0">
                <a:solidFill>
                  <a:srgbClr val="00AE9E"/>
                </a:solidFill>
                <a:effectLst/>
                <a:latin typeface="Franklin Gothic Book"/>
                <a:ea typeface="ＭＳ Ｐゴシック" charset="0"/>
                <a:cs typeface="Franklin Gothic Book"/>
                <a:hlinkClick r:id="rId11"/>
              </a:rPr>
              <a:t>https://www.ebrd.com/just-transition</a:t>
            </a:r>
            <a:endParaRPr lang="en-GB" sz="1200" kern="1200" dirty="0" smtClean="0">
              <a:solidFill>
                <a:srgbClr val="00AE9E"/>
              </a:solidFill>
              <a:effectLst/>
              <a:latin typeface="Franklin Gothic Book"/>
              <a:ea typeface="ＭＳ Ｐゴシック" charset="0"/>
              <a:cs typeface="Franklin Gothic Book"/>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While recognising that going forward the focus in the Bank’s energy sector activity will be on scaling up renewables, modernizing grids, introducing innovative storage, it was also clear that given the prominent role of fossil fuels in many EBRD economies and the scale of the challenge, we could not disengage immediately. Fossil fuels will still play a limited but transitory role in the route to a net-zero world. It narrows and limits our investments in fossil fuels to projects aligned with the goals of the Paris Agreement and also actively contribute to accelerating the low carbon transition. Recognising that there is no place in a Paris aligned world for public finance for further oil and gas production, we will also cease investments in the upstream oil or gas sector (extraction, production) and will no longer support any increase in the capacity of oil infrastructure.</a:t>
            </a:r>
            <a:endParaRPr lang="en-GB" b="1" dirty="0" smtClean="0"/>
          </a:p>
          <a:p>
            <a:pPr lvl="0"/>
            <a:endParaRPr lang="en-GB" sz="1200" kern="1200" dirty="0" smtClean="0">
              <a:solidFill>
                <a:schemeClr val="tx1"/>
              </a:solidFill>
              <a:effectLst/>
              <a:latin typeface="Franklin Gothic Book"/>
              <a:ea typeface="ＭＳ Ｐゴシック" charset="0"/>
              <a:cs typeface="Franklin Gothic Book"/>
            </a:endParaRPr>
          </a:p>
          <a:p>
            <a:r>
              <a:rPr lang="en-GB" sz="1200" kern="1200" dirty="0" smtClean="0">
                <a:solidFill>
                  <a:schemeClr val="tx1"/>
                </a:solidFill>
                <a:effectLst/>
                <a:latin typeface="Franklin Gothic Book"/>
                <a:ea typeface="ＭＳ Ｐゴシック" charset="0"/>
                <a:cs typeface="Franklin Gothic Book"/>
              </a:rPr>
              <a:t>Source: </a:t>
            </a:r>
            <a:r>
              <a:rPr lang="en-GB" sz="1200" u="sng" kern="1200" dirty="0" smtClean="0">
                <a:solidFill>
                  <a:schemeClr val="tx1"/>
                </a:solidFill>
                <a:effectLst/>
                <a:latin typeface="Franklin Gothic Book"/>
                <a:ea typeface="ＭＳ Ｐゴシック" charset="0"/>
                <a:cs typeface="Franklin Gothic Book"/>
                <a:hlinkClick r:id="rId12"/>
              </a:rPr>
              <a:t>https://intranet.ebrd.com/9036/accelerating-decarbonisation-our-new-approach-to-fossil-fuels</a:t>
            </a:r>
            <a:endParaRPr lang="en-GB" sz="1200" u="sng" kern="1200" dirty="0" smtClean="0">
              <a:solidFill>
                <a:schemeClr val="tx1"/>
              </a:solidFill>
              <a:effectLst/>
              <a:latin typeface="Franklin Gothic Book"/>
              <a:ea typeface="ＭＳ Ｐゴシック" charset="0"/>
              <a:cs typeface="Franklin Gothic Book"/>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a:t>
            </a:r>
          </a:p>
          <a:p>
            <a:endParaRPr lang="en-GB" sz="1200" kern="1200" dirty="0" smtClean="0">
              <a:solidFill>
                <a:schemeClr val="tx1"/>
              </a:solidFill>
              <a:effectLst/>
              <a:latin typeface="Franklin Gothic Book"/>
              <a:ea typeface="ＭＳ Ｐゴシック" charset="0"/>
              <a:cs typeface="Franklin Gothic Book"/>
            </a:endParaRPr>
          </a:p>
          <a:p>
            <a:pPr lvl="0"/>
            <a:r>
              <a:rPr lang="en-GB" sz="1200" kern="1200" dirty="0" smtClean="0">
                <a:solidFill>
                  <a:schemeClr val="tx1"/>
                </a:solidFill>
                <a:effectLst/>
                <a:latin typeface="Franklin Gothic Book"/>
                <a:ea typeface="ＭＳ Ｐゴシック" charset="0"/>
                <a:cs typeface="Franklin Gothic Book"/>
              </a:rPr>
              <a:t>Other sources in slide: </a:t>
            </a:r>
          </a:p>
          <a:p>
            <a:r>
              <a:rPr lang="en-GB" sz="1200" u="sng" kern="1200" dirty="0" smtClean="0">
                <a:solidFill>
                  <a:schemeClr val="tx1"/>
                </a:solidFill>
                <a:effectLst/>
                <a:latin typeface="Franklin Gothic Book"/>
                <a:ea typeface="ＭＳ Ｐゴシック" charset="0"/>
                <a:cs typeface="Franklin Gothic Book"/>
                <a:hlinkClick r:id="rId13"/>
              </a:rPr>
              <a:t>http://boldnet2.ebrd.com/v3_docs.nsf/0/DB3D69AD3584FB7F802586EF00579008/$FILE/BG30-4%20EBRD%20Climate%20Ambition%20EN%20.pdf</a:t>
            </a:r>
            <a:r>
              <a:rPr lang="en-GB" sz="1200" u="sng" kern="1200" dirty="0" smtClean="0">
                <a:solidFill>
                  <a:schemeClr val="tx1"/>
                </a:solidFill>
                <a:effectLst/>
                <a:latin typeface="Franklin Gothic Book"/>
                <a:ea typeface="ＭＳ Ｐゴシック" charset="0"/>
                <a:cs typeface="Franklin Gothic Book"/>
              </a:rPr>
              <a:t> </a:t>
            </a:r>
            <a:endParaRPr lang="en-GB" sz="1200" kern="1200" dirty="0" smtClean="0">
              <a:solidFill>
                <a:schemeClr val="tx1"/>
              </a:solidFill>
              <a:effectLst/>
              <a:latin typeface="Franklin Gothic Book"/>
              <a:ea typeface="ＭＳ Ｐゴシック" charset="0"/>
              <a:cs typeface="Franklin Gothic Book"/>
            </a:endParaRPr>
          </a:p>
          <a:p>
            <a:r>
              <a:rPr lang="en-GB" sz="1200" u="sng" kern="1200" dirty="0" smtClean="0">
                <a:solidFill>
                  <a:schemeClr val="tx1"/>
                </a:solidFill>
                <a:effectLst/>
                <a:latin typeface="Franklin Gothic Book"/>
                <a:ea typeface="ＭＳ Ｐゴシック" charset="0"/>
                <a:cs typeface="Franklin Gothic Book"/>
                <a:hlinkClick r:id="rId14"/>
              </a:rPr>
              <a:t>http://bpnavigator.ebrd.com/bpn_Factsheets.htm#section|EBRD|GETDev</a:t>
            </a:r>
            <a:r>
              <a:rPr lang="en-GB" sz="1200" u="sng" kern="1200" dirty="0" smtClean="0">
                <a:solidFill>
                  <a:schemeClr val="tx1"/>
                </a:solidFill>
                <a:effectLst/>
                <a:latin typeface="Franklin Gothic Book"/>
                <a:ea typeface="ＭＳ Ｐゴシック" charset="0"/>
                <a:cs typeface="Franklin Gothic Book"/>
              </a:rPr>
              <a:t> </a:t>
            </a:r>
            <a:endParaRPr lang="en-GB" sz="1200" kern="1200" dirty="0" smtClean="0">
              <a:solidFill>
                <a:schemeClr val="tx1"/>
              </a:solidFill>
              <a:effectLst/>
              <a:latin typeface="Franklin Gothic Book"/>
              <a:ea typeface="ＭＳ Ｐゴシック" charset="0"/>
              <a:cs typeface="Franklin Gothic Book"/>
            </a:endParaRPr>
          </a:p>
          <a:p>
            <a:pPr lvl="0"/>
            <a:endParaRPr lang="en-GB" sz="1200" u="sng" kern="1200" dirty="0" smtClean="0">
              <a:solidFill>
                <a:schemeClr val="tx1"/>
              </a:solidFill>
              <a:effectLst/>
              <a:latin typeface="Franklin Gothic Book"/>
              <a:ea typeface="ＭＳ Ｐゴシック" charset="0"/>
              <a:cs typeface="Franklin Gothic Book"/>
            </a:endParaRPr>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8</a:t>
            </a:fld>
            <a:endParaRPr lang="en-GB" dirty="0"/>
          </a:p>
        </p:txBody>
      </p:sp>
    </p:spTree>
    <p:extLst>
      <p:ext uri="{BB962C8B-B14F-4D97-AF65-F5344CB8AC3E}">
        <p14:creationId xmlns:p14="http://schemas.microsoft.com/office/powerpoint/2010/main" val="3486950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25" y="685800"/>
            <a:ext cx="4603750"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9</a:t>
            </a:fld>
            <a:endParaRPr lang="en-GB" sz="800"/>
          </a:p>
        </p:txBody>
      </p:sp>
    </p:spTree>
    <p:extLst>
      <p:ext uri="{BB962C8B-B14F-4D97-AF65-F5344CB8AC3E}">
        <p14:creationId xmlns:p14="http://schemas.microsoft.com/office/powerpoint/2010/main" val="2669934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7.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8.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9.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0.xml"/></Relationships>
</file>

<file path=ppt/slideLayouts/_rels/slideLayout10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1.xml"/></Relationships>
</file>

<file path=ppt/slideLayouts/_rels/slideLayout10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2.xml"/></Relationships>
</file>

<file path=ppt/slideLayouts/_rels/slideLayout10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3.xml"/></Relationships>
</file>

<file path=ppt/slideLayouts/_rels/slideLayout10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4.xml"/></Relationships>
</file>

<file path=ppt/slideLayouts/_rels/slideLayout10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10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11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8.xml"/></Relationships>
</file>

<file path=ppt/slideLayouts/_rels/slideLayout11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9.xml"/></Relationships>
</file>

<file path=ppt/slideLayouts/_rels/slideLayout11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0.xml"/></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1.xml"/></Relationships>
</file>

<file path=ppt/slideLayouts/_rels/slideLayout11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3.xml"/></Relationships>
</file>

<file path=ppt/slideLayouts/_rels/slideLayout11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4.xml"/></Relationships>
</file>

<file path=ppt/slideLayouts/_rels/slideLayout11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5.xml"/></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6.xml"/></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8.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9.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0.xml"/></Relationships>
</file>

<file path=ppt/slideLayouts/_rels/slideLayout12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1.xml"/></Relationships>
</file>

<file path=ppt/slideLayouts/_rels/slideLayout12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2.xml"/></Relationships>
</file>

<file path=ppt/slideLayouts/_rels/slideLayout12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3.xml"/></Relationships>
</file>

<file path=ppt/slideLayouts/_rels/slideLayout12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4.xml"/></Relationships>
</file>

<file path=ppt/slideLayouts/_rels/slideLayout12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5.xml"/></Relationships>
</file>

<file path=ppt/slideLayouts/_rels/slideLayout12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6.xml"/></Relationships>
</file>

<file path=ppt/slideLayouts/_rels/slideLayout12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8.xml"/></Relationships>
</file>

<file path=ppt/slideLayouts/_rels/slideLayout13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9.xml"/></Relationships>
</file>

<file path=ppt/slideLayouts/_rels/slideLayout13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0.xml"/></Relationships>
</file>

<file path=ppt/slideLayouts/_rels/slideLayout13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82.xml"/><Relationship Id="rId4" Type="http://schemas.openxmlformats.org/officeDocument/2006/relationships/image" Target="../media/image3.png"/></Relationships>
</file>

<file path=ppt/slideLayouts/_rels/slideLayout1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1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4.xml"/></Relationships>
</file>

<file path=ppt/slideLayouts/_rels/slideLayout1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5.xml"/></Relationships>
</file>

<file path=ppt/slideLayouts/_rels/slideLayout1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6.xml"/></Relationships>
</file>

<file path=ppt/slideLayouts/_rels/slideLayout1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8.xml"/></Relationships>
</file>

<file path=ppt/slideLayouts/_rels/slideLayout1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1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1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14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5.xml"/></Relationships>
</file>

<file path=ppt/slideLayouts/_rels/slideLayout14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14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15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15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15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15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15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3.xml"/></Relationships>
</file>

<file path=ppt/slideLayouts/_rels/slideLayout15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5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5.xml"/></Relationships>
</file>

<file path=ppt/slideLayouts/_rels/slideLayout15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6.xml"/></Relationships>
</file>

<file path=ppt/slideLayouts/_rels/slideLayout15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8.xml"/></Relationships>
</file>

<file path=ppt/slideLayouts/_rels/slideLayout16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9.xml"/></Relationships>
</file>

<file path=ppt/slideLayouts/_rels/slideLayout16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0.xml"/></Relationships>
</file>

<file path=ppt/slideLayouts/_rels/slideLayout16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1.xml"/></Relationships>
</file>

<file path=ppt/slideLayouts/_rels/slideLayout16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2.xml"/></Relationships>
</file>

<file path=ppt/slideLayouts/_rels/slideLayout16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3.xml"/></Relationships>
</file>

<file path=ppt/slideLayouts/_rels/slideLayout16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4.xml"/></Relationships>
</file>

<file path=ppt/slideLayouts/_rels/slideLayout16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5.xml"/></Relationships>
</file>

<file path=ppt/slideLayouts/_rels/slideLayout16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6.xml"/></Relationships>
</file>

<file path=ppt/slideLayouts/_rels/slideLayout16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8.xml"/></Relationships>
</file>

<file path=ppt/slideLayouts/_rels/slideLayout17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7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1.xml"/></Relationships>
</file>

<file path=ppt/slideLayouts/_rels/slideLayout17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7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3.xml"/></Relationships>
</file>

<file path=ppt/slideLayouts/_rels/slideLayout17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7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7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7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7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9.xml"/></Relationships>
</file>

<file path=ppt/slideLayouts/_rels/slideLayout18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8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1.xml"/></Relationships>
</file>

<file path=ppt/slideLayouts/_rels/slideLayout18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2.xml"/></Relationships>
</file>

<file path=ppt/slideLayouts/_rels/slideLayout18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3.xml"/></Relationships>
</file>

<file path=ppt/slideLayouts/_rels/slideLayout18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4.xml"/></Relationships>
</file>

<file path=ppt/slideLayouts/_rels/slideLayout18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5.xml"/></Relationships>
</file>

<file path=ppt/slideLayouts/_rels/slideLayout18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6.xml"/></Relationships>
</file>

<file path=ppt/slideLayouts/_rels/slideLayout18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7.xml"/></Relationships>
</file>

<file path=ppt/slideLayouts/_rels/slideLayout18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39.xml"/><Relationship Id="rId4" Type="http://schemas.openxmlformats.org/officeDocument/2006/relationships/image" Target="../media/image3.png"/></Relationships>
</file>

<file path=ppt/slideLayouts/_rels/slideLayout19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0.xml"/></Relationships>
</file>

<file path=ppt/slideLayouts/_rels/slideLayout19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1.xml"/></Relationships>
</file>

<file path=ppt/slideLayouts/_rels/slideLayout19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2.xml"/></Relationships>
</file>

<file path=ppt/slideLayouts/_rels/slideLayout19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3.xml"/></Relationships>
</file>

<file path=ppt/slideLayouts/_rels/slideLayout19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4.xml"/></Relationships>
</file>

<file path=ppt/slideLayouts/_rels/slideLayout19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5.xml"/></Relationships>
</file>

<file path=ppt/slideLayouts/_rels/slideLayout19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6.xml"/></Relationships>
</file>

<file path=ppt/slideLayouts/_rels/slideLayout19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7.xml"/></Relationships>
</file>

<file path=ppt/slideLayouts/_rels/slideLayout19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9.xml"/></Relationships>
</file>

<file path=ppt/slideLayouts/_rels/slideLayout20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0.xml"/></Relationships>
</file>

<file path=ppt/slideLayouts/_rels/slideLayout20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1.xml"/></Relationships>
</file>

<file path=ppt/slideLayouts/_rels/slideLayout20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2.xml"/></Relationships>
</file>

<file path=ppt/slideLayouts/_rels/slideLayout20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3.xml"/></Relationships>
</file>

<file path=ppt/slideLayouts/_rels/slideLayout20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4.xml"/></Relationships>
</file>

<file path=ppt/slideLayouts/_rels/slideLayout20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5.xml"/></Relationships>
</file>

<file path=ppt/slideLayouts/_rels/slideLayout20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6.xml"/></Relationships>
</file>

<file path=ppt/slideLayouts/_rels/slideLayout20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7.xml"/></Relationships>
</file>

<file path=ppt/slideLayouts/_rels/slideLayout20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9.xml"/></Relationships>
</file>

<file path=ppt/slideLayouts/_rels/slideLayout21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0.xml"/></Relationships>
</file>

<file path=ppt/slideLayouts/_rels/slideLayout21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1.xml"/></Relationships>
</file>

<file path=ppt/slideLayouts/_rels/slideLayout21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2.xml"/></Relationships>
</file>

<file path=ppt/slideLayouts/_rels/slideLayout21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3.xml"/></Relationships>
</file>

<file path=ppt/slideLayouts/_rels/slideLayout21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4.xml"/></Relationships>
</file>

<file path=ppt/slideLayouts/_rels/slideLayout21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5.xml"/></Relationships>
</file>

<file path=ppt/slideLayouts/_rels/slideLayout21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6.xml"/></Relationships>
</file>

<file path=ppt/slideLayouts/_rels/slideLayout21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7.xml"/></Relationships>
</file>

<file path=ppt/slideLayouts/_rels/slideLayout2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9.xml"/></Relationships>
</file>

<file path=ppt/slideLayouts/_rels/slideLayout2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0.xml"/></Relationships>
</file>

<file path=ppt/slideLayouts/_rels/slideLayout2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1.xml"/></Relationships>
</file>

<file path=ppt/slideLayouts/_rels/slideLayout22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2.xml"/></Relationships>
</file>

<file path=ppt/slideLayouts/_rels/slideLayout22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3.xml"/></Relationships>
</file>

<file path=ppt/slideLayouts/_rels/slideLayout22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4.xml"/></Relationships>
</file>

<file path=ppt/slideLayouts/_rels/slideLayout22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5.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77.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2.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78.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0.xml"/></Relationships>
</file>

<file path=ppt/slideLayouts/_rels/slideLayout23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1.xml"/></Relationships>
</file>

<file path=ppt/slideLayouts/_rels/slideLayout23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2.xml"/></Relationships>
</file>

<file path=ppt/slideLayouts/_rels/slideLayout23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4.xml"/></Relationships>
</file>

<file path=ppt/slideLayouts/_rels/slideLayout24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5.xml"/></Relationships>
</file>

<file path=ppt/slideLayouts/_rels/slideLayout24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6.xml"/></Relationships>
</file>

<file path=ppt/slideLayouts/_rels/slideLayout24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7.xml"/></Relationships>
</file>

<file path=ppt/slideLayouts/_rels/slideLayout24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8.xml"/></Relationships>
</file>

<file path=ppt/slideLayouts/_rels/slideLayout24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9.xml"/></Relationships>
</file>

<file path=ppt/slideLayouts/_rels/slideLayout24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0.xml"/></Relationships>
</file>

<file path=ppt/slideLayouts/_rels/slideLayout24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1.xml"/></Relationships>
</file>

<file path=ppt/slideLayouts/_rels/slideLayout24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2.xml"/></Relationships>
</file>

<file path=ppt/slideLayouts/_rels/slideLayout24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4.xml"/></Relationships>
</file>

<file path=ppt/slideLayouts/_rels/slideLayout25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5.xml"/></Relationships>
</file>

<file path=ppt/slideLayouts/_rels/slideLayout25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6.xml"/></Relationships>
</file>

<file path=ppt/slideLayouts/_rels/slideLayout25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7.xml"/></Relationships>
</file>

<file path=ppt/slideLayouts/_rels/slideLayout25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8.xml"/></Relationships>
</file>

<file path=ppt/slideLayouts/_rels/slideLayout2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199.xml"/><Relationship Id="rId4" Type="http://schemas.openxmlformats.org/officeDocument/2006/relationships/image" Target="../media/image3.png"/></Relationships>
</file>

<file path=ppt/slideLayouts/_rels/slideLayout25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0.xml"/></Relationships>
</file>

<file path=ppt/slideLayouts/_rels/slideLayout25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1.xml"/></Relationships>
</file>

<file path=ppt/slideLayouts/_rels/slideLayout25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2.xml"/></Relationships>
</file>

<file path=ppt/slideLayouts/_rels/slideLayout25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4.xml"/></Relationships>
</file>

<file path=ppt/slideLayouts/_rels/slideLayout26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5.xml"/></Relationships>
</file>

<file path=ppt/slideLayouts/_rels/slideLayout26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6.xml"/></Relationships>
</file>

<file path=ppt/slideLayouts/_rels/slideLayout26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7.xml"/></Relationships>
</file>

<file path=ppt/slideLayouts/_rels/slideLayout26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8.xml"/></Relationships>
</file>

<file path=ppt/slideLayouts/_rels/slideLayout26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9.xml"/></Relationships>
</file>

<file path=ppt/slideLayouts/_rels/slideLayout26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0.xml"/></Relationships>
</file>

<file path=ppt/slideLayouts/_rels/slideLayout26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1.xml"/></Relationships>
</file>

<file path=ppt/slideLayouts/_rels/slideLayout26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2.xml"/></Relationships>
</file>

<file path=ppt/slideLayouts/_rels/slideLayout26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4.xml"/></Relationships>
</file>

<file path=ppt/slideLayouts/_rels/slideLayout27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5.xml"/></Relationships>
</file>

<file path=ppt/slideLayouts/_rels/slideLayout27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6.xml"/></Relationships>
</file>

<file path=ppt/slideLayouts/_rels/slideLayout27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7.xml"/></Relationships>
</file>

<file path=ppt/slideLayouts/_rels/slideLayout27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8.xml"/></Relationships>
</file>

<file path=ppt/slideLayouts/_rels/slideLayout27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9.xml"/></Relationships>
</file>

<file path=ppt/slideLayouts/_rels/slideLayout27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0.xml"/></Relationships>
</file>

<file path=ppt/slideLayouts/_rels/slideLayout27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1.xml"/></Relationships>
</file>

<file path=ppt/slideLayouts/_rels/slideLayout27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2.xml"/></Relationships>
</file>

<file path=ppt/slideLayouts/_rels/slideLayout27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4.xml"/></Relationships>
</file>

<file path=ppt/slideLayouts/_rels/slideLayout28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5.xml"/></Relationships>
</file>

<file path=ppt/slideLayouts/_rels/slideLayout28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6.xml"/></Relationships>
</file>

<file path=ppt/slideLayouts/_rels/slideLayout28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7.xml"/></Relationships>
</file>

<file path=ppt/slideLayouts/_rels/slideLayout28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8.xml"/></Relationships>
</file>

<file path=ppt/slideLayouts/_rels/slideLayout28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9.xml"/></Relationships>
</file>

<file path=ppt/slideLayouts/_rels/slideLayout28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0.xml"/></Relationships>
</file>

<file path=ppt/slideLayouts/_rels/slideLayout28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1.xml"/></Relationships>
</file>

<file path=ppt/slideLayouts/_rels/slideLayout28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2.xml"/></Relationships>
</file>

<file path=ppt/slideLayouts/_rels/slideLayout28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4.xml"/></Relationships>
</file>

<file path=ppt/slideLayouts/_rels/slideLayout29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5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5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xml"/></Relationships>
</file>

<file path=ppt/slideLayouts/_rels/slideLayout6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8.xml"/></Relationships>
</file>

<file path=ppt/slideLayouts/_rels/slideLayout6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9.xml"/></Relationships>
</file>

<file path=ppt/slideLayouts/_rels/slideLayout6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0.xml"/></Relationships>
</file>

<file path=ppt/slideLayouts/_rels/slideLayout6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xml"/></Relationships>
</file>

<file path=ppt/slideLayouts/_rels/slideLayout6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2.xml"/></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3.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4.xml"/></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7.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8.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9.xml"/></Relationships>
</file>

<file path=ppt/slideLayouts/_rels/slideLayout7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0.xml"/></Relationships>
</file>

<file path=ppt/slideLayouts/_rels/slideLayout7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1.xml"/></Relationships>
</file>

<file path=ppt/slideLayouts/_rels/slideLayout7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2.xml"/></Relationships>
</file>

<file path=ppt/slideLayouts/_rels/slideLayout7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3.xml"/></Relationships>
</file>

<file path=ppt/slideLayouts/_rels/slideLayout7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25.xml"/><Relationship Id="rId4" Type="http://schemas.openxmlformats.org/officeDocument/2006/relationships/image" Target="../media/image3.png"/></Relationships>
</file>

<file path=ppt/slideLayouts/_rels/slideLayout7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7.xml"/></Relationships>
</file>

<file path=ppt/slideLayouts/_rels/slideLayout8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8.xml"/></Relationships>
</file>

<file path=ppt/slideLayouts/_rels/slideLayout8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9.xml"/></Relationships>
</file>

<file path=ppt/slideLayouts/_rels/slideLayout8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0.xml"/></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1.xml"/></Relationships>
</file>

<file path=ppt/slideLayouts/_rels/slideLayout8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2.xml"/></Relationships>
</file>

<file path=ppt/slideLayouts/_rels/slideLayout8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3.xml"/></Relationships>
</file>

<file path=ppt/slideLayouts/_rels/slideLayout8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4.xml"/></Relationships>
</file>

<file path=ppt/slideLayouts/_rels/slideLayout8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5.xml"/></Relationships>
</file>

<file path=ppt/slideLayouts/_rels/slideLayout8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7.xml"/></Relationships>
</file>

<file path=ppt/slideLayouts/_rels/slideLayout9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8.xml"/></Relationships>
</file>

<file path=ppt/slideLayouts/_rels/slideLayout9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9.xml"/></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0.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1.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2.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3.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4.xml"/></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5.xml"/></Relationships>
</file>

<file path=ppt/slideLayouts/_rels/slideLayout9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Simple layouts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319894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890034430"/>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dirty="0" smtClean="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593012369"/>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479475566"/>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0287860"/>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212595408"/>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33205249"/>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565833113"/>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smtClean="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8 February, 2022</a:t>
            </a:fld>
            <a:endParaRPr lang="en-GB" dirty="0"/>
          </a:p>
        </p:txBody>
      </p:sp>
      <p:sp>
        <p:nvSpPr>
          <p:cNvPr id="98"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1735761"/>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 </a:t>
            </a:r>
            <a:br>
              <a:rPr lang="en-US" sz="7000" baseline="0" dirty="0" smtClean="0">
                <a:latin typeface="Franklin Gothic Book"/>
              </a:rPr>
            </a:br>
            <a:r>
              <a:rPr lang="en-US" sz="7000" baseline="0" dirty="0" smtClean="0">
                <a:latin typeface="Franklin Gothic Book"/>
              </a:rPr>
              <a:t>case studies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84774052"/>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3074740041"/>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249469391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smtClean="0"/>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2704884116"/>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dirty="0" smtClean="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2759393756"/>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dirty="0" smtClean="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480169764"/>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a:t>
            </a:r>
            <a:r>
              <a:rPr lang="en-GB" sz="1300" dirty="0" smtClean="0">
                <a:latin typeface="Franklin Gothic Book"/>
                <a:cs typeface="Franklin Gothic Book"/>
              </a:rPr>
              <a:t>Summary</a:t>
            </a:r>
            <a:endParaRPr lang="en-GB" sz="1300" dirty="0">
              <a:latin typeface="Franklin Gothic Book"/>
              <a:cs typeface="Franklin Gothic Book"/>
            </a:endParaRP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3579539024"/>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dirty="0" smtClean="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GB" dirty="0" smtClean="0"/>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a:t>
            </a:r>
            <a:r>
              <a:rPr lang="en-GB" sz="1300" dirty="0" smtClean="0">
                <a:latin typeface="Franklin Gothic Book"/>
                <a:cs typeface="Franklin Gothic Book"/>
              </a:rPr>
              <a:t>Summary</a:t>
            </a:r>
            <a:endParaRPr lang="en-GB" sz="1300" dirty="0">
              <a:latin typeface="Franklin Gothic Book"/>
              <a:cs typeface="Franklin Gothic Book"/>
            </a:endParaRP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Tree>
    <p:extLst>
      <p:ext uri="{BB962C8B-B14F-4D97-AF65-F5344CB8AC3E}">
        <p14:creationId xmlns:p14="http://schemas.microsoft.com/office/powerpoint/2010/main" val="1959523981"/>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dirty="0" smtClean="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41285677"/>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Simple layouts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20590843"/>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dirty="0"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588199897"/>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601363110"/>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421926321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 for charts, images, tables, smart</a:t>
            </a:r>
            <a:r>
              <a:rPr lang="en-US" sz="7000" baseline="0" dirty="0" smtClean="0">
                <a:latin typeface="Franklin Gothic Book"/>
              </a:rPr>
              <a:t> art or video</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344942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51109212"/>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803400"/>
            <a:ext cx="3579813"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3605212" cy="4683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3351175674"/>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776681709"/>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3440233989"/>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4803774" y="1803400"/>
            <a:ext cx="3603625" cy="469503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72305412"/>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239848763"/>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77825830"/>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208021460"/>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5535614" y="1803400"/>
            <a:ext cx="2884486" cy="46767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2477205908"/>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803401"/>
            <a:ext cx="3598861" cy="4657724"/>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04" name="Round Same Side Corner Rectangle 103"/>
          <p:cNvSpPr/>
          <p:nvPr userDrawn="1"/>
        </p:nvSpPr>
        <p:spPr>
          <a:xfrm>
            <a:off x="4819650" y="1793900"/>
            <a:ext cx="3605213" cy="46663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Content Placeholder 3"/>
          <p:cNvSpPr>
            <a:spLocks noGrp="1"/>
          </p:cNvSpPr>
          <p:nvPr>
            <p:ph sz="quarter" idx="10" hasCustomPrompt="1"/>
          </p:nvPr>
        </p:nvSpPr>
        <p:spPr>
          <a:xfrm>
            <a:off x="719138" y="1803401"/>
            <a:ext cx="3600450" cy="4683125"/>
          </a:xfrm>
        </p:spPr>
        <p:txBody>
          <a:bodyPr/>
          <a:lstStyle>
            <a:lvl1pPr>
              <a:defRPr baseline="0"/>
            </a:lvl1pPr>
          </a:lstStyle>
          <a:p>
            <a:pPr lvl="0"/>
            <a:r>
              <a:rPr lang="en-US" dirty="0" smtClean="0"/>
              <a:t>Click icon to insert object</a:t>
            </a:r>
          </a:p>
        </p:txBody>
      </p:sp>
      <p:sp>
        <p:nvSpPr>
          <p:cNvPr id="13" name="Content Placeholder 3"/>
          <p:cNvSpPr>
            <a:spLocks noGrp="1"/>
          </p:cNvSpPr>
          <p:nvPr>
            <p:ph sz="quarter" idx="11" hasCustomPrompt="1"/>
          </p:nvPr>
        </p:nvSpPr>
        <p:spPr>
          <a:xfrm>
            <a:off x="4819650" y="1803401"/>
            <a:ext cx="3600450" cy="4683125"/>
          </a:xfrm>
        </p:spPr>
        <p:txBody>
          <a:bodyPr/>
          <a:lstStyle>
            <a:lvl1pPr>
              <a:defRPr baseline="0"/>
            </a:lvl1pPr>
          </a:lstStyle>
          <a:p>
            <a:pPr lvl="0"/>
            <a:r>
              <a:rPr lang="en-US" dirty="0" smtClean="0"/>
              <a:t>Click icon to insert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025265135"/>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smtClean="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dirty="0" smtClean="0"/>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dirty="0" smtClean="0"/>
              <a:t>Click to edit Master text styles</a:t>
            </a:r>
          </a:p>
        </p:txBody>
      </p:sp>
    </p:spTree>
    <p:extLst>
      <p:ext uri="{BB962C8B-B14F-4D97-AF65-F5344CB8AC3E}">
        <p14:creationId xmlns:p14="http://schemas.microsoft.com/office/powerpoint/2010/main" val="130291778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5535614" y="1803400"/>
            <a:ext cx="2884486" cy="4676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68317674"/>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825004054"/>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83830286"/>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smtClean="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smtClean="0"/>
              <a:t>Chart title</a:t>
            </a:r>
          </a:p>
        </p:txBody>
      </p:sp>
    </p:spTree>
    <p:extLst>
      <p:ext uri="{BB962C8B-B14F-4D97-AF65-F5344CB8AC3E}">
        <p14:creationId xmlns:p14="http://schemas.microsoft.com/office/powerpoint/2010/main" val="1475076035"/>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a:t>
            </a:r>
            <a:br>
              <a:rPr lang="en-US" sz="7000" baseline="0" dirty="0" smtClean="0">
                <a:latin typeface="Franklin Gothic Book"/>
              </a:rPr>
            </a:br>
            <a:r>
              <a:rPr lang="en-US" sz="7000" baseline="0" dirty="0" smtClean="0">
                <a:latin typeface="Franklin Gothic Book"/>
              </a:rPr>
              <a:t>complex text</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1016570"/>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dirty="0" smtClean="0"/>
              <a:t>Click icon to add picture</a:t>
            </a:r>
            <a:endParaRPr lang="en-GB" noProof="0" dirty="0"/>
          </a:p>
        </p:txBody>
      </p:sp>
      <p:pic>
        <p:nvPicPr>
          <p:cNvPr id="7" name="Picture 6" descr="inverted commas closed.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595284892"/>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0" y="1803400"/>
            <a:ext cx="3606800"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4819650" y="1803400"/>
            <a:ext cx="3602036"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0032545"/>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1500929"/>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a:t>
            </a:r>
            <a:br>
              <a:rPr lang="en-US" sz="7000" baseline="0" dirty="0" smtClean="0">
                <a:latin typeface="Franklin Gothic Book"/>
              </a:rPr>
            </a:br>
            <a:r>
              <a:rPr lang="en-US" sz="7000" baseline="0" dirty="0" smtClean="0">
                <a:latin typeface="Franklin Gothic Book"/>
              </a:rPr>
              <a:t>images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52860990"/>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dirty="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8 February, 2022</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479031302"/>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dirty="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8 February, 2022</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smtClean="0"/>
              <a:t>Image title</a:t>
            </a:r>
          </a:p>
        </p:txBody>
      </p:sp>
    </p:spTree>
    <p:extLst>
      <p:ext uri="{BB962C8B-B14F-4D97-AF65-F5344CB8AC3E}">
        <p14:creationId xmlns:p14="http://schemas.microsoft.com/office/powerpoint/2010/main" val="155644483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447800"/>
            <a:ext cx="3598861" cy="5013325"/>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04" name="Round Same Side Corner Rectangle 103"/>
          <p:cNvSpPr/>
          <p:nvPr userDrawn="1"/>
        </p:nvSpPr>
        <p:spPr>
          <a:xfrm>
            <a:off x="4819650" y="1447800"/>
            <a:ext cx="3605213" cy="50124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Content Placeholder 3"/>
          <p:cNvSpPr>
            <a:spLocks noGrp="1"/>
          </p:cNvSpPr>
          <p:nvPr>
            <p:ph sz="quarter" idx="10" hasCustomPrompt="1"/>
          </p:nvPr>
        </p:nvSpPr>
        <p:spPr>
          <a:xfrm>
            <a:off x="719138" y="1447801"/>
            <a:ext cx="3600450" cy="5038726"/>
          </a:xfrm>
        </p:spPr>
        <p:txBody>
          <a:bodyPr/>
          <a:lstStyle>
            <a:lvl1pPr>
              <a:defRPr baseline="0"/>
            </a:lvl1pPr>
          </a:lstStyle>
          <a:p>
            <a:pPr lvl="0"/>
            <a:r>
              <a:rPr lang="en-US" dirty="0" smtClean="0"/>
              <a:t>Click icon to insert object</a:t>
            </a:r>
          </a:p>
        </p:txBody>
      </p:sp>
      <p:sp>
        <p:nvSpPr>
          <p:cNvPr id="13" name="Content Placeholder 3"/>
          <p:cNvSpPr>
            <a:spLocks noGrp="1"/>
          </p:cNvSpPr>
          <p:nvPr>
            <p:ph sz="quarter" idx="11" hasCustomPrompt="1"/>
          </p:nvPr>
        </p:nvSpPr>
        <p:spPr>
          <a:xfrm>
            <a:off x="4819650" y="1447801"/>
            <a:ext cx="3600450" cy="5038725"/>
          </a:xfrm>
        </p:spPr>
        <p:txBody>
          <a:bodyPr/>
          <a:lstStyle>
            <a:lvl1pPr>
              <a:defRPr baseline="0"/>
            </a:lvl1pPr>
          </a:lstStyle>
          <a:p>
            <a:pPr lvl="0"/>
            <a:r>
              <a:rPr lang="en-US" dirty="0" smtClean="0"/>
              <a:t>Click icon to insert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06601768"/>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8525"/>
            <a:ext cx="3603625" cy="4302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dirty="0" smtClean="0"/>
              <a:t>Click to edit Master text styles</a:t>
            </a:r>
          </a:p>
        </p:txBody>
      </p:sp>
    </p:spTree>
    <p:extLst>
      <p:ext uri="{BB962C8B-B14F-4D97-AF65-F5344CB8AC3E}">
        <p14:creationId xmlns:p14="http://schemas.microsoft.com/office/powerpoint/2010/main" val="1263794596"/>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19138" y="2168525"/>
            <a:ext cx="5181600" cy="43116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1103839808"/>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634968697"/>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16388306"/>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2900669064"/>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217836830"/>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2213737463"/>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dirty="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8 February, 2022</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819144710"/>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dirty="0" smtClean="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8 February, 2022</a:t>
            </a:fld>
            <a:endParaRPr lang="en-GB" dirty="0"/>
          </a:p>
        </p:txBody>
      </p:sp>
      <p:sp>
        <p:nvSpPr>
          <p:cNvPr id="102"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408738241"/>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dirty="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dirty="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dirty="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dirty="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8 February, 2022</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6931308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smtClean="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smtClean="0"/>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smtClean="0"/>
              <a:t>Click to edit Master text styles</a:t>
            </a:r>
          </a:p>
        </p:txBody>
      </p:sp>
    </p:spTree>
    <p:extLst>
      <p:ext uri="{BB962C8B-B14F-4D97-AF65-F5344CB8AC3E}">
        <p14:creationId xmlns:p14="http://schemas.microsoft.com/office/powerpoint/2010/main" val="2627946920"/>
      </p:ext>
    </p:extLst>
  </p:cSld>
  <p:clrMapOvr>
    <a:masterClrMapping/>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dirty="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dirty="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dirty="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dirty="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8 February, 2022</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18553421"/>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8 February, 2022</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0376203"/>
      </p:ext>
    </p:extLst>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8 February, 2022</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559767123"/>
      </p:ext>
    </p:extLst>
  </p:cSld>
  <p:clrMapOvr>
    <a:masterClrMapping/>
  </p:clrMapOvr>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8 February, 2022</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523664267"/>
      </p:ext>
    </p:extLst>
  </p:cSld>
  <p:clrMapOvr>
    <a:masterClrMapping/>
  </p:clrMapOvr>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94956076"/>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085829712"/>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dirty="0" smtClean="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27781685"/>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430770233"/>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756872607"/>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57459929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419225"/>
            <a:ext cx="8407400" cy="5041900"/>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419225"/>
            <a:ext cx="8407400" cy="5041899"/>
          </a:xfrm>
        </p:spPr>
        <p:txBody>
          <a:bodyPr/>
          <a:lstStyle>
            <a:lvl1pPr>
              <a:defRPr/>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10076243"/>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283966015"/>
      </p:ext>
    </p:extLst>
  </p:cSld>
  <p:clrMapOvr>
    <a:masterClrMapping/>
  </p:clrMapOvr>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698144523"/>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smtClean="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8 February, 2022</a:t>
            </a:fld>
            <a:endParaRPr lang="en-GB" dirty="0"/>
          </a:p>
        </p:txBody>
      </p:sp>
      <p:sp>
        <p:nvSpPr>
          <p:cNvPr id="98"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927931316"/>
      </p:ext>
    </p:extLst>
  </p:cSld>
  <p:clrMapOvr>
    <a:masterClrMapping/>
  </p:clrMapOvr>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 </a:t>
            </a:r>
            <a:br>
              <a:rPr lang="en-US" sz="7000" baseline="0" dirty="0" smtClean="0">
                <a:latin typeface="Franklin Gothic Book"/>
              </a:rPr>
            </a:br>
            <a:r>
              <a:rPr lang="en-US" sz="7000" baseline="0" dirty="0" smtClean="0">
                <a:latin typeface="Franklin Gothic Book"/>
              </a:rPr>
              <a:t>case studies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6355956"/>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1295706261"/>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77434482"/>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dirty="0" smtClean="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2386408025"/>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dirty="0" smtClean="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1898741938"/>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a:t>
            </a:r>
            <a:r>
              <a:rPr lang="en-GB" sz="1300" dirty="0" smtClean="0">
                <a:latin typeface="Franklin Gothic Book"/>
                <a:cs typeface="Franklin Gothic Book"/>
              </a:rPr>
              <a:t>Summary</a:t>
            </a:r>
            <a:endParaRPr lang="en-GB" sz="1300" dirty="0">
              <a:latin typeface="Franklin Gothic Book"/>
              <a:cs typeface="Franklin Gothic Book"/>
            </a:endParaRP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2388587145"/>
      </p:ext>
    </p:extLst>
  </p:cSld>
  <p:clrMapOvr>
    <a:masterClrMapping/>
  </p:clrMapOvr>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dirty="0" smtClean="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GB" dirty="0" smtClean="0"/>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a:t>
            </a:r>
            <a:r>
              <a:rPr lang="en-GB" sz="1300" dirty="0" smtClean="0">
                <a:latin typeface="Franklin Gothic Book"/>
                <a:cs typeface="Franklin Gothic Book"/>
              </a:rPr>
              <a:t>Summary</a:t>
            </a:r>
            <a:endParaRPr lang="en-GB" sz="1300" dirty="0">
              <a:latin typeface="Franklin Gothic Book"/>
              <a:cs typeface="Franklin Gothic Book"/>
            </a:endParaRP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Tree>
    <p:extLst>
      <p:ext uri="{BB962C8B-B14F-4D97-AF65-F5344CB8AC3E}">
        <p14:creationId xmlns:p14="http://schemas.microsoft.com/office/powerpoint/2010/main" val="128553078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70932786"/>
      </p:ext>
    </p:extLst>
  </p:cSld>
  <p:clrMapOvr>
    <a:masterClrMapping/>
  </p:clrMapOvr>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dirty="0" smtClean="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88738804"/>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Simple layouts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74417205"/>
      </p:ext>
    </p:extLst>
  </p:cSld>
  <p:clrMapOvr>
    <a:masterClrMapping/>
  </p:clrMapOvr>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dirty="0"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036602398"/>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4019757534"/>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918577908"/>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 for charts, images, tables, smart</a:t>
            </a:r>
            <a:r>
              <a:rPr lang="en-US" sz="7000" baseline="0" dirty="0" smtClean="0">
                <a:latin typeface="Franklin Gothic Book"/>
              </a:rPr>
              <a:t> art or video</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9926405"/>
      </p:ext>
    </p:extLst>
  </p:cSld>
  <p:clrMapOvr>
    <a:masterClrMapping/>
  </p:clrMapOvr>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803400"/>
            <a:ext cx="3579813"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3605212" cy="4683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1116714359"/>
      </p:ext>
    </p:extLst>
  </p:cSld>
  <p:clrMapOvr>
    <a:masterClrMapping/>
  </p:clrMapOvr>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781899291"/>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359208343"/>
      </p:ext>
    </p:extLst>
  </p:cSld>
  <p:clrMapOvr>
    <a:masterClrMapping/>
  </p:clrMapOvr>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4803774" y="1803400"/>
            <a:ext cx="3603625" cy="469503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81036530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smtClean="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smtClean="0"/>
              <a:t>Chart title</a:t>
            </a:r>
          </a:p>
        </p:txBody>
      </p:sp>
    </p:spTree>
    <p:extLst>
      <p:ext uri="{BB962C8B-B14F-4D97-AF65-F5344CB8AC3E}">
        <p14:creationId xmlns:p14="http://schemas.microsoft.com/office/powerpoint/2010/main" val="573622339"/>
      </p:ext>
    </p:extLst>
  </p:cSld>
  <p:clrMapOvr>
    <a:masterClrMapping/>
  </p:clrMapOvr>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4568121"/>
      </p:ext>
    </p:extLst>
  </p:cSld>
  <p:clrMapOvr>
    <a:masterClrMapping/>
  </p:clrMapOvr>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1898193155"/>
      </p:ext>
    </p:extLst>
  </p:cSld>
  <p:clrMapOvr>
    <a:masterClrMapping/>
  </p:clrMapOvr>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1865671220"/>
      </p:ext>
    </p:extLst>
  </p:cSld>
  <p:clrMapOvr>
    <a:masterClrMapping/>
  </p:clrMapOvr>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5535614" y="1803400"/>
            <a:ext cx="2884486" cy="46767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2245081538"/>
      </p:ext>
    </p:extLst>
  </p:cSld>
  <p:clrMapOvr>
    <a:masterClrMapping/>
  </p:clrMapOvr>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803401"/>
            <a:ext cx="3598861" cy="4657724"/>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04" name="Round Same Side Corner Rectangle 103"/>
          <p:cNvSpPr/>
          <p:nvPr userDrawn="1"/>
        </p:nvSpPr>
        <p:spPr>
          <a:xfrm>
            <a:off x="4819650" y="1793900"/>
            <a:ext cx="3605213" cy="46663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Content Placeholder 3"/>
          <p:cNvSpPr>
            <a:spLocks noGrp="1"/>
          </p:cNvSpPr>
          <p:nvPr>
            <p:ph sz="quarter" idx="10" hasCustomPrompt="1"/>
          </p:nvPr>
        </p:nvSpPr>
        <p:spPr>
          <a:xfrm>
            <a:off x="719138" y="1803401"/>
            <a:ext cx="3600450" cy="4683125"/>
          </a:xfrm>
        </p:spPr>
        <p:txBody>
          <a:bodyPr/>
          <a:lstStyle>
            <a:lvl1pPr>
              <a:defRPr baseline="0"/>
            </a:lvl1pPr>
          </a:lstStyle>
          <a:p>
            <a:pPr lvl="0"/>
            <a:r>
              <a:rPr lang="en-US" dirty="0" smtClean="0"/>
              <a:t>Click icon to insert object</a:t>
            </a:r>
          </a:p>
        </p:txBody>
      </p:sp>
      <p:sp>
        <p:nvSpPr>
          <p:cNvPr id="13" name="Content Placeholder 3"/>
          <p:cNvSpPr>
            <a:spLocks noGrp="1"/>
          </p:cNvSpPr>
          <p:nvPr>
            <p:ph sz="quarter" idx="11" hasCustomPrompt="1"/>
          </p:nvPr>
        </p:nvSpPr>
        <p:spPr>
          <a:xfrm>
            <a:off x="4819650" y="1803401"/>
            <a:ext cx="3600450" cy="4683125"/>
          </a:xfrm>
        </p:spPr>
        <p:txBody>
          <a:bodyPr/>
          <a:lstStyle>
            <a:lvl1pPr>
              <a:defRPr baseline="0"/>
            </a:lvl1pPr>
          </a:lstStyle>
          <a:p>
            <a:pPr lvl="0"/>
            <a:r>
              <a:rPr lang="en-US" dirty="0" smtClean="0"/>
              <a:t>Click icon to insert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855920396"/>
      </p:ext>
    </p:extLst>
  </p:cSld>
  <p:clrMapOvr>
    <a:masterClrMapping/>
  </p:clrMapOvr>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smtClean="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dirty="0" smtClean="0"/>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dirty="0" smtClean="0"/>
              <a:t>Click to edit Master text styles</a:t>
            </a:r>
          </a:p>
        </p:txBody>
      </p:sp>
    </p:spTree>
    <p:extLst>
      <p:ext uri="{BB962C8B-B14F-4D97-AF65-F5344CB8AC3E}">
        <p14:creationId xmlns:p14="http://schemas.microsoft.com/office/powerpoint/2010/main" val="2041878380"/>
      </p:ext>
    </p:extLst>
  </p:cSld>
  <p:clrMapOvr>
    <a:masterClrMapping/>
  </p:clrMapOvr>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777662863"/>
      </p:ext>
    </p:extLst>
  </p:cSld>
  <p:clrMapOvr>
    <a:masterClrMapping/>
  </p:clrMapOvr>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63595066"/>
      </p:ext>
    </p:extLst>
  </p:cSld>
  <p:clrMapOvr>
    <a:masterClrMapping/>
  </p:clrMapOvr>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smtClean="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smtClean="0"/>
              <a:t>Chart title</a:t>
            </a:r>
          </a:p>
        </p:txBody>
      </p:sp>
    </p:spTree>
    <p:extLst>
      <p:ext uri="{BB962C8B-B14F-4D97-AF65-F5344CB8AC3E}">
        <p14:creationId xmlns:p14="http://schemas.microsoft.com/office/powerpoint/2010/main" val="3220841710"/>
      </p:ext>
    </p:extLst>
  </p:cSld>
  <p:clrMapOvr>
    <a:masterClrMapping/>
  </p:clrMapOvr>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a:t>
            </a:r>
            <a:br>
              <a:rPr lang="en-US" sz="7000" baseline="0" dirty="0" smtClean="0">
                <a:latin typeface="Franklin Gothic Book"/>
              </a:rPr>
            </a:br>
            <a:r>
              <a:rPr lang="en-US" sz="7000" baseline="0" dirty="0" smtClean="0">
                <a:latin typeface="Franklin Gothic Book"/>
              </a:rPr>
              <a:t>complex text</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778684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a:t>
            </a:r>
            <a:br>
              <a:rPr lang="en-US" sz="7000" baseline="0" dirty="0" smtClean="0">
                <a:latin typeface="Franklin Gothic Book"/>
              </a:rPr>
            </a:br>
            <a:r>
              <a:rPr lang="en-US" sz="7000" baseline="0" dirty="0" smtClean="0">
                <a:latin typeface="Franklin Gothic Book"/>
              </a:rPr>
              <a:t>complex text</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7923848"/>
      </p:ext>
    </p:extLst>
  </p:cSld>
  <p:clrMapOvr>
    <a:masterClrMapping/>
  </p:clrMapOvr>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dirty="0" smtClean="0"/>
              <a:t>Click icon to add picture</a:t>
            </a:r>
            <a:endParaRPr lang="en-GB" noProof="0" dirty="0"/>
          </a:p>
        </p:txBody>
      </p:sp>
      <p:pic>
        <p:nvPicPr>
          <p:cNvPr id="7" name="Picture 6" descr="inverted commas closed.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166246051"/>
      </p:ext>
    </p:extLst>
  </p:cSld>
  <p:clrMapOvr>
    <a:masterClrMapping/>
  </p:clrMapOvr>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0" y="1803400"/>
            <a:ext cx="3606800"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4819650" y="1803400"/>
            <a:ext cx="3602036"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6475510"/>
      </p:ext>
    </p:extLst>
  </p:cSld>
  <p:clrMapOvr>
    <a:masterClrMapping/>
  </p:clrMapOvr>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409198"/>
      </p:ext>
    </p:extLst>
  </p:cSld>
  <p:clrMapOvr>
    <a:masterClrMapping/>
  </p:clrMapOvr>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a:t>
            </a:r>
            <a:br>
              <a:rPr lang="en-US" sz="7000" baseline="0" dirty="0" smtClean="0">
                <a:latin typeface="Franklin Gothic Book"/>
              </a:rPr>
            </a:br>
            <a:r>
              <a:rPr lang="en-US" sz="7000" baseline="0" dirty="0" smtClean="0">
                <a:latin typeface="Franklin Gothic Book"/>
              </a:rPr>
              <a:t>images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37027161"/>
      </p:ext>
    </p:extLst>
  </p:cSld>
  <p:clrMapOvr>
    <a:masterClrMapping/>
  </p:clrMapOvr>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dirty="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8 February, 2022</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76432281"/>
      </p:ext>
    </p:extLst>
  </p:cSld>
  <p:clrMapOvr>
    <a:masterClrMapping/>
  </p:clrMapOvr>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dirty="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8 February, 2022</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smtClean="0"/>
              <a:t>Image title</a:t>
            </a:r>
          </a:p>
        </p:txBody>
      </p:sp>
    </p:spTree>
    <p:extLst>
      <p:ext uri="{BB962C8B-B14F-4D97-AF65-F5344CB8AC3E}">
        <p14:creationId xmlns:p14="http://schemas.microsoft.com/office/powerpoint/2010/main" val="4144757999"/>
      </p:ext>
    </p:extLst>
  </p:cSld>
  <p:clrMapOvr>
    <a:masterClrMapping/>
  </p:clrMapOvr>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8525"/>
            <a:ext cx="3603625" cy="4302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dirty="0" smtClean="0"/>
              <a:t>Click to edit Master text styles</a:t>
            </a:r>
          </a:p>
        </p:txBody>
      </p:sp>
    </p:spTree>
    <p:extLst>
      <p:ext uri="{BB962C8B-B14F-4D97-AF65-F5344CB8AC3E}">
        <p14:creationId xmlns:p14="http://schemas.microsoft.com/office/powerpoint/2010/main" val="1556038330"/>
      </p:ext>
    </p:extLst>
  </p:cSld>
  <p:clrMapOvr>
    <a:masterClrMapping/>
  </p:clrMapOvr>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19138" y="2168525"/>
            <a:ext cx="5181600" cy="43116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4892240"/>
      </p:ext>
    </p:extLst>
  </p:cSld>
  <p:clrMapOvr>
    <a:masterClrMapping/>
  </p:clrMapOvr>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259302076"/>
      </p:ext>
    </p:extLst>
  </p:cSld>
  <p:clrMapOvr>
    <a:masterClrMapping/>
  </p:clrMapOvr>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8646667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29779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smtClean="0"/>
              <a:t>Click icon to add picture</a:t>
            </a:r>
            <a:endParaRPr lang="en-GB" noProof="0" dirty="0"/>
          </a:p>
        </p:txBody>
      </p:sp>
      <p:pic>
        <p:nvPicPr>
          <p:cNvPr id="7" name="Picture 6" descr="inverted commas closed.png"/>
          <p:cNvPicPr>
            <a:picLocks noChangeAspect="1"/>
          </p:cNvPicPr>
          <p:nvPr userDrawn="1"/>
        </p:nvPicPr>
        <p:blipFill rotWithShape="1">
          <a:blip r:embed="rId2"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389451746"/>
      </p:ext>
    </p:extLst>
  </p:cSld>
  <p:clrMapOvr>
    <a:masterClrMapping/>
  </p:clrMapOvr>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4065406475"/>
      </p:ext>
    </p:extLst>
  </p:cSld>
  <p:clrMapOvr>
    <a:masterClrMapping/>
  </p:clrMapOvr>
  <p:timing>
    <p:tnLst>
      <p:par>
        <p:cTn id="1" dur="indefinite" restart="never" nodeType="tmRoot"/>
      </p:par>
    </p:tn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686366964"/>
      </p:ext>
    </p:extLst>
  </p:cSld>
  <p:clrMapOvr>
    <a:masterClrMapping/>
  </p:clrMapOvr>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177114122"/>
      </p:ext>
    </p:extLst>
  </p:cSld>
  <p:clrMapOvr>
    <a:masterClrMapping/>
  </p:clrMapOvr>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dirty="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8 February, 2022</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098687126"/>
      </p:ext>
    </p:extLst>
  </p:cSld>
  <p:clrMapOvr>
    <a:masterClrMapping/>
  </p:clrMapOvr>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dirty="0" smtClean="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8 February, 2022</a:t>
            </a:fld>
            <a:endParaRPr lang="en-GB" dirty="0"/>
          </a:p>
        </p:txBody>
      </p:sp>
      <p:sp>
        <p:nvSpPr>
          <p:cNvPr id="102"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21616204"/>
      </p:ext>
    </p:extLst>
  </p:cSld>
  <p:clrMapOvr>
    <a:masterClrMapping/>
  </p:clrMapOvr>
  <p:timing>
    <p:tnLst>
      <p:par>
        <p:cTn id="1" dur="indefinite" restart="never" nodeType="tmRoot"/>
      </p:par>
    </p:tnLst>
  </p:timing>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dirty="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dirty="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dirty="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dirty="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8 February, 2022</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566284081"/>
      </p:ext>
    </p:extLst>
  </p:cSld>
  <p:clrMapOvr>
    <a:masterClrMapping/>
  </p:clrMapOvr>
  <p:timing>
    <p:tnLst>
      <p:par>
        <p:cTn id="1" dur="indefinite" restart="never" nodeType="tmRoot"/>
      </p:par>
    </p:tnLst>
  </p:timing>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dirty="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dirty="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dirty="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dirty="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8 February, 2022</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369287497"/>
      </p:ext>
    </p:extLst>
  </p:cSld>
  <p:clrMapOvr>
    <a:masterClrMapping/>
  </p:clrMapOvr>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8 February, 2022</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484289546"/>
      </p:ext>
    </p:extLst>
  </p:cSld>
  <p:clrMapOvr>
    <a:masterClrMapping/>
  </p:clrMapOvr>
  <p:timing>
    <p:tnLst>
      <p:par>
        <p:cTn id="1" dur="indefinite" restart="never" nodeType="tmRoot"/>
      </p:par>
    </p:tnLst>
  </p:timing>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8 February, 2022</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177225917"/>
      </p:ext>
    </p:extLst>
  </p:cSld>
  <p:clrMapOvr>
    <a:masterClrMapping/>
  </p:clrMapOvr>
  <p:timing>
    <p:tnLst>
      <p:par>
        <p:cTn id="1" dur="indefinite" restart="never" nodeType="tmRoot"/>
      </p:par>
    </p:tnLst>
  </p:timing>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8 February, 2022</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9907780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0" y="1409700"/>
            <a:ext cx="3606800" cy="47103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accent6"/>
                </a:solidFill>
                <a:latin typeface="Franklin Gothic Book" panose="020B0503020102020204" pitchFamily="34" charset="0"/>
                <a:cs typeface="Franklin Gothic Book" panose="020B0503020102020204" pitchFamily="34" charset="0"/>
              </a:defRPr>
            </a:lvl1pPr>
            <a:lvl2pPr marL="179388" marR="0" indent="-179388" algn="l" defTabSz="914400" rtl="0" eaLnBrk="0" fontAlgn="base" latinLnBrk="0" hangingPunct="0">
              <a:lnSpc>
                <a:spcPct val="100000"/>
              </a:lnSpc>
              <a:spcBef>
                <a:spcPts val="0"/>
              </a:spcBef>
              <a:spcAft>
                <a:spcPts val="1200"/>
              </a:spcAft>
              <a:buClr>
                <a:schemeClr val="accent1"/>
              </a:buClr>
              <a:buSzTx/>
              <a:buFont typeface="Arial"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3pPr>
            <a:lvl4pPr marL="540000" marR="0" indent="-180000" algn="l" defTabSz="914400" rtl="0" eaLnBrk="0" fontAlgn="base" latinLnBrk="0" hangingPunct="0">
              <a:lnSpc>
                <a:spcPct val="100000"/>
              </a:lnSpc>
              <a:spcBef>
                <a:spcPts val="0"/>
              </a:spcBef>
              <a:spcAft>
                <a:spcPts val="1200"/>
              </a:spcAft>
              <a:buClrTx/>
              <a:buSzTx/>
              <a:buFont typeface="Franklin Gothic Book" panose="020B0503020102020204" pitchFamily="34"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4819650" y="1409700"/>
            <a:ext cx="3602036" cy="47103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accent6"/>
                </a:solidFill>
                <a:latin typeface="Franklin Gothic Book" panose="020B0503020102020204" pitchFamily="34" charset="0"/>
                <a:cs typeface="Franklin Gothic Book" panose="020B0503020102020204" pitchFamily="34" charset="0"/>
              </a:defRPr>
            </a:lvl1pPr>
            <a:lvl2pPr marL="179388" marR="0" indent="-179388" algn="l" defTabSz="914400" rtl="0" eaLnBrk="0" fontAlgn="base" latinLnBrk="0" hangingPunct="0">
              <a:lnSpc>
                <a:spcPct val="100000"/>
              </a:lnSpc>
              <a:spcBef>
                <a:spcPts val="0"/>
              </a:spcBef>
              <a:spcAft>
                <a:spcPts val="1200"/>
              </a:spcAft>
              <a:buClr>
                <a:schemeClr val="accent1"/>
              </a:buClr>
              <a:buSzTx/>
              <a:buFont typeface="Arial"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3pPr>
            <a:lvl4pPr marL="540000" marR="0" indent="-180000" algn="l" defTabSz="914400" rtl="0" eaLnBrk="0" fontAlgn="base" latinLnBrk="0" hangingPunct="0">
              <a:lnSpc>
                <a:spcPct val="100000"/>
              </a:lnSpc>
              <a:spcBef>
                <a:spcPts val="0"/>
              </a:spcBef>
              <a:spcAft>
                <a:spcPts val="1200"/>
              </a:spcAft>
              <a:buClrTx/>
              <a:buSzTx/>
              <a:buFont typeface="Franklin Gothic Book" panose="020B0503020102020204" pitchFamily="34"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3127221"/>
      </p:ext>
    </p:extLst>
  </p:cSld>
  <p:clrMapOvr>
    <a:masterClrMapping/>
  </p:clrMapOvr>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30619454"/>
      </p:ext>
    </p:extLst>
  </p:cSld>
  <p:clrMapOvr>
    <a:masterClrMapping/>
  </p:clrMapOvr>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155131784"/>
      </p:ext>
    </p:extLst>
  </p:cSld>
  <p:clrMapOvr>
    <a:masterClrMapping/>
  </p:clrMapOvr>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dirty="0" smtClean="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283029844"/>
      </p:ext>
    </p:extLst>
  </p:cSld>
  <p:clrMapOvr>
    <a:masterClrMapping/>
  </p:clrMapOvr>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231802654"/>
      </p:ext>
    </p:extLst>
  </p:cSld>
  <p:clrMapOvr>
    <a:masterClrMapping/>
  </p:clrMapOvr>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132401175"/>
      </p:ext>
    </p:extLst>
  </p:cSld>
  <p:clrMapOvr>
    <a:masterClrMapping/>
  </p:clrMapOvr>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89806383"/>
      </p:ext>
    </p:extLst>
  </p:cSld>
  <p:clrMapOvr>
    <a:masterClrMapping/>
  </p:clrMapOvr>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916509590"/>
      </p:ext>
    </p:extLst>
  </p:cSld>
  <p:clrMapOvr>
    <a:masterClrMapping/>
  </p:clrMapOvr>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dirty="0" smtClean="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874638527"/>
      </p:ext>
    </p:extLst>
  </p:cSld>
  <p:clrMapOvr>
    <a:masterClrMapping/>
  </p:clrMapOvr>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smtClean="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8 February, 2022</a:t>
            </a:fld>
            <a:endParaRPr lang="en-GB" dirty="0"/>
          </a:p>
        </p:txBody>
      </p:sp>
      <p:sp>
        <p:nvSpPr>
          <p:cNvPr id="98"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840097733"/>
      </p:ext>
    </p:extLst>
  </p:cSld>
  <p:clrMapOvr>
    <a:masterClrMapping/>
  </p:clrMapOvr>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 </a:t>
            </a:r>
            <a:br>
              <a:rPr lang="en-US" sz="7000" baseline="0" dirty="0" smtClean="0">
                <a:latin typeface="Franklin Gothic Book"/>
              </a:rPr>
            </a:br>
            <a:r>
              <a:rPr lang="en-US" sz="7000" baseline="0" dirty="0" smtClean="0">
                <a:latin typeface="Franklin Gothic Book"/>
              </a:rPr>
              <a:t>case studies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4686469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9549912"/>
      </p:ext>
    </p:extLst>
  </p:cSld>
  <p:clrMapOvr>
    <a:masterClrMapping/>
  </p:clrMapOvr>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141083931"/>
      </p:ext>
    </p:extLst>
  </p:cSld>
  <p:clrMapOvr>
    <a:masterClrMapping/>
  </p:clrMapOvr>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1337366421"/>
      </p:ext>
    </p:extLst>
  </p:cSld>
  <p:clrMapOvr>
    <a:masterClrMapping/>
  </p:clrMapOvr>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dirty="0" smtClean="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3783404923"/>
      </p:ext>
    </p:extLst>
  </p:cSld>
  <p:clrMapOvr>
    <a:masterClrMapping/>
  </p:clrMapOvr>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dirty="0" smtClean="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1040496234"/>
      </p:ext>
    </p:extLst>
  </p:cSld>
  <p:clrMapOvr>
    <a:masterClrMapping/>
  </p:clrMapOvr>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a:t>
            </a:r>
            <a:r>
              <a:rPr lang="en-GB" sz="1300" dirty="0" smtClean="0">
                <a:latin typeface="Franklin Gothic Book"/>
                <a:cs typeface="Franklin Gothic Book"/>
              </a:rPr>
              <a:t>Summary</a:t>
            </a:r>
            <a:endParaRPr lang="en-GB" sz="1300" dirty="0">
              <a:latin typeface="Franklin Gothic Book"/>
              <a:cs typeface="Franklin Gothic Book"/>
            </a:endParaRP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3760372073"/>
      </p:ext>
    </p:extLst>
  </p:cSld>
  <p:clrMapOvr>
    <a:masterClrMapping/>
  </p:clrMapOvr>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dirty="0" smtClean="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GB" dirty="0" smtClean="0"/>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a:t>
            </a:r>
            <a:r>
              <a:rPr lang="en-GB" sz="1300" dirty="0" smtClean="0">
                <a:latin typeface="Franklin Gothic Book"/>
                <a:cs typeface="Franklin Gothic Book"/>
              </a:rPr>
              <a:t>Summary</a:t>
            </a:r>
            <a:endParaRPr lang="en-GB" sz="1300" dirty="0">
              <a:latin typeface="Franklin Gothic Book"/>
              <a:cs typeface="Franklin Gothic Book"/>
            </a:endParaRP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Tree>
    <p:extLst>
      <p:ext uri="{BB962C8B-B14F-4D97-AF65-F5344CB8AC3E}">
        <p14:creationId xmlns:p14="http://schemas.microsoft.com/office/powerpoint/2010/main" val="4121067681"/>
      </p:ext>
    </p:extLst>
  </p:cSld>
  <p:clrMapOvr>
    <a:masterClrMapping/>
  </p:clrMapOvr>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dirty="0" smtClean="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36543419"/>
      </p:ext>
    </p:extLst>
  </p:cSld>
  <p:clrMapOvr>
    <a:masterClrMapping/>
  </p:clrMapOvr>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 standard non-animated">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pic>
        <p:nvPicPr>
          <p:cNvPr id="4" name="Pictur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32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4193029773"/>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1_Title - standard non-animated">
    <p:spTree>
      <p:nvGrpSpPr>
        <p:cNvPr id="1" name=""/>
        <p:cNvGrpSpPr/>
        <p:nvPr/>
      </p:nvGrpSpPr>
      <p:grpSpPr>
        <a:xfrm>
          <a:off x="0" y="0"/>
          <a:ext cx="0" cy="0"/>
          <a:chOff x="0" y="0"/>
          <a:chExt cx="0" cy="0"/>
        </a:xfrm>
      </p:grpSpPr>
      <p:pic>
        <p:nvPicPr>
          <p:cNvPr id="1026" name="Picture 2" descr="Z:\852_General presentation_update_2017\02_ARTWORK\IMAGES\HI RES\background1280x960.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13771" y="0"/>
            <a:ext cx="9257771" cy="69433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3200" baseline="0"/>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smtClean="0"/>
              <a:t>Presenter name</a:t>
            </a:r>
          </a:p>
          <a:p>
            <a:pPr lvl="0"/>
            <a:r>
              <a:rPr lang="en-US" dirty="0" smtClean="0"/>
              <a:t>Event name</a:t>
            </a:r>
          </a:p>
        </p:txBody>
      </p:sp>
    </p:spTree>
    <p:extLst>
      <p:ext uri="{BB962C8B-B14F-4D97-AF65-F5344CB8AC3E}">
        <p14:creationId xmlns:p14="http://schemas.microsoft.com/office/powerpoint/2010/main" val="1391061689"/>
      </p:ext>
    </p:extLst>
  </p:cSld>
  <p:clrMapOvr>
    <a:masterClrMapping/>
  </p:clrMapOvr>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9125" y="290513"/>
            <a:ext cx="6391275" cy="635000"/>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966788" y="1546225"/>
            <a:ext cx="3656012" cy="5092700"/>
          </a:xfrm>
        </p:spPr>
        <p:txBody>
          <a:bodyPr/>
          <a:lstStyle/>
          <a:p>
            <a:pPr lvl="0"/>
            <a:endParaRPr lang="en-GB" noProof="0"/>
          </a:p>
        </p:txBody>
      </p:sp>
      <p:sp>
        <p:nvSpPr>
          <p:cNvPr id="4" name="Text Placeholder 3"/>
          <p:cNvSpPr>
            <a:spLocks noGrp="1"/>
          </p:cNvSpPr>
          <p:nvPr>
            <p:ph type="body" sz="half" idx="2"/>
          </p:nvPr>
        </p:nvSpPr>
        <p:spPr>
          <a:xfrm>
            <a:off x="4775200" y="1546225"/>
            <a:ext cx="3657600" cy="509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8AAB895D-EE4F-4776-AE15-5FBFA44D93AF}" type="datetime1">
              <a:rPr lang="en-GB"/>
              <a:pPr>
                <a:defRPr/>
              </a:pPr>
              <a:t>08/02/2022</a:t>
            </a:fld>
            <a:endParaRPr lang="en-GB"/>
          </a:p>
        </p:txBody>
      </p:sp>
    </p:spTree>
    <p:extLst>
      <p:ext uri="{BB962C8B-B14F-4D97-AF65-F5344CB8AC3E}">
        <p14:creationId xmlns:p14="http://schemas.microsoft.com/office/powerpoint/2010/main" val="164628971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a:t>
            </a:r>
            <a:br>
              <a:rPr lang="en-US" sz="7000" baseline="0" dirty="0" smtClean="0">
                <a:latin typeface="Franklin Gothic Book"/>
              </a:rPr>
            </a:br>
            <a:r>
              <a:rPr lang="en-US" sz="7000" baseline="0" dirty="0" smtClean="0">
                <a:latin typeface="Franklin Gothic Book"/>
              </a:rPr>
              <a:t>images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40087902"/>
      </p:ext>
    </p:extLst>
  </p:cSld>
  <p:clrMapOvr>
    <a:masterClrMapping/>
  </p:clrMapOvr>
  <p:timing>
    <p:tnLst>
      <p:par>
        <p:cTn id="1" dur="indefinite" restart="never" nodeType="tmRoot"/>
      </p:par>
    </p:tnLst>
  </p:timing>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dirty="0" smtClean="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r>
              <a:rPr lang="en-GB" smtClean="0"/>
              <a:t>EBRD Classification: </a:t>
            </a:r>
            <a:r>
              <a:rPr lang="en-GB" b="1" smtClean="0"/>
              <a:t> INTERNAL </a:t>
            </a:r>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756427377"/>
      </p:ext>
    </p:extLst>
  </p:cSld>
  <p:clrMapOvr>
    <a:masterClrMapping/>
  </p:clrMapOvr>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6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Slide Number Placeholder 5"/>
          <p:cNvSpPr>
            <a:spLocks noGrp="1"/>
          </p:cNvSpPr>
          <p:nvPr>
            <p:ph type="sldNum" sz="quarter" idx="4"/>
          </p:nvPr>
        </p:nvSpPr>
        <p:spPr>
          <a:xfrm>
            <a:off x="8279568" y="6480000"/>
            <a:ext cx="360002" cy="378000"/>
          </a:xfrm>
          <a:prstGeom prst="rect">
            <a:avLst/>
          </a:prstGeom>
        </p:spPr>
        <p:txBody>
          <a:bodyPr lIns="0" tIns="0" rIns="0" bIns="0" anchor="ctr"/>
          <a:lstStyle>
            <a:lvl1pPr algn="r">
              <a:defRPr sz="6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426465"/>
            <a:ext cx="7705725" cy="4698112"/>
          </a:xfrm>
        </p:spPr>
        <p:txBody>
          <a:bodyPr/>
          <a:lstStyle>
            <a:lvl1pPr>
              <a:defRPr sz="1500"/>
            </a:lvl1pPr>
            <a:lvl2pPr>
              <a:defRPr sz="1500"/>
            </a:lvl2pPr>
            <a:lvl3pPr>
              <a:defRPr sz="1500"/>
            </a:lvl3pPr>
            <a:lvl4pPr>
              <a:defRPr sz="15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648480153"/>
      </p:ext>
    </p:extLst>
  </p:cSld>
  <p:clrMapOvr>
    <a:masterClrMapping/>
  </p:clrMapOvr>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userDrawn="1">
  <p:cSld name="Manufacturing Sector">
    <p:spTree>
      <p:nvGrpSpPr>
        <p:cNvPr id="1" name=""/>
        <p:cNvGrpSpPr/>
        <p:nvPr/>
      </p:nvGrpSpPr>
      <p:grpSpPr>
        <a:xfrm>
          <a:off x="0" y="0"/>
          <a:ext cx="0" cy="0"/>
          <a:chOff x="0" y="0"/>
          <a:chExt cx="0" cy="0"/>
        </a:xfrm>
      </p:grpSpPr>
      <p:sp>
        <p:nvSpPr>
          <p:cNvPr id="5" name="Picture Placeholder 4"/>
          <p:cNvSpPr>
            <a:spLocks noGrp="1"/>
          </p:cNvSpPr>
          <p:nvPr>
            <p:ph type="pic" sz="quarter" idx="25"/>
          </p:nvPr>
        </p:nvSpPr>
        <p:spPr>
          <a:xfrm>
            <a:off x="-3175" y="1085850"/>
            <a:ext cx="9144000" cy="5391150"/>
          </a:xfrm>
        </p:spPr>
        <p:txBody>
          <a:bodyPr/>
          <a:lstStyle/>
          <a:p>
            <a:endParaRPr lang="en-GB" dirty="0"/>
          </a:p>
        </p:txBody>
      </p:sp>
      <p:cxnSp>
        <p:nvCxnSpPr>
          <p:cNvPr id="58" name="Straight Connector 57"/>
          <p:cNvCxnSpPr/>
          <p:nvPr userDrawn="1"/>
        </p:nvCxnSpPr>
        <p:spPr bwMode="auto">
          <a:xfrm>
            <a:off x="-3175"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30213" y="0"/>
            <a:ext cx="6626225" cy="1000125"/>
          </a:xfrm>
        </p:spPr>
        <p:txBody>
          <a:bodyPr>
            <a:normAutofit/>
          </a:bodyPr>
          <a:lstStyle>
            <a:lvl1pPr>
              <a:defRPr sz="2600" b="1">
                <a:latin typeface="Franklin Gothic Book" panose="020B0503020102020204" pitchFamily="34" charset="0"/>
              </a:defRPr>
            </a:lvl1pPr>
          </a:lstStyle>
          <a:p>
            <a:r>
              <a:rPr lang="en-GB" dirty="0" smtClean="0"/>
              <a:t>Click to edit Master title style</a:t>
            </a:r>
            <a:endParaRPr lang="en-US" dirty="0"/>
          </a:p>
        </p:txBody>
      </p:sp>
      <p:sp>
        <p:nvSpPr>
          <p:cNvPr id="59" name="Date Placeholder 2"/>
          <p:cNvSpPr>
            <a:spLocks noGrp="1"/>
          </p:cNvSpPr>
          <p:nvPr>
            <p:ph type="dt" sz="half" idx="19"/>
          </p:nvPr>
        </p:nvSpPr>
        <p:spPr/>
        <p:txBody>
          <a:bodyPr/>
          <a:lstStyle>
            <a:lvl1pPr>
              <a:defRPr/>
            </a:lvl1pPr>
          </a:lstStyle>
          <a:p>
            <a:pPr>
              <a:defRPr/>
            </a:pPr>
            <a:fld id="{BD8F3993-6216-4D17-BE74-AA1F1B422795}" type="datetime3">
              <a:rPr lang="en-GB" smtClean="0"/>
              <a:t>8 February, 2022</a:t>
            </a:fld>
            <a:endParaRPr lang="en-GB" dirty="0"/>
          </a:p>
        </p:txBody>
      </p:sp>
      <p:sp>
        <p:nvSpPr>
          <p:cNvPr id="60" name="Footer Placeholder 3"/>
          <p:cNvSpPr>
            <a:spLocks noGrp="1"/>
          </p:cNvSpPr>
          <p:nvPr>
            <p:ph type="ftr" sz="quarter" idx="20"/>
            <p:custDataLst>
              <p:tags r:id="rId1"/>
            </p:custDataLst>
          </p:nvPr>
        </p:nvSpPr>
        <p:spPr>
          <a:xfrm>
            <a:off x="0" y="6480000"/>
            <a:ext cx="9144000" cy="378000"/>
          </a:xfrm>
        </p:spPr>
        <p:txBody>
          <a:bodyPr/>
          <a:lstStyle>
            <a:lvl1pPr algn="ctr">
              <a:defRPr lang="en-GB" sz="900" b="1" i="0" u="none">
                <a:solidFill>
                  <a:srgbClr val="0000FF"/>
                </a:solidFill>
                <a:latin typeface="Arial"/>
              </a:defRPr>
            </a:lvl1pPr>
          </a:lstStyle>
          <a:p>
            <a:pPr>
              <a:defRPr/>
            </a:pPr>
            <a:r>
              <a:rPr lang="en-GB" smtClean="0"/>
              <a:t>OFFICIAL USE</a:t>
            </a:r>
            <a:r>
              <a:rPr lang="en-GB" smtClean="0">
                <a:solidFill>
                  <a:srgbClr val="000000"/>
                </a:solidFill>
              </a:rPr>
              <a:t> </a:t>
            </a:r>
            <a:endParaRPr lang="en-GB">
              <a:solidFill>
                <a:srgbClr val="000000"/>
              </a:solidFill>
            </a:endParaRPr>
          </a:p>
        </p:txBody>
      </p:sp>
      <p:sp>
        <p:nvSpPr>
          <p:cNvPr id="62" name="Slide Number Placeholder 4"/>
          <p:cNvSpPr>
            <a:spLocks noGrp="1"/>
          </p:cNvSpPr>
          <p:nvPr>
            <p:ph type="sldNum" sz="quarter" idx="21"/>
          </p:nvPr>
        </p:nvSpPr>
        <p:spPr>
          <a:xfrm>
            <a:off x="8278813" y="6480175"/>
            <a:ext cx="360362" cy="377825"/>
          </a:xfrm>
        </p:spPr>
        <p:txBody>
          <a:bodyPr/>
          <a:lstStyle>
            <a:lvl1pPr>
              <a:defRPr/>
            </a:lvl1pPr>
          </a:lstStyle>
          <a:p>
            <a:pPr>
              <a:defRPr/>
            </a:pPr>
            <a:fld id="{610D1BB7-02E1-4FDC-BFA2-03D69CCB4700}" type="slidenum">
              <a:rPr lang="en-GB"/>
              <a:pPr>
                <a:defRPr/>
              </a:pPr>
              <a:t>‹#›</a:t>
            </a:fld>
            <a:endParaRPr lang="en-GB" dirty="0"/>
          </a:p>
        </p:txBody>
      </p:sp>
      <p:sp>
        <p:nvSpPr>
          <p:cNvPr id="7" name="Text Placeholder 6"/>
          <p:cNvSpPr>
            <a:spLocks noGrp="1"/>
          </p:cNvSpPr>
          <p:nvPr>
            <p:ph type="body" sz="quarter" idx="27"/>
          </p:nvPr>
        </p:nvSpPr>
        <p:spPr>
          <a:xfrm rot="5400000">
            <a:off x="-967173" y="2199198"/>
            <a:ext cx="2217045" cy="330074"/>
          </a:xfrm>
          <a:solidFill>
            <a:srgbClr val="00539B">
              <a:alpha val="80000"/>
            </a:srgbClr>
          </a:solidFill>
          <a:ln>
            <a:noFill/>
          </a:ln>
        </p:spPr>
        <p:txBody>
          <a:bodyPr wrap="square" tIns="72000" bIns="72000" rtlCol="0" anchor="ctr" anchorCtr="0">
            <a:spAutoFit/>
          </a:bodyPr>
          <a:lstStyle>
            <a:lvl1pPr>
              <a:defRPr lang="en-US" sz="1200" dirty="0" smtClean="0">
                <a:solidFill>
                  <a:schemeClr val="bg1"/>
                </a:solidFill>
                <a:latin typeface="Franklin Gothic Book" panose="020B0503020102020204" pitchFamily="34" charset="0"/>
                <a:cs typeface="+mn-cs"/>
              </a:defRPr>
            </a:lvl1pPr>
            <a:lvl2pPr>
              <a:defRPr lang="en-US" sz="1000" dirty="0" smtClean="0">
                <a:solidFill>
                  <a:schemeClr val="bg1"/>
                </a:solidFill>
                <a:latin typeface="Arial" pitchFamily="34" charset="0"/>
                <a:ea typeface="ＭＳ Ｐゴシック" pitchFamily="34" charset="-128"/>
                <a:cs typeface="+mn-cs"/>
              </a:defRPr>
            </a:lvl2pPr>
            <a:lvl3pPr>
              <a:defRPr lang="en-US" sz="1000" dirty="0" smtClean="0">
                <a:solidFill>
                  <a:schemeClr val="bg1"/>
                </a:solidFill>
                <a:latin typeface="Arial" pitchFamily="34" charset="0"/>
                <a:ea typeface="ＭＳ Ｐゴシック" pitchFamily="34" charset="-128"/>
                <a:cs typeface="+mn-cs"/>
              </a:defRPr>
            </a:lvl3pPr>
            <a:lvl4pPr>
              <a:defRPr lang="en-US" sz="1000" dirty="0" smtClean="0">
                <a:solidFill>
                  <a:schemeClr val="bg1"/>
                </a:solidFill>
                <a:latin typeface="Arial" pitchFamily="34" charset="0"/>
                <a:ea typeface="ＭＳ Ｐゴシック" pitchFamily="34" charset="-128"/>
                <a:cs typeface="+mn-cs"/>
              </a:defRPr>
            </a:lvl4pPr>
            <a:lvl5pPr>
              <a:defRPr lang="en-GB" sz="1000" dirty="0">
                <a:solidFill>
                  <a:schemeClr val="bg1"/>
                </a:solidFill>
                <a:ea typeface="ＭＳ Ｐゴシック" pitchFamily="34" charset="-128"/>
                <a:cs typeface="+mn-cs"/>
              </a:defRPr>
            </a:lvl5pPr>
          </a:lstStyle>
          <a:p>
            <a:pPr lvl="0" algn="ctr">
              <a:spcAft>
                <a:spcPct val="0"/>
              </a:spcAft>
            </a:pPr>
            <a:r>
              <a:rPr lang="en-US" dirty="0" smtClean="0"/>
              <a:t>Click to edit Master text styles</a:t>
            </a:r>
          </a:p>
        </p:txBody>
      </p:sp>
    </p:spTree>
    <p:extLst>
      <p:ext uri="{BB962C8B-B14F-4D97-AF65-F5344CB8AC3E}">
        <p14:creationId xmlns:p14="http://schemas.microsoft.com/office/powerpoint/2010/main" val="476162850"/>
      </p:ext>
    </p:extLst>
  </p:cSld>
  <p:clrMapOvr>
    <a:masterClrMapping/>
  </p:clrMapOvr>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userDrawn="1">
  <p:cSld name="Main 1">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r>
              <a:rPr lang="en-GB" dirty="0" smtClean="0"/>
              <a:t>Sustainable Infrastructure Group</a:t>
            </a:r>
          </a:p>
        </p:txBody>
      </p:sp>
      <p:sp>
        <p:nvSpPr>
          <p:cNvPr id="59" name="Slide Number Placeholder 5"/>
          <p:cNvSpPr>
            <a:spLocks noGrp="1"/>
          </p:cNvSpPr>
          <p:nvPr>
            <p:ph type="sldNum" sz="quarter" idx="4"/>
          </p:nvPr>
        </p:nvSpPr>
        <p:spPr>
          <a:xfrm>
            <a:off x="8279568" y="6480000"/>
            <a:ext cx="360002" cy="378000"/>
          </a:xfrm>
          <a:prstGeom prst="rect">
            <a:avLst/>
          </a:prstGeom>
        </p:spPr>
        <p:txBody>
          <a:bodyPr lIns="0" tIns="0" rIns="0" bIns="0" anchor="ctr"/>
          <a:lstStyle>
            <a:lvl1pPr algn="r">
              <a:defRPr sz="6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2"/>
            <a:ext cx="7705725" cy="4321175"/>
          </a:xfrm>
        </p:spPr>
        <p:txBody>
          <a:bodyPr/>
          <a:lstStyle>
            <a:lvl1pPr>
              <a:defRPr sz="1200"/>
            </a:lvl1pPr>
            <a:lvl2pPr>
              <a:defRPr sz="1200"/>
            </a:lvl2pPr>
            <a:lvl3pPr>
              <a:defRPr sz="1200"/>
            </a:lvl3pPr>
            <a:lvl4pPr>
              <a:defRPr sz="12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65256976"/>
      </p:ext>
    </p:extLst>
  </p:cSld>
  <p:clrMapOvr>
    <a:masterClrMapping/>
  </p:clrMapOvr>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66788" y="1546225"/>
            <a:ext cx="3656012" cy="509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75200" y="1546225"/>
            <a:ext cx="3657600" cy="509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FF905DBE-4A54-42E4-B632-0BA67B1A48AB}" type="datetime1">
              <a:rPr lang="en-GB" altLang="en-US" smtClean="0"/>
              <a:pPr>
                <a:defRPr/>
              </a:pPr>
              <a:t>08/02/2022</a:t>
            </a:fld>
            <a:endParaRPr lang="en-GB" altLang="en-US" dirty="0"/>
          </a:p>
        </p:txBody>
      </p:sp>
    </p:spTree>
    <p:extLst>
      <p:ext uri="{BB962C8B-B14F-4D97-AF65-F5344CB8AC3E}">
        <p14:creationId xmlns:p14="http://schemas.microsoft.com/office/powerpoint/2010/main" val="326106338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444044199"/>
      </p:ext>
    </p:extLst>
  </p:cSld>
  <p:clrMapOvr>
    <a:masterClrMapping/>
  </p:clrMapOvr>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solidFill>
                  <a:srgbClr val="FFFFFF"/>
                </a:solidFill>
                <a:latin typeface="Franklin Gothic Book"/>
              </a:rPr>
              <a:t>Simple layouts</a:t>
            </a:r>
            <a:endParaRPr lang="en-US" sz="7000" dirty="0">
              <a:solidFill>
                <a:srgbClr val="FFFFFF"/>
              </a:solidFill>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64312656"/>
      </p:ext>
    </p:extLst>
  </p:cSld>
  <p:clrMapOvr>
    <a:masterClrMapping/>
  </p:clrMapOvr>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8 February, 2022</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98191038"/>
      </p:ext>
    </p:extLst>
  </p:cSld>
  <p:clrMapOvr>
    <a:masterClrMapping/>
  </p:clrMapOvr>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8 February, 2022</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87918172"/>
      </p:ext>
    </p:extLst>
  </p:cSld>
  <p:clrMapOvr>
    <a:masterClrMapping/>
  </p:clrMapOvr>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8 February, 2022</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1591087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8 February, 2022</a:t>
            </a:fld>
            <a:endParaRPr lang="en-GB" dirty="0"/>
          </a:p>
        </p:txBody>
      </p:sp>
      <p:sp>
        <p:nvSpPr>
          <p:cNvPr id="99"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569156850"/>
      </p:ext>
    </p:extLst>
  </p:cSld>
  <p:clrMapOvr>
    <a:masterClrMapping/>
  </p:clrMapOvr>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solidFill>
                  <a:srgbClr val="FFFFFF"/>
                </a:solidFill>
                <a:latin typeface="Franklin Gothic Book"/>
              </a:rPr>
              <a:t>Layouts for charts, images, tables, smart art or video</a:t>
            </a:r>
            <a:endParaRPr lang="en-US" sz="7000" dirty="0">
              <a:solidFill>
                <a:srgbClr val="FFFFFF"/>
              </a:solidFill>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56154843"/>
      </p:ext>
    </p:extLst>
  </p:cSld>
  <p:clrMapOvr>
    <a:masterClrMapping/>
  </p:clrMapOvr>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803400"/>
            <a:ext cx="3579813"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9" name="Content Placeholder 8"/>
          <p:cNvSpPr>
            <a:spLocks noGrp="1"/>
          </p:cNvSpPr>
          <p:nvPr>
            <p:ph sz="quarter" idx="17"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6"/>
          </p:nvPr>
        </p:nvSpPr>
        <p:spPr>
          <a:xfrm>
            <a:off x="719138" y="1803400"/>
            <a:ext cx="3605212" cy="4683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21129285"/>
      </p:ext>
    </p:extLst>
  </p:cSld>
  <p:clrMapOvr>
    <a:masterClrMapping/>
  </p:clrMapOvr>
  <p:timing>
    <p:tnLst>
      <p:par>
        <p:cTn id="1" dur="indefinite" restart="never" nodeType="tmRoot"/>
      </p:par>
    </p:tnLst>
  </p:timing>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71935432"/>
      </p:ext>
    </p:extLst>
  </p:cSld>
  <p:clrMapOvr>
    <a:masterClrMapping/>
  </p:clrMapOvr>
  <p:timing>
    <p:tnLst>
      <p:par>
        <p:cTn id="1" dur="indefinite" restart="never" nodeType="tmRoot"/>
      </p:par>
    </p:tnLst>
  </p:timing>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smtClean="0"/>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2677159867"/>
      </p:ext>
    </p:extLst>
  </p:cSld>
  <p:clrMapOvr>
    <a:masterClrMapping/>
  </p:clrMapOvr>
  <p:timing>
    <p:tnLst>
      <p:par>
        <p:cTn id="1" dur="indefinite" restart="never" nodeType="tmRoot"/>
      </p:par>
    </p:tnLst>
  </p:timing>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8 February, 2022</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7" name="Text Placeholder 5"/>
          <p:cNvSpPr>
            <a:spLocks noGrp="1"/>
          </p:cNvSpPr>
          <p:nvPr>
            <p:ph type="body" sz="quarter" idx="17"/>
          </p:nvPr>
        </p:nvSpPr>
        <p:spPr>
          <a:xfrm>
            <a:off x="4803774" y="1803400"/>
            <a:ext cx="3603625" cy="46950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31385886"/>
      </p:ext>
    </p:extLst>
  </p:cSld>
  <p:clrMapOvr>
    <a:masterClrMapping/>
  </p:clrMapOvr>
  <p:timing>
    <p:tnLst>
      <p:par>
        <p:cTn id="1" dur="indefinite" restart="never" nodeType="tmRoot"/>
      </p:par>
    </p:tnLst>
  </p:timing>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8 February, 2022</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315430600"/>
      </p:ext>
    </p:extLst>
  </p:cSld>
  <p:clrMapOvr>
    <a:masterClrMapping/>
  </p:clrMapOvr>
  <p:timing>
    <p:tnLst>
      <p:par>
        <p:cTn id="1" dur="indefinite" restart="never" nodeType="tmRoot"/>
      </p:par>
    </p:tnLst>
  </p:timing>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8 February, 2022</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smtClean="0"/>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728402507"/>
      </p:ext>
    </p:extLst>
  </p:cSld>
  <p:clrMapOvr>
    <a:masterClrMapping/>
  </p:clrMapOvr>
  <p:timing>
    <p:tnLst>
      <p:par>
        <p:cTn id="1" dur="indefinite" restart="never" nodeType="tmRoot"/>
      </p:par>
    </p:tnLst>
  </p:timing>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6"/>
          </p:nvPr>
        </p:nvSpPr>
        <p:spPr>
          <a:xfrm>
            <a:off x="719138" y="1803400"/>
            <a:ext cx="2519361" cy="4683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13502795"/>
      </p:ext>
    </p:extLst>
  </p:cSld>
  <p:clrMapOvr>
    <a:masterClrMapping/>
  </p:clrMapOvr>
  <p:timing>
    <p:tnLst>
      <p:par>
        <p:cT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6"/>
          </p:nvPr>
        </p:nvSpPr>
        <p:spPr>
          <a:xfrm>
            <a:off x="5535614" y="1803400"/>
            <a:ext cx="2884486" cy="4676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75239912"/>
      </p:ext>
    </p:extLst>
  </p:cSld>
  <p:clrMapOvr>
    <a:masterClrMapping/>
  </p:clrMapOvr>
  <p:timing>
    <p:tnLst>
      <p:par>
        <p:cTn id="1" dur="indefinite" restart="never" nodeType="tmRoot"/>
      </p:par>
    </p:tnLst>
  </p:timing>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803401"/>
            <a:ext cx="3598861" cy="4657724"/>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04" name="Round Same Side Corner Rectangle 103"/>
          <p:cNvSpPr/>
          <p:nvPr userDrawn="1"/>
        </p:nvSpPr>
        <p:spPr>
          <a:xfrm>
            <a:off x="4819650" y="1793900"/>
            <a:ext cx="3605213" cy="46663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4" name="Content Placeholder 3"/>
          <p:cNvSpPr>
            <a:spLocks noGrp="1"/>
          </p:cNvSpPr>
          <p:nvPr>
            <p:ph sz="quarter" idx="10" hasCustomPrompt="1"/>
          </p:nvPr>
        </p:nvSpPr>
        <p:spPr>
          <a:xfrm>
            <a:off x="719138" y="1803401"/>
            <a:ext cx="3600450" cy="4683125"/>
          </a:xfrm>
        </p:spPr>
        <p:txBody>
          <a:bodyPr/>
          <a:lstStyle>
            <a:lvl1pPr>
              <a:defRPr baseline="0"/>
            </a:lvl1pPr>
          </a:lstStyle>
          <a:p>
            <a:pPr lvl="0"/>
            <a:r>
              <a:rPr lang="en-US" dirty="0" smtClean="0"/>
              <a:t>Click icon to insert object</a:t>
            </a:r>
          </a:p>
        </p:txBody>
      </p:sp>
      <p:sp>
        <p:nvSpPr>
          <p:cNvPr id="13" name="Content Placeholder 3"/>
          <p:cNvSpPr>
            <a:spLocks noGrp="1"/>
          </p:cNvSpPr>
          <p:nvPr>
            <p:ph sz="quarter" idx="11" hasCustomPrompt="1"/>
          </p:nvPr>
        </p:nvSpPr>
        <p:spPr>
          <a:xfrm>
            <a:off x="4819650" y="1803401"/>
            <a:ext cx="3600450" cy="4683125"/>
          </a:xfrm>
        </p:spPr>
        <p:txBody>
          <a:bodyPr/>
          <a:lstStyle>
            <a:lvl1pPr>
              <a:defRPr baseline="0"/>
            </a:lvl1pPr>
          </a:lstStyle>
          <a:p>
            <a:pPr lvl="0"/>
            <a:r>
              <a:rPr lang="en-US" dirty="0" smtClean="0"/>
              <a:t>Click icon to insert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8 February, 2022</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45435957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8 February, 2022</a:t>
            </a:fld>
            <a:endParaRPr lang="en-GB" dirty="0"/>
          </a:p>
        </p:txBody>
      </p:sp>
      <p:sp>
        <p:nvSpPr>
          <p:cNvPr id="99"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smtClean="0"/>
              <a:t>Image title</a:t>
            </a:r>
          </a:p>
        </p:txBody>
      </p:sp>
    </p:spTree>
    <p:extLst>
      <p:ext uri="{BB962C8B-B14F-4D97-AF65-F5344CB8AC3E}">
        <p14:creationId xmlns:p14="http://schemas.microsoft.com/office/powerpoint/2010/main" val="4116465418"/>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8 February, 2022</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smtClean="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smtClean="0"/>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smtClean="0"/>
              <a:t>Click to edit Master text styles</a:t>
            </a:r>
          </a:p>
        </p:txBody>
      </p:sp>
    </p:spTree>
    <p:extLst>
      <p:ext uri="{BB962C8B-B14F-4D97-AF65-F5344CB8AC3E}">
        <p14:creationId xmlns:p14="http://schemas.microsoft.com/office/powerpoint/2010/main" val="1939447508"/>
      </p:ext>
    </p:extLst>
  </p:cSld>
  <p:clrMapOvr>
    <a:masterClrMapping/>
  </p:clrMapOvr>
  <p:timing>
    <p:tnLst>
      <p:par>
        <p:cTn id="1" dur="indefinite" restart="never" nodeType="tmRoot"/>
      </p:par>
    </p:tnLst>
  </p:timing>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solidFill>
                  <a:srgbClr val="00539B"/>
                </a:solidFill>
              </a:rPr>
              <a:pPr/>
              <a:t>8 February, 2022</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160886778"/>
      </p:ext>
    </p:extLst>
  </p:cSld>
  <p:clrMapOvr>
    <a:masterClrMapping/>
  </p:clrMapOvr>
  <p:timing>
    <p:tnLst>
      <p:par>
        <p:cTn id="1" dur="indefinite" restart="never" nodeType="tmRoot"/>
      </p:par>
    </p:tnLst>
  </p:timing>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solidFill>
                  <a:srgbClr val="00539B"/>
                </a:solidFill>
              </a:rPr>
              <a:pPr/>
              <a:t>8 February, 2022</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294299429"/>
      </p:ext>
    </p:extLst>
  </p:cSld>
  <p:clrMapOvr>
    <a:masterClrMapping/>
  </p:clrMapOvr>
  <p:timing>
    <p:tnLst>
      <p:par>
        <p:cTn id="1" dur="indefinite" restart="never" nodeType="tmRoot"/>
      </p:par>
    </p:tnLst>
  </p:timing>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solidFill>
                  <a:srgbClr val="00539B"/>
                </a:solidFill>
              </a:rPr>
              <a:pPr/>
              <a:t>8 February, 2022</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smtClean="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smtClean="0"/>
              <a:t>Chart title</a:t>
            </a:r>
          </a:p>
        </p:txBody>
      </p:sp>
    </p:spTree>
    <p:extLst>
      <p:ext uri="{BB962C8B-B14F-4D97-AF65-F5344CB8AC3E}">
        <p14:creationId xmlns:p14="http://schemas.microsoft.com/office/powerpoint/2010/main" val="1074761627"/>
      </p:ext>
    </p:extLst>
  </p:cSld>
  <p:clrMapOvr>
    <a:masterClrMapping/>
  </p:clrMapOvr>
  <p:timing>
    <p:tnLst>
      <p:par>
        <p:cTn id="1" dur="indefinite" restart="never" nodeType="tmRoot"/>
      </p:par>
    </p:tnLst>
  </p:timing>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solidFill>
                  <a:srgbClr val="FFFFFF"/>
                </a:solidFill>
                <a:latin typeface="Franklin Gothic Book"/>
              </a:rPr>
              <a:t>Layouts for</a:t>
            </a:r>
            <a:br>
              <a:rPr lang="en-US" sz="7000" dirty="0" smtClean="0">
                <a:solidFill>
                  <a:srgbClr val="FFFFFF"/>
                </a:solidFill>
                <a:latin typeface="Franklin Gothic Book"/>
              </a:rPr>
            </a:br>
            <a:r>
              <a:rPr lang="en-US" sz="7000" dirty="0" smtClean="0">
                <a:solidFill>
                  <a:srgbClr val="FFFFFF"/>
                </a:solidFill>
                <a:latin typeface="Franklin Gothic Book"/>
              </a:rPr>
              <a:t>complex text</a:t>
            </a:r>
            <a:endParaRPr lang="en-US" sz="7000" dirty="0">
              <a:solidFill>
                <a:srgbClr val="FFFFFF"/>
              </a:solidFill>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79826292"/>
      </p:ext>
    </p:extLst>
  </p:cSld>
  <p:clrMapOvr>
    <a:masterClrMapping/>
  </p:clrMapOvr>
  <p:timing>
    <p:tnLst>
      <p:par>
        <p:cTn id="1" dur="indefinite" restart="never" nodeType="tmRoot"/>
      </p:par>
    </p:tnLst>
  </p:timing>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smtClean="0"/>
              <a:t>Click icon to add picture</a:t>
            </a:r>
            <a:endParaRPr lang="en-GB" noProof="0" dirty="0"/>
          </a:p>
        </p:txBody>
      </p:sp>
      <p:pic>
        <p:nvPicPr>
          <p:cNvPr id="7" name="Picture 6" descr="inverted commas closed.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969943323"/>
      </p:ext>
    </p:extLst>
  </p:cSld>
  <p:clrMapOvr>
    <a:masterClrMapping/>
  </p:clrMapOvr>
  <p:timing>
    <p:tnLst>
      <p:par>
        <p:cTn id="1" dur="indefinite" restart="never" nodeType="tmRoot"/>
      </p:par>
    </p:tnLst>
  </p:timing>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0" y="1803400"/>
            <a:ext cx="3606800"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5" name="Text Placeholder 6"/>
          <p:cNvSpPr>
            <a:spLocks noGrp="1"/>
          </p:cNvSpPr>
          <p:nvPr>
            <p:ph type="body" sz="quarter" idx="17"/>
          </p:nvPr>
        </p:nvSpPr>
        <p:spPr>
          <a:xfrm>
            <a:off x="4819650" y="1803400"/>
            <a:ext cx="3602036"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0743209"/>
      </p:ext>
    </p:extLst>
  </p:cSld>
  <p:clrMapOvr>
    <a:masterClrMapping/>
  </p:clrMapOvr>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1657628"/>
      </p:ext>
    </p:extLst>
  </p:cSld>
  <p:clrMapOvr>
    <a:masterClrMapping/>
  </p:clrMapOvr>
  <p:timing>
    <p:tnLst>
      <p:par>
        <p:cTn id="1" dur="indefinite" restart="never" nodeType="tmRoot"/>
      </p:par>
    </p:tnLst>
  </p:timing>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solidFill>
                  <a:srgbClr val="FFFFFF"/>
                </a:solidFill>
                <a:latin typeface="Franklin Gothic Book"/>
              </a:rPr>
              <a:t>Layouts for</a:t>
            </a:r>
            <a:br>
              <a:rPr lang="en-US" sz="7000" dirty="0" smtClean="0">
                <a:solidFill>
                  <a:srgbClr val="FFFFFF"/>
                </a:solidFill>
                <a:latin typeface="Franklin Gothic Book"/>
              </a:rPr>
            </a:br>
            <a:r>
              <a:rPr lang="en-US" sz="7000" dirty="0" smtClean="0">
                <a:solidFill>
                  <a:srgbClr val="FFFFFF"/>
                </a:solidFill>
                <a:latin typeface="Franklin Gothic Book"/>
              </a:rPr>
              <a:t>images</a:t>
            </a:r>
            <a:endParaRPr lang="en-US" sz="7000" dirty="0">
              <a:solidFill>
                <a:srgbClr val="FFFFFF"/>
              </a:solidFill>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40954544"/>
      </p:ext>
    </p:extLst>
  </p:cSld>
  <p:clrMapOvr>
    <a:masterClrMapping/>
  </p:clrMapOvr>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solidFill>
                  <a:srgbClr val="00539B"/>
                </a:solidFill>
              </a:rPr>
              <a:pPr/>
              <a:t>8 February, 2022</a:t>
            </a:fld>
            <a:endParaRPr lang="en-GB" dirty="0">
              <a:solidFill>
                <a:srgbClr val="00539B"/>
              </a:solidFill>
            </a:endParaRPr>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8534863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8525"/>
            <a:ext cx="3603625"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smtClean="0"/>
              <a:t>Click to edit Master text styles</a:t>
            </a:r>
          </a:p>
        </p:txBody>
      </p:sp>
    </p:spTree>
    <p:extLst>
      <p:ext uri="{BB962C8B-B14F-4D97-AF65-F5344CB8AC3E}">
        <p14:creationId xmlns:p14="http://schemas.microsoft.com/office/powerpoint/2010/main" val="3522794092"/>
      </p:ext>
    </p:extLst>
  </p:cSld>
  <p:clrMapOvr>
    <a:masterClrMapping/>
  </p:clrMapOvr>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solidFill>
                  <a:srgbClr val="00539B"/>
                </a:solidFill>
              </a:rPr>
              <a:pPr/>
              <a:t>8 February, 2022</a:t>
            </a:fld>
            <a:endParaRPr lang="en-GB" dirty="0">
              <a:solidFill>
                <a:srgbClr val="00539B"/>
              </a:solidFill>
            </a:endParaRPr>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smtClean="0"/>
              <a:t>Image title</a:t>
            </a:r>
          </a:p>
        </p:txBody>
      </p:sp>
    </p:spTree>
    <p:extLst>
      <p:ext uri="{BB962C8B-B14F-4D97-AF65-F5344CB8AC3E}">
        <p14:creationId xmlns:p14="http://schemas.microsoft.com/office/powerpoint/2010/main" val="2916026640"/>
      </p:ext>
    </p:extLst>
  </p:cSld>
  <p:clrMapOvr>
    <a:masterClrMapping/>
  </p:clrMapOvr>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5"/>
          </p:nvPr>
        </p:nvSpPr>
        <p:spPr>
          <a:xfrm>
            <a:off x="720725" y="2168525"/>
            <a:ext cx="3603625"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smtClean="0"/>
              <a:t>Click to edit Master text styles</a:t>
            </a:r>
          </a:p>
        </p:txBody>
      </p:sp>
    </p:spTree>
    <p:extLst>
      <p:ext uri="{BB962C8B-B14F-4D97-AF65-F5344CB8AC3E}">
        <p14:creationId xmlns:p14="http://schemas.microsoft.com/office/powerpoint/2010/main" val="844318392"/>
      </p:ext>
    </p:extLst>
  </p:cSld>
  <p:clrMapOvr>
    <a:masterClrMapping/>
  </p:clrMapOvr>
  <p:timing>
    <p:tnLst>
      <p:par>
        <p:cTn id="1" dur="indefinite" restart="never" nodeType="tmRoot"/>
      </p:par>
    </p:tnLst>
  </p:timing>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5"/>
          </p:nvPr>
        </p:nvSpPr>
        <p:spPr>
          <a:xfrm>
            <a:off x="719138" y="2168525"/>
            <a:ext cx="5181600" cy="4311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61288590"/>
      </p:ext>
    </p:extLst>
  </p:cSld>
  <p:clrMapOvr>
    <a:masterClrMapping/>
  </p:clrMapOvr>
  <p:timing>
    <p:tnLst>
      <p:par>
        <p:cTn id="1" dur="indefinite" restart="never" nodeType="tmRoot"/>
      </p:par>
    </p:tnLst>
  </p:timing>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79405019"/>
      </p:ext>
    </p:extLst>
  </p:cSld>
  <p:clrMapOvr>
    <a:masterClrMapping/>
  </p:clrMapOvr>
  <p:timing>
    <p:tnLst>
      <p:par>
        <p:cTn id="1" dur="indefinite" restart="never" nodeType="tmRoot"/>
      </p:par>
    </p:tnLst>
  </p:timing>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604960696"/>
      </p:ext>
    </p:extLst>
  </p:cSld>
  <p:clrMapOvr>
    <a:masterClrMapping/>
  </p:clrMapOvr>
  <p:timing>
    <p:tnLst>
      <p:par>
        <p:cTn id="1" dur="indefinite" restart="never" nodeType="tmRoot"/>
      </p:par>
    </p:tnLst>
  </p:timing>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solidFill>
                  <a:srgbClr val="00539B"/>
                </a:solidFill>
              </a:rPr>
              <a:pPr/>
              <a:t>8 February, 2022</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3059893263"/>
      </p:ext>
    </p:extLst>
  </p:cSld>
  <p:clrMapOvr>
    <a:masterClrMapping/>
  </p:clrMapOvr>
  <p:timing>
    <p:tnLst>
      <p:par>
        <p:cTn id="1" dur="indefinite" restart="never" nodeType="tmRoot"/>
      </p:par>
    </p:tnLst>
  </p:timing>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solidFill>
                  <a:srgbClr val="00539B"/>
                </a:solidFill>
              </a:rPr>
              <a:pPr/>
              <a:t>8 February, 2022</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034556597"/>
      </p:ext>
    </p:extLst>
  </p:cSld>
  <p:clrMapOvr>
    <a:masterClrMapping/>
  </p:clrMapOvr>
  <p:timing>
    <p:tnLst>
      <p:par>
        <p:cTn id="1" dur="indefinite" restart="never" nodeType="tmRoot"/>
      </p:par>
    </p:tnLst>
  </p:timing>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solidFill>
                  <a:srgbClr val="00539B"/>
                </a:solidFill>
              </a:rPr>
              <a:pPr/>
              <a:t>8 February, 2022</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smtClean="0"/>
              <a:t>Click icon to add picture</a:t>
            </a:r>
            <a:endParaRPr lang="en-GB" noProof="0" dirty="0"/>
          </a:p>
        </p:txBody>
      </p:sp>
    </p:spTree>
    <p:extLst>
      <p:ext uri="{BB962C8B-B14F-4D97-AF65-F5344CB8AC3E}">
        <p14:creationId xmlns:p14="http://schemas.microsoft.com/office/powerpoint/2010/main" val="1695213218"/>
      </p:ext>
    </p:extLst>
  </p:cSld>
  <p:clrMapOvr>
    <a:masterClrMapping/>
  </p:clrMapOvr>
  <p:timing>
    <p:tnLst>
      <p:par>
        <p:cTn id="1" dur="indefinite" restart="never" nodeType="tmRoot"/>
      </p:par>
    </p:tnLst>
  </p:timing>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solidFill>
                  <a:srgbClr val="00539B"/>
                </a:solidFill>
              </a:rPr>
              <a:pPr/>
              <a:t>8 February, 2022</a:t>
            </a:fld>
            <a:endParaRPr lang="en-GB" dirty="0">
              <a:solidFill>
                <a:srgbClr val="00539B"/>
              </a:solidFill>
            </a:endParaRPr>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790953484"/>
      </p:ext>
    </p:extLst>
  </p:cSld>
  <p:clrMapOvr>
    <a:masterClrMapping/>
  </p:clrMapOvr>
  <p:timing>
    <p:tnLst>
      <p:par>
        <p:cTn id="1" dur="indefinite" restart="never" nodeType="tmRoot"/>
      </p:par>
    </p:tnLst>
  </p:timing>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smtClean="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solidFill>
                  <a:srgbClr val="00539B"/>
                </a:solidFill>
              </a:rPr>
              <a:pPr/>
              <a:t>8 February, 2022</a:t>
            </a:fld>
            <a:endParaRPr lang="en-GB" dirty="0">
              <a:solidFill>
                <a:srgbClr val="00539B"/>
              </a:solidFill>
            </a:endParaRPr>
          </a:p>
        </p:txBody>
      </p:sp>
      <p:sp>
        <p:nvSpPr>
          <p:cNvPr id="102"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5687880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19138" y="2168525"/>
            <a:ext cx="5181600" cy="4311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49936513"/>
      </p:ext>
    </p:extLst>
  </p:cSld>
  <p:clrMapOvr>
    <a:masterClrMapping/>
  </p:clrMapOvr>
  <p:timing>
    <p:tnLst>
      <p:par>
        <p:cTn id="1" dur="indefinite" restart="never" nodeType="tmRoot"/>
      </p:par>
    </p:tnLst>
  </p:timing>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solidFill>
                  <a:srgbClr val="00539B"/>
                </a:solidFill>
              </a:rPr>
              <a:pPr/>
              <a:t>8 February, 2022</a:t>
            </a:fld>
            <a:endParaRPr lang="en-GB" dirty="0">
              <a:solidFill>
                <a:srgbClr val="00539B"/>
              </a:solidFill>
            </a:endParaRPr>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000760273"/>
      </p:ext>
    </p:extLst>
  </p:cSld>
  <p:clrMapOvr>
    <a:masterClrMapping/>
  </p:clrMapOvr>
  <p:timing>
    <p:tnLst>
      <p:par>
        <p:cTn id="1" dur="indefinite" restart="never" nodeType="tmRoot"/>
      </p:par>
    </p:tnLst>
  </p:timing>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solidFill>
                  <a:srgbClr val="00539B"/>
                </a:solidFill>
              </a:rPr>
              <a:pPr/>
              <a:t>8 February, 2022</a:t>
            </a:fld>
            <a:endParaRPr lang="en-GB" dirty="0">
              <a:solidFill>
                <a:srgbClr val="00539B"/>
              </a:solidFill>
            </a:endParaRPr>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189300957"/>
      </p:ext>
    </p:extLst>
  </p:cSld>
  <p:clrMapOvr>
    <a:masterClrMapping/>
  </p:clrMapOvr>
  <p:timing>
    <p:tnLst>
      <p:par>
        <p:cTn id="1" dur="indefinite" restart="never" nodeType="tmRoot"/>
      </p:par>
    </p:tnLst>
  </p:timing>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solidFill>
                  <a:srgbClr val="00539B"/>
                </a:solidFill>
              </a:rPr>
              <a:pPr/>
              <a:t>8 February, 2022</a:t>
            </a:fld>
            <a:endParaRPr lang="en-GB" dirty="0">
              <a:solidFill>
                <a:srgbClr val="00539B"/>
              </a:solidFill>
            </a:endParaRPr>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856791185"/>
      </p:ext>
    </p:extLst>
  </p:cSld>
  <p:clrMapOvr>
    <a:masterClrMapping/>
  </p:clrMapOvr>
  <p:timing>
    <p:tnLst>
      <p:par>
        <p:cTn id="1" dur="indefinite" restart="never" nodeType="tmRoot"/>
      </p:par>
    </p:tnLst>
  </p:timing>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solidFill>
                  <a:srgbClr val="00539B"/>
                </a:solidFill>
              </a:rPr>
              <a:pPr/>
              <a:t>8 February, 2022</a:t>
            </a:fld>
            <a:endParaRPr lang="en-GB" dirty="0">
              <a:solidFill>
                <a:srgbClr val="00539B"/>
              </a:solidFill>
            </a:endParaRPr>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513256246"/>
      </p:ext>
    </p:extLst>
  </p:cSld>
  <p:clrMapOvr>
    <a:masterClrMapping/>
  </p:clrMapOvr>
  <p:timing>
    <p:tnLst>
      <p:par>
        <p:cTn id="1" dur="indefinite" restart="never" nodeType="tmRoot"/>
      </p:par>
    </p:tnLst>
  </p:timing>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solidFill>
                  <a:srgbClr val="00539B"/>
                </a:solidFill>
              </a:rPr>
              <a:pPr/>
              <a:t>8 February, 2022</a:t>
            </a:fld>
            <a:endParaRPr lang="en-GB" dirty="0">
              <a:solidFill>
                <a:srgbClr val="00539B"/>
              </a:solidFill>
            </a:endParaRPr>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338520645"/>
      </p:ext>
    </p:extLst>
  </p:cSld>
  <p:clrMapOvr>
    <a:masterClrMapping/>
  </p:clrMapOvr>
  <p:timing>
    <p:tnLst>
      <p:par>
        <p:cTn id="1" dur="indefinite" restart="never" nodeType="tmRoot"/>
      </p:par>
    </p:tnLst>
  </p:timing>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8 February, 2022</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142325712"/>
      </p:ext>
    </p:extLst>
  </p:cSld>
  <p:clrMapOvr>
    <a:masterClrMapping/>
  </p:clrMapOvr>
  <p:timing>
    <p:tnLst>
      <p:par>
        <p:cTn id="1" dur="indefinite" restart="never" nodeType="tmRoot"/>
      </p:par>
    </p:tnLst>
  </p:timing>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8 February, 2022</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936614376"/>
      </p:ext>
    </p:extLst>
  </p:cSld>
  <p:clrMapOvr>
    <a:masterClrMapping/>
  </p:clrMapOvr>
  <p:timing>
    <p:tnLst>
      <p:par>
        <p:cTn id="1" dur="indefinite" restart="never" nodeType="tmRoot"/>
      </p:par>
    </p:tnLst>
  </p:timing>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8 February, 2022</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smtClean="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4048801736"/>
      </p:ext>
    </p:extLst>
  </p:cSld>
  <p:clrMapOvr>
    <a:masterClrMapping/>
  </p:clrMapOvr>
  <p:timing>
    <p:tnLst>
      <p:par>
        <p:cTn id="1" dur="indefinite" restart="never" nodeType="tmRoot"/>
      </p:par>
    </p:tnLst>
  </p:timing>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8 February, 2022</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184398887"/>
      </p:ext>
    </p:extLst>
  </p:cSld>
  <p:clrMapOvr>
    <a:masterClrMapping/>
  </p:clrMapOvr>
  <p:timing>
    <p:tnLst>
      <p:par>
        <p:cTn id="1" dur="indefinite" restart="never" nodeType="tmRoot"/>
      </p:par>
    </p:tnLst>
  </p:timing>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8 February, 2022</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smtClean="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56332436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46864730"/>
      </p:ext>
    </p:extLst>
  </p:cSld>
  <p:clrMapOvr>
    <a:masterClrMapping/>
  </p:clrMapOvr>
  <p:timing>
    <p:tnLst>
      <p:par>
        <p:cTn id="1" dur="indefinite" restart="never" nodeType="tmRoot"/>
      </p:par>
    </p:tnLst>
  </p:timing>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8 February, 2022</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9059009"/>
      </p:ext>
    </p:extLst>
  </p:cSld>
  <p:clrMapOvr>
    <a:masterClrMapping/>
  </p:clrMapOvr>
  <p:timing>
    <p:tnLst>
      <p:par>
        <p:cTn id="1" dur="indefinite" restart="never" nodeType="tmRoot"/>
      </p:par>
    </p:tnLst>
  </p:timing>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8 February, 2022</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6977661"/>
      </p:ext>
    </p:extLst>
  </p:cSld>
  <p:clrMapOvr>
    <a:masterClrMapping/>
  </p:clrMapOvr>
  <p:timing>
    <p:tnLst>
      <p:par>
        <p:cTn id="1" dur="indefinite" restart="never" nodeType="tmRoot"/>
      </p:par>
    </p:tnLst>
  </p:timing>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8 February, 2022</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529845935"/>
      </p:ext>
    </p:extLst>
  </p:cSld>
  <p:clrMapOvr>
    <a:masterClrMapping/>
  </p:clrMapOvr>
  <p:timing>
    <p:tnLst>
      <p:par>
        <p:cTn id="1" dur="indefinite" restart="never" nodeType="tmRoot"/>
      </p:par>
    </p:tnLst>
  </p:timing>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smtClean="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solidFill>
                  <a:srgbClr val="00539B"/>
                </a:solidFill>
              </a:rPr>
              <a:pPr/>
              <a:t>8 February, 2022</a:t>
            </a:fld>
            <a:endParaRPr lang="en-GB" dirty="0">
              <a:solidFill>
                <a:srgbClr val="00539B"/>
              </a:solidFill>
            </a:endParaRPr>
          </a:p>
        </p:txBody>
      </p:sp>
      <p:sp>
        <p:nvSpPr>
          <p:cNvPr id="98"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851875123"/>
      </p:ext>
    </p:extLst>
  </p:cSld>
  <p:clrMapOvr>
    <a:masterClrMapping/>
  </p:clrMapOvr>
  <p:timing>
    <p:tnLst>
      <p:par>
        <p:cTn id="1" dur="indefinite" restart="never" nodeType="tmRoot"/>
      </p:par>
    </p:tnLst>
  </p:timing>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solidFill>
                  <a:srgbClr val="FFFFFF"/>
                </a:solidFill>
                <a:latin typeface="Franklin Gothic Book"/>
              </a:rPr>
              <a:t>Layouts for </a:t>
            </a:r>
            <a:br>
              <a:rPr lang="en-US" sz="7000" dirty="0" smtClean="0">
                <a:solidFill>
                  <a:srgbClr val="FFFFFF"/>
                </a:solidFill>
                <a:latin typeface="Franklin Gothic Book"/>
              </a:rPr>
            </a:br>
            <a:r>
              <a:rPr lang="en-US" sz="7000" dirty="0" smtClean="0">
                <a:solidFill>
                  <a:srgbClr val="FFFFFF"/>
                </a:solidFill>
                <a:latin typeface="Franklin Gothic Book"/>
              </a:rPr>
              <a:t>case studies</a:t>
            </a:r>
            <a:endParaRPr lang="en-US" sz="7000" dirty="0">
              <a:solidFill>
                <a:srgbClr val="FFFFFF"/>
              </a:solidFill>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97510862"/>
      </p:ext>
    </p:extLst>
  </p:cSld>
  <p:clrMapOvr>
    <a:masterClrMapping/>
  </p:clrMapOvr>
  <p:timing>
    <p:tnLst>
      <p:par>
        <p:cTn id="1" dur="indefinite" restart="never" nodeType="tmRoot"/>
      </p:par>
    </p:tnLst>
  </p:timing>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smtClean="0"/>
              <a:t>Click icon to add picture</a:t>
            </a:r>
            <a:endParaRPr lang="en-GB" noProof="0" dirty="0"/>
          </a:p>
        </p:txBody>
      </p:sp>
    </p:spTree>
    <p:extLst>
      <p:ext uri="{BB962C8B-B14F-4D97-AF65-F5344CB8AC3E}">
        <p14:creationId xmlns:p14="http://schemas.microsoft.com/office/powerpoint/2010/main" val="1777689571"/>
      </p:ext>
    </p:extLst>
  </p:cSld>
  <p:clrMapOvr>
    <a:masterClrMapping/>
  </p:clrMapOvr>
  <p:timing>
    <p:tnLst>
      <p:par>
        <p:cTn id="1" dur="indefinite" restart="never" nodeType="tmRoot"/>
      </p:par>
    </p:tnLst>
  </p:timing>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306471747"/>
      </p:ext>
    </p:extLst>
  </p:cSld>
  <p:clrMapOvr>
    <a:masterClrMapping/>
  </p:clrMapOvr>
  <p:timing>
    <p:tnLst>
      <p:par>
        <p:cTn id="1" dur="indefinite" restart="never" nodeType="tmRoot"/>
      </p:par>
    </p:tnLst>
  </p:timing>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smtClean="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1935247219"/>
      </p:ext>
    </p:extLst>
  </p:cSld>
  <p:clrMapOvr>
    <a:masterClrMapping/>
  </p:clrMapOvr>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smtClean="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1217150317"/>
      </p:ext>
    </p:extLst>
  </p:cSld>
  <p:clrMapOvr>
    <a:masterClrMapping/>
  </p:clrMapOvr>
  <p:timing>
    <p:tnLst>
      <p:par>
        <p:cTn id="1" dur="indefinite" restart="never" nodeType="tmRoot"/>
      </p:par>
    </p:tnLst>
  </p:timing>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solidFill>
                  <a:srgbClr val="FFFFFF"/>
                </a:solidFill>
                <a:latin typeface="Franklin Gothic Book"/>
                <a:cs typeface="Franklin Gothic Book"/>
              </a:rPr>
              <a:t>Project </a:t>
            </a:r>
            <a:r>
              <a:rPr lang="en-GB" sz="1300" dirty="0" smtClean="0">
                <a:solidFill>
                  <a:srgbClr val="FFFFFF"/>
                </a:solidFill>
                <a:latin typeface="Franklin Gothic Book"/>
                <a:cs typeface="Franklin Gothic Book"/>
              </a:rPr>
              <a:t>Summary</a:t>
            </a:r>
            <a:endParaRPr lang="en-GB" sz="1300" dirty="0">
              <a:solidFill>
                <a:srgbClr val="FFFFFF"/>
              </a:solidFill>
              <a:latin typeface="Franklin Gothic Book"/>
              <a:cs typeface="Franklin Gothic Book"/>
            </a:endParaRP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smtClean="0"/>
              <a:t>Click icon to add picture</a:t>
            </a:r>
            <a:endParaRPr lang="en-GB" noProof="0" dirty="0"/>
          </a:p>
        </p:txBody>
      </p:sp>
    </p:spTree>
    <p:extLst>
      <p:ext uri="{BB962C8B-B14F-4D97-AF65-F5344CB8AC3E}">
        <p14:creationId xmlns:p14="http://schemas.microsoft.com/office/powerpoint/2010/main" val="247591507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04152908"/>
      </p:ext>
    </p:extLst>
  </p:cSld>
  <p:clrMapOvr>
    <a:masterClrMapping/>
  </p:clrMapOvr>
  <p:timing>
    <p:tnLst>
      <p:par>
        <p:cTn id="1" dur="indefinite" restart="never" nodeType="tmRoot"/>
      </p:par>
    </p:tnLst>
  </p:timing>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smtClean="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solidFill>
                  <a:srgbClr val="FFFFFF"/>
                </a:solidFill>
                <a:latin typeface="Franklin Gothic Book"/>
                <a:cs typeface="Franklin Gothic Book"/>
              </a:rPr>
              <a:t>Project </a:t>
            </a:r>
            <a:r>
              <a:rPr lang="en-GB" sz="1300" dirty="0" smtClean="0">
                <a:solidFill>
                  <a:srgbClr val="FFFFFF"/>
                </a:solidFill>
                <a:latin typeface="Franklin Gothic Book"/>
                <a:cs typeface="Franklin Gothic Book"/>
              </a:rPr>
              <a:t>Summary</a:t>
            </a:r>
            <a:endParaRPr lang="en-GB" sz="1300" dirty="0">
              <a:solidFill>
                <a:srgbClr val="FFFFFF"/>
              </a:solidFill>
              <a:latin typeface="Franklin Gothic Book"/>
              <a:cs typeface="Franklin Gothic Book"/>
            </a:endParaRP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solidFill>
                <a:srgbClr val="FFFFFF"/>
              </a:solidFill>
            </a:endParaRPr>
          </a:p>
        </p:txBody>
      </p:sp>
    </p:spTree>
    <p:extLst>
      <p:ext uri="{BB962C8B-B14F-4D97-AF65-F5344CB8AC3E}">
        <p14:creationId xmlns:p14="http://schemas.microsoft.com/office/powerpoint/2010/main" val="1376028591"/>
      </p:ext>
    </p:extLst>
  </p:cSld>
  <p:clrMapOvr>
    <a:masterClrMapping/>
  </p:clrMapOvr>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smtClean="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solidFill>
                  <a:srgbClr val="00539B"/>
                </a:solidFill>
              </a:rPr>
              <a:pPr/>
              <a:t>8 February, 2022</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2285656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3355309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238925806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8 February, 2022</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50989482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8 February, 2022</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smtClean="0"/>
              <a:t>Click icon to add picture</a:t>
            </a:r>
            <a:endParaRPr lang="en-GB" noProof="0" dirty="0"/>
          </a:p>
        </p:txBody>
      </p:sp>
    </p:spTree>
    <p:extLst>
      <p:ext uri="{BB962C8B-B14F-4D97-AF65-F5344CB8AC3E}">
        <p14:creationId xmlns:p14="http://schemas.microsoft.com/office/powerpoint/2010/main" val="1605490854"/>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8 February, 2022</a:t>
            </a:fld>
            <a:endParaRPr lang="en-GB" dirty="0"/>
          </a:p>
        </p:txBody>
      </p:sp>
      <p:sp>
        <p:nvSpPr>
          <p:cNvPr id="104"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18506612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smtClean="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8 February, 2022</a:t>
            </a:fld>
            <a:endParaRPr lang="en-GB" dirty="0"/>
          </a:p>
        </p:txBody>
      </p:sp>
      <p:sp>
        <p:nvSpPr>
          <p:cNvPr id="102"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733067803"/>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8 February, 2022</a:t>
            </a:fld>
            <a:endParaRPr lang="en-GB" dirty="0"/>
          </a:p>
        </p:txBody>
      </p:sp>
      <p:sp>
        <p:nvSpPr>
          <p:cNvPr id="10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64162363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8 February, 2022</a:t>
            </a:fld>
            <a:endParaRPr lang="en-GB" dirty="0"/>
          </a:p>
        </p:txBody>
      </p:sp>
      <p:sp>
        <p:nvSpPr>
          <p:cNvPr id="10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05564818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8 February, 2022</a:t>
            </a:fld>
            <a:endParaRPr lang="en-GB" dirty="0"/>
          </a:p>
        </p:txBody>
      </p:sp>
      <p:sp>
        <p:nvSpPr>
          <p:cNvPr id="104"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926601309"/>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8 February, 2022</a:t>
            </a:fld>
            <a:endParaRPr lang="en-GB" dirty="0"/>
          </a:p>
        </p:txBody>
      </p:sp>
      <p:sp>
        <p:nvSpPr>
          <p:cNvPr id="12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429119623"/>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8 February, 2022</a:t>
            </a:fld>
            <a:endParaRPr lang="en-GB" dirty="0"/>
          </a:p>
        </p:txBody>
      </p:sp>
      <p:sp>
        <p:nvSpPr>
          <p:cNvPr id="12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76289399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9972629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5882255"/>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80058998"/>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smtClean="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9391560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478495507"/>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smtClean="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80882206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39016761"/>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06433486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smtClean="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3335784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smtClean="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8 February, 2022</a:t>
            </a:fld>
            <a:endParaRPr lang="en-GB" dirty="0"/>
          </a:p>
        </p:txBody>
      </p:sp>
      <p:sp>
        <p:nvSpPr>
          <p:cNvPr id="98"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993056265"/>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 </a:t>
            </a:r>
            <a:br>
              <a:rPr lang="en-US" sz="7000" baseline="0" dirty="0" smtClean="0">
                <a:latin typeface="Franklin Gothic Book"/>
              </a:rPr>
            </a:br>
            <a:r>
              <a:rPr lang="en-US" sz="7000" baseline="0" dirty="0" smtClean="0">
                <a:latin typeface="Franklin Gothic Book"/>
              </a:rPr>
              <a:t>case studies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243844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 for charts, images, tables, smart</a:t>
            </a:r>
            <a:r>
              <a:rPr lang="en-US" sz="7000" baseline="0" dirty="0" smtClean="0">
                <a:latin typeface="Franklin Gothic Book"/>
              </a:rPr>
              <a:t> art or video</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3727852"/>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smtClean="0"/>
              <a:t>Click icon to add picture</a:t>
            </a:r>
            <a:endParaRPr lang="en-GB" noProof="0" dirty="0"/>
          </a:p>
        </p:txBody>
      </p:sp>
    </p:spTree>
    <p:extLst>
      <p:ext uri="{BB962C8B-B14F-4D97-AF65-F5344CB8AC3E}">
        <p14:creationId xmlns:p14="http://schemas.microsoft.com/office/powerpoint/2010/main" val="126570746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2544350321"/>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smtClean="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4101327516"/>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smtClean="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smtClean="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60305504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a:t>
            </a:r>
            <a:r>
              <a:rPr lang="en-GB" sz="1300" dirty="0" smtClean="0">
                <a:latin typeface="Franklin Gothic Book"/>
                <a:cs typeface="Franklin Gothic Book"/>
              </a:rPr>
              <a:t>Summary</a:t>
            </a:r>
            <a:endParaRPr lang="en-GB" sz="1300" dirty="0">
              <a:latin typeface="Franklin Gothic Book"/>
              <a:cs typeface="Franklin Gothic Book"/>
            </a:endParaRP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smtClean="0"/>
              <a:t>Click icon to add picture</a:t>
            </a:r>
            <a:endParaRPr lang="en-GB" noProof="0" dirty="0"/>
          </a:p>
        </p:txBody>
      </p:sp>
    </p:spTree>
    <p:extLst>
      <p:ext uri="{BB962C8B-B14F-4D97-AF65-F5344CB8AC3E}">
        <p14:creationId xmlns:p14="http://schemas.microsoft.com/office/powerpoint/2010/main" val="2627588368"/>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smtClean="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a:t>
            </a:r>
            <a:r>
              <a:rPr lang="en-GB" sz="1300" dirty="0" smtClean="0">
                <a:latin typeface="Franklin Gothic Book"/>
                <a:cs typeface="Franklin Gothic Book"/>
              </a:rPr>
              <a:t>Summary</a:t>
            </a:r>
            <a:endParaRPr lang="en-GB" sz="1300" dirty="0">
              <a:latin typeface="Franklin Gothic Book"/>
              <a:cs typeface="Franklin Gothic Book"/>
            </a:endParaRP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smtClean="0"/>
          </a:p>
        </p:txBody>
      </p:sp>
    </p:spTree>
    <p:extLst>
      <p:ext uri="{BB962C8B-B14F-4D97-AF65-F5344CB8AC3E}">
        <p14:creationId xmlns:p14="http://schemas.microsoft.com/office/powerpoint/2010/main" val="704693264"/>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bg1"/>
                </a:solidFill>
              </a:defRPr>
            </a:lvl1pPr>
          </a:lstStyle>
          <a:p>
            <a:fld id="{4AC23DB2-FB1A-4E43-8F6F-8E1E5CEC6EBA}" type="datetime3">
              <a:rPr lang="en-GB" smtClean="0"/>
              <a:pPr/>
              <a:t>8 February, 2022</a:t>
            </a:fld>
            <a:endParaRPr lang="en-GB" dirty="0"/>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bg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2800"/>
            </a:lvl1pPr>
            <a:lvl2pPr>
              <a:defRPr sz="2800"/>
            </a:lvl2pPr>
            <a:lvl3pPr>
              <a:defRPr sz="2800"/>
            </a:lvl3pPr>
            <a:lvl4pPr>
              <a:defRPr sz="2800"/>
            </a:lvl4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711201514"/>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62067415"/>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39055870"/>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Simple layouts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70383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457326"/>
            <a:ext cx="3579813" cy="5003800"/>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4819650" y="1457326"/>
            <a:ext cx="3579813" cy="5003799"/>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457326"/>
            <a:ext cx="3605212" cy="50291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37878250"/>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dirty="0"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563903018"/>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214720768"/>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smtClean="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8 February, 2022</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416036569"/>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 for charts, images, tables, smart</a:t>
            </a:r>
            <a:r>
              <a:rPr lang="en-US" sz="7000" baseline="0" dirty="0" smtClean="0">
                <a:latin typeface="Franklin Gothic Book"/>
              </a:rPr>
              <a:t> art or video</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31506104"/>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803400"/>
            <a:ext cx="3579813"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3605212" cy="4683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963352293"/>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359792834"/>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3937724653"/>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4803774" y="1803400"/>
            <a:ext cx="3603625" cy="469503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878155498"/>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466080407"/>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dirty="0" smtClean="0"/>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44924785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16543680"/>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1804176878"/>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5535614" y="1803400"/>
            <a:ext cx="2884486" cy="46767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3421894484"/>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803401"/>
            <a:ext cx="3598861" cy="4657724"/>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04" name="Round Same Side Corner Rectangle 103"/>
          <p:cNvSpPr/>
          <p:nvPr userDrawn="1"/>
        </p:nvSpPr>
        <p:spPr>
          <a:xfrm>
            <a:off x="4819650" y="1793900"/>
            <a:ext cx="3605213" cy="46663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Content Placeholder 3"/>
          <p:cNvSpPr>
            <a:spLocks noGrp="1"/>
          </p:cNvSpPr>
          <p:nvPr>
            <p:ph sz="quarter" idx="10" hasCustomPrompt="1"/>
          </p:nvPr>
        </p:nvSpPr>
        <p:spPr>
          <a:xfrm>
            <a:off x="719138" y="1803401"/>
            <a:ext cx="3600450" cy="4683125"/>
          </a:xfrm>
        </p:spPr>
        <p:txBody>
          <a:bodyPr/>
          <a:lstStyle>
            <a:lvl1pPr>
              <a:defRPr baseline="0"/>
            </a:lvl1pPr>
          </a:lstStyle>
          <a:p>
            <a:pPr lvl="0"/>
            <a:r>
              <a:rPr lang="en-US" dirty="0" smtClean="0"/>
              <a:t>Click icon to insert object</a:t>
            </a:r>
          </a:p>
        </p:txBody>
      </p:sp>
      <p:sp>
        <p:nvSpPr>
          <p:cNvPr id="13" name="Content Placeholder 3"/>
          <p:cNvSpPr>
            <a:spLocks noGrp="1"/>
          </p:cNvSpPr>
          <p:nvPr>
            <p:ph sz="quarter" idx="11" hasCustomPrompt="1"/>
          </p:nvPr>
        </p:nvSpPr>
        <p:spPr>
          <a:xfrm>
            <a:off x="4819650" y="1803401"/>
            <a:ext cx="3600450" cy="4683125"/>
          </a:xfrm>
        </p:spPr>
        <p:txBody>
          <a:bodyPr/>
          <a:lstStyle>
            <a:lvl1pPr>
              <a:defRPr baseline="0"/>
            </a:lvl1pPr>
          </a:lstStyle>
          <a:p>
            <a:pPr lvl="0"/>
            <a:r>
              <a:rPr lang="en-US" dirty="0" smtClean="0"/>
              <a:t>Click icon to insert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822339719"/>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smtClean="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smtClean="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dirty="0" smtClean="0"/>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dirty="0" smtClean="0"/>
              <a:t>Click to edit Master text styles</a:t>
            </a:r>
          </a:p>
        </p:txBody>
      </p:sp>
    </p:spTree>
    <p:extLst>
      <p:ext uri="{BB962C8B-B14F-4D97-AF65-F5344CB8AC3E}">
        <p14:creationId xmlns:p14="http://schemas.microsoft.com/office/powerpoint/2010/main" val="1460350492"/>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32706655"/>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smtClean="0"/>
              <a:t>Click icon to add object</a:t>
            </a: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961196236"/>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smtClean="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smtClean="0"/>
              <a:t>Chart title</a:t>
            </a:r>
          </a:p>
        </p:txBody>
      </p:sp>
    </p:spTree>
    <p:extLst>
      <p:ext uri="{BB962C8B-B14F-4D97-AF65-F5344CB8AC3E}">
        <p14:creationId xmlns:p14="http://schemas.microsoft.com/office/powerpoint/2010/main" val="335181011"/>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a:t>
            </a:r>
            <a:br>
              <a:rPr lang="en-US" sz="7000" baseline="0" dirty="0" smtClean="0">
                <a:latin typeface="Franklin Gothic Book"/>
              </a:rPr>
            </a:br>
            <a:r>
              <a:rPr lang="en-US" sz="7000" baseline="0" dirty="0" smtClean="0">
                <a:latin typeface="Franklin Gothic Book"/>
              </a:rPr>
              <a:t>complex text</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02097736"/>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dirty="0" smtClean="0"/>
              <a:t>Click icon to add picture</a:t>
            </a:r>
            <a:endParaRPr lang="en-GB" noProof="0" dirty="0"/>
          </a:p>
        </p:txBody>
      </p:sp>
      <p:pic>
        <p:nvPicPr>
          <p:cNvPr id="7" name="Picture 6" descr="inverted commas closed.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347137355"/>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0" y="1803400"/>
            <a:ext cx="3606800"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4819650" y="1803400"/>
            <a:ext cx="3602036"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657029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smtClean="0"/>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smtClean="0"/>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4020554183"/>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8868855"/>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8 February, 2022</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smtClean="0">
                <a:latin typeface="Franklin Gothic Book"/>
              </a:rPr>
              <a:t>Layouts</a:t>
            </a:r>
            <a:r>
              <a:rPr lang="en-US" sz="7000" baseline="0" dirty="0" smtClean="0">
                <a:latin typeface="Franklin Gothic Book"/>
              </a:rPr>
              <a:t> for</a:t>
            </a:r>
            <a:br>
              <a:rPr lang="en-US" sz="7000" baseline="0" dirty="0" smtClean="0">
                <a:latin typeface="Franklin Gothic Book"/>
              </a:rPr>
            </a:br>
            <a:r>
              <a:rPr lang="en-US" sz="7000" baseline="0" dirty="0" smtClean="0">
                <a:latin typeface="Franklin Gothic Book"/>
              </a:rPr>
              <a:t>images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5863113"/>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dirty="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8 February, 2022</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45602401"/>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dirty="0" smtClean="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8 February, 2022</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smtClean="0"/>
              <a:t>Image title</a:t>
            </a:r>
          </a:p>
        </p:txBody>
      </p:sp>
    </p:spTree>
    <p:extLst>
      <p:ext uri="{BB962C8B-B14F-4D97-AF65-F5344CB8AC3E}">
        <p14:creationId xmlns:p14="http://schemas.microsoft.com/office/powerpoint/2010/main" val="938985390"/>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8525"/>
            <a:ext cx="3603625" cy="4302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dirty="0" smtClean="0"/>
              <a:t>Click to edit Master text styles</a:t>
            </a:r>
          </a:p>
        </p:txBody>
      </p:sp>
    </p:spTree>
    <p:extLst>
      <p:ext uri="{BB962C8B-B14F-4D97-AF65-F5344CB8AC3E}">
        <p14:creationId xmlns:p14="http://schemas.microsoft.com/office/powerpoint/2010/main" val="1685626376"/>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19138" y="2168525"/>
            <a:ext cx="5181600" cy="43116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Tree>
    <p:extLst>
      <p:ext uri="{BB962C8B-B14F-4D97-AF65-F5344CB8AC3E}">
        <p14:creationId xmlns:p14="http://schemas.microsoft.com/office/powerpoint/2010/main" val="2124027066"/>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dirty="0" smtClean="0"/>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310633906"/>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513927501"/>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dirty="0" smtClean="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8 February, 2022</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1859840422"/>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2142813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8 February, 2022</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4803774" y="1803400"/>
            <a:ext cx="3603625" cy="46950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55839063"/>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8 February, 2022</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dirty="0" smtClean="0"/>
              <a:t>Click icon to add picture</a:t>
            </a:r>
            <a:endParaRPr lang="en-GB" noProof="0" dirty="0"/>
          </a:p>
        </p:txBody>
      </p:sp>
    </p:spTree>
    <p:extLst>
      <p:ext uri="{BB962C8B-B14F-4D97-AF65-F5344CB8AC3E}">
        <p14:creationId xmlns:p14="http://schemas.microsoft.com/office/powerpoint/2010/main" val="2452689892"/>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dirty="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8 February, 2022</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778827345"/>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dirty="0" smtClean="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8 February, 2022</a:t>
            </a:fld>
            <a:endParaRPr lang="en-GB" dirty="0"/>
          </a:p>
        </p:txBody>
      </p:sp>
      <p:sp>
        <p:nvSpPr>
          <p:cNvPr id="102"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065594031"/>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dirty="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dirty="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dirty="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dirty="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8 February, 2022</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127910877"/>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dirty="0" smtClean="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dirty="0" smtClean="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dirty="0" smtClean="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dirty="0" smtClean="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dirty="0" smtClean="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8 February, 2022</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721061449"/>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8 February, 2022</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507272552"/>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8 February, 2022</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556401265"/>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dirty="0" smtClean="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8 February, 2022</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222246278"/>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085322196"/>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smtClean="0"/>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8 February, 2022</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dirty="0" smtClean="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smtClean="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8341922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1.w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8.xml"/><Relationship Id="rId7" Type="http://schemas.openxmlformats.org/officeDocument/2006/relationships/image" Target="../media/image5.png"/><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image" Target="../media/image4.jpeg"/><Relationship Id="rId5" Type="http://schemas.openxmlformats.org/officeDocument/2006/relationships/tags" Target="../tags/tag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9" Type="http://schemas.openxmlformats.org/officeDocument/2006/relationships/slideLayout" Target="../slideLayouts/slideLayout97.xml"/><Relationship Id="rId21" Type="http://schemas.openxmlformats.org/officeDocument/2006/relationships/slideLayout" Target="../slideLayouts/slideLayout79.xml"/><Relationship Id="rId34" Type="http://schemas.openxmlformats.org/officeDocument/2006/relationships/slideLayout" Target="../slideLayouts/slideLayout92.xml"/><Relationship Id="rId42" Type="http://schemas.openxmlformats.org/officeDocument/2006/relationships/slideLayout" Target="../slideLayouts/slideLayout100.xml"/><Relationship Id="rId47" Type="http://schemas.openxmlformats.org/officeDocument/2006/relationships/slideLayout" Target="../slideLayouts/slideLayout105.xml"/><Relationship Id="rId50" Type="http://schemas.openxmlformats.org/officeDocument/2006/relationships/slideLayout" Target="../slideLayouts/slideLayout108.xml"/><Relationship Id="rId55" Type="http://schemas.openxmlformats.org/officeDocument/2006/relationships/slideLayout" Target="../slideLayouts/slideLayout113.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33" Type="http://schemas.openxmlformats.org/officeDocument/2006/relationships/slideLayout" Target="../slideLayouts/slideLayout91.xml"/><Relationship Id="rId38" Type="http://schemas.openxmlformats.org/officeDocument/2006/relationships/slideLayout" Target="../slideLayouts/slideLayout96.xml"/><Relationship Id="rId46" Type="http://schemas.openxmlformats.org/officeDocument/2006/relationships/slideLayout" Target="../slideLayouts/slideLayout104.xml"/><Relationship Id="rId59" Type="http://schemas.openxmlformats.org/officeDocument/2006/relationships/image" Target="../media/image6.png"/><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slideLayout" Target="../slideLayouts/slideLayout87.xml"/><Relationship Id="rId41" Type="http://schemas.openxmlformats.org/officeDocument/2006/relationships/slideLayout" Target="../slideLayouts/slideLayout99.xml"/><Relationship Id="rId54" Type="http://schemas.openxmlformats.org/officeDocument/2006/relationships/slideLayout" Target="../slideLayouts/slideLayout112.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32" Type="http://schemas.openxmlformats.org/officeDocument/2006/relationships/slideLayout" Target="../slideLayouts/slideLayout90.xml"/><Relationship Id="rId37" Type="http://schemas.openxmlformats.org/officeDocument/2006/relationships/slideLayout" Target="../slideLayouts/slideLayout95.xml"/><Relationship Id="rId40" Type="http://schemas.openxmlformats.org/officeDocument/2006/relationships/slideLayout" Target="../slideLayouts/slideLayout98.xml"/><Relationship Id="rId45" Type="http://schemas.openxmlformats.org/officeDocument/2006/relationships/slideLayout" Target="../slideLayouts/slideLayout103.xml"/><Relationship Id="rId53" Type="http://schemas.openxmlformats.org/officeDocument/2006/relationships/slideLayout" Target="../slideLayouts/slideLayout111.xml"/><Relationship Id="rId58" Type="http://schemas.openxmlformats.org/officeDocument/2006/relationships/tags" Target="../tags/tag5.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slideLayout" Target="../slideLayouts/slideLayout86.xml"/><Relationship Id="rId36" Type="http://schemas.openxmlformats.org/officeDocument/2006/relationships/slideLayout" Target="../slideLayouts/slideLayout94.xml"/><Relationship Id="rId49" Type="http://schemas.openxmlformats.org/officeDocument/2006/relationships/slideLayout" Target="../slideLayouts/slideLayout107.xml"/><Relationship Id="rId57" Type="http://schemas.openxmlformats.org/officeDocument/2006/relationships/theme" Target="../theme/theme3.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slideLayout" Target="../slideLayouts/slideLayout89.xml"/><Relationship Id="rId44" Type="http://schemas.openxmlformats.org/officeDocument/2006/relationships/slideLayout" Target="../slideLayouts/slideLayout102.xml"/><Relationship Id="rId52" Type="http://schemas.openxmlformats.org/officeDocument/2006/relationships/slideLayout" Target="../slideLayouts/slideLayout110.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slideLayout" Target="../slideLayouts/slideLayout88.xml"/><Relationship Id="rId35" Type="http://schemas.openxmlformats.org/officeDocument/2006/relationships/slideLayout" Target="../slideLayouts/slideLayout93.xml"/><Relationship Id="rId43" Type="http://schemas.openxmlformats.org/officeDocument/2006/relationships/slideLayout" Target="../slideLayouts/slideLayout101.xml"/><Relationship Id="rId48" Type="http://schemas.openxmlformats.org/officeDocument/2006/relationships/slideLayout" Target="../slideLayouts/slideLayout106.xml"/><Relationship Id="rId56" Type="http://schemas.openxmlformats.org/officeDocument/2006/relationships/slideLayout" Target="../slideLayouts/slideLayout114.xml"/><Relationship Id="rId8" Type="http://schemas.openxmlformats.org/officeDocument/2006/relationships/slideLayout" Target="../slideLayouts/slideLayout66.xml"/><Relationship Id="rId51" Type="http://schemas.openxmlformats.org/officeDocument/2006/relationships/slideLayout" Target="../slideLayouts/slideLayout109.xml"/><Relationship Id="rId3" Type="http://schemas.openxmlformats.org/officeDocument/2006/relationships/slideLayout" Target="../slideLayouts/slideLayout6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27.xml"/><Relationship Id="rId18" Type="http://schemas.openxmlformats.org/officeDocument/2006/relationships/slideLayout" Target="../slideLayouts/slideLayout132.xml"/><Relationship Id="rId26" Type="http://schemas.openxmlformats.org/officeDocument/2006/relationships/slideLayout" Target="../slideLayouts/slideLayout140.xml"/><Relationship Id="rId39" Type="http://schemas.openxmlformats.org/officeDocument/2006/relationships/slideLayout" Target="../slideLayouts/slideLayout153.xml"/><Relationship Id="rId21" Type="http://schemas.openxmlformats.org/officeDocument/2006/relationships/slideLayout" Target="../slideLayouts/slideLayout135.xml"/><Relationship Id="rId34" Type="http://schemas.openxmlformats.org/officeDocument/2006/relationships/slideLayout" Target="../slideLayouts/slideLayout148.xml"/><Relationship Id="rId42" Type="http://schemas.openxmlformats.org/officeDocument/2006/relationships/slideLayout" Target="../slideLayouts/slideLayout156.xml"/><Relationship Id="rId47" Type="http://schemas.openxmlformats.org/officeDocument/2006/relationships/slideLayout" Target="../slideLayouts/slideLayout161.xml"/><Relationship Id="rId50" Type="http://schemas.openxmlformats.org/officeDocument/2006/relationships/slideLayout" Target="../slideLayouts/slideLayout164.xml"/><Relationship Id="rId55" Type="http://schemas.openxmlformats.org/officeDocument/2006/relationships/slideLayout" Target="../slideLayouts/slideLayout169.xml"/><Relationship Id="rId7" Type="http://schemas.openxmlformats.org/officeDocument/2006/relationships/slideLayout" Target="../slideLayouts/slideLayout121.xml"/><Relationship Id="rId12" Type="http://schemas.openxmlformats.org/officeDocument/2006/relationships/slideLayout" Target="../slideLayouts/slideLayout126.xml"/><Relationship Id="rId17" Type="http://schemas.openxmlformats.org/officeDocument/2006/relationships/slideLayout" Target="../slideLayouts/slideLayout131.xml"/><Relationship Id="rId25" Type="http://schemas.openxmlformats.org/officeDocument/2006/relationships/slideLayout" Target="../slideLayouts/slideLayout139.xml"/><Relationship Id="rId33" Type="http://schemas.openxmlformats.org/officeDocument/2006/relationships/slideLayout" Target="../slideLayouts/slideLayout147.xml"/><Relationship Id="rId38" Type="http://schemas.openxmlformats.org/officeDocument/2006/relationships/slideLayout" Target="../slideLayouts/slideLayout152.xml"/><Relationship Id="rId46" Type="http://schemas.openxmlformats.org/officeDocument/2006/relationships/slideLayout" Target="../slideLayouts/slideLayout160.xml"/><Relationship Id="rId59" Type="http://schemas.openxmlformats.org/officeDocument/2006/relationships/image" Target="../media/image7.png"/><Relationship Id="rId2" Type="http://schemas.openxmlformats.org/officeDocument/2006/relationships/slideLayout" Target="../slideLayouts/slideLayout116.xml"/><Relationship Id="rId16" Type="http://schemas.openxmlformats.org/officeDocument/2006/relationships/slideLayout" Target="../slideLayouts/slideLayout130.xml"/><Relationship Id="rId20" Type="http://schemas.openxmlformats.org/officeDocument/2006/relationships/slideLayout" Target="../slideLayouts/slideLayout134.xml"/><Relationship Id="rId29" Type="http://schemas.openxmlformats.org/officeDocument/2006/relationships/slideLayout" Target="../slideLayouts/slideLayout143.xml"/><Relationship Id="rId41" Type="http://schemas.openxmlformats.org/officeDocument/2006/relationships/slideLayout" Target="../slideLayouts/slideLayout155.xml"/><Relationship Id="rId54" Type="http://schemas.openxmlformats.org/officeDocument/2006/relationships/slideLayout" Target="../slideLayouts/slideLayout168.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24" Type="http://schemas.openxmlformats.org/officeDocument/2006/relationships/slideLayout" Target="../slideLayouts/slideLayout138.xml"/><Relationship Id="rId32" Type="http://schemas.openxmlformats.org/officeDocument/2006/relationships/slideLayout" Target="../slideLayouts/slideLayout146.xml"/><Relationship Id="rId37" Type="http://schemas.openxmlformats.org/officeDocument/2006/relationships/slideLayout" Target="../slideLayouts/slideLayout151.xml"/><Relationship Id="rId40" Type="http://schemas.openxmlformats.org/officeDocument/2006/relationships/slideLayout" Target="../slideLayouts/slideLayout154.xml"/><Relationship Id="rId45" Type="http://schemas.openxmlformats.org/officeDocument/2006/relationships/slideLayout" Target="../slideLayouts/slideLayout159.xml"/><Relationship Id="rId53" Type="http://schemas.openxmlformats.org/officeDocument/2006/relationships/slideLayout" Target="../slideLayouts/slideLayout167.xml"/><Relationship Id="rId58" Type="http://schemas.openxmlformats.org/officeDocument/2006/relationships/tags" Target="../tags/tag62.xml"/><Relationship Id="rId5" Type="http://schemas.openxmlformats.org/officeDocument/2006/relationships/slideLayout" Target="../slideLayouts/slideLayout119.xml"/><Relationship Id="rId15" Type="http://schemas.openxmlformats.org/officeDocument/2006/relationships/slideLayout" Target="../slideLayouts/slideLayout129.xml"/><Relationship Id="rId23" Type="http://schemas.openxmlformats.org/officeDocument/2006/relationships/slideLayout" Target="../slideLayouts/slideLayout137.xml"/><Relationship Id="rId28" Type="http://schemas.openxmlformats.org/officeDocument/2006/relationships/slideLayout" Target="../slideLayouts/slideLayout142.xml"/><Relationship Id="rId36" Type="http://schemas.openxmlformats.org/officeDocument/2006/relationships/slideLayout" Target="../slideLayouts/slideLayout150.xml"/><Relationship Id="rId49" Type="http://schemas.openxmlformats.org/officeDocument/2006/relationships/slideLayout" Target="../slideLayouts/slideLayout163.xml"/><Relationship Id="rId57" Type="http://schemas.openxmlformats.org/officeDocument/2006/relationships/theme" Target="../theme/theme4.xml"/><Relationship Id="rId10" Type="http://schemas.openxmlformats.org/officeDocument/2006/relationships/slideLayout" Target="../slideLayouts/slideLayout124.xml"/><Relationship Id="rId19" Type="http://schemas.openxmlformats.org/officeDocument/2006/relationships/slideLayout" Target="../slideLayouts/slideLayout133.xml"/><Relationship Id="rId31" Type="http://schemas.openxmlformats.org/officeDocument/2006/relationships/slideLayout" Target="../slideLayouts/slideLayout145.xml"/><Relationship Id="rId44" Type="http://schemas.openxmlformats.org/officeDocument/2006/relationships/slideLayout" Target="../slideLayouts/slideLayout158.xml"/><Relationship Id="rId52" Type="http://schemas.openxmlformats.org/officeDocument/2006/relationships/slideLayout" Target="../slideLayouts/slideLayout166.xml"/><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slideLayout" Target="../slideLayouts/slideLayout128.xml"/><Relationship Id="rId22" Type="http://schemas.openxmlformats.org/officeDocument/2006/relationships/slideLayout" Target="../slideLayouts/slideLayout136.xml"/><Relationship Id="rId27" Type="http://schemas.openxmlformats.org/officeDocument/2006/relationships/slideLayout" Target="../slideLayouts/slideLayout141.xml"/><Relationship Id="rId30" Type="http://schemas.openxmlformats.org/officeDocument/2006/relationships/slideLayout" Target="../slideLayouts/slideLayout144.xml"/><Relationship Id="rId35" Type="http://schemas.openxmlformats.org/officeDocument/2006/relationships/slideLayout" Target="../slideLayouts/slideLayout149.xml"/><Relationship Id="rId43" Type="http://schemas.openxmlformats.org/officeDocument/2006/relationships/slideLayout" Target="../slideLayouts/slideLayout157.xml"/><Relationship Id="rId48" Type="http://schemas.openxmlformats.org/officeDocument/2006/relationships/slideLayout" Target="../slideLayouts/slideLayout162.xml"/><Relationship Id="rId56" Type="http://schemas.openxmlformats.org/officeDocument/2006/relationships/slideLayout" Target="../slideLayouts/slideLayout170.xml"/><Relationship Id="rId8" Type="http://schemas.openxmlformats.org/officeDocument/2006/relationships/slideLayout" Target="../slideLayouts/slideLayout122.xml"/><Relationship Id="rId51" Type="http://schemas.openxmlformats.org/officeDocument/2006/relationships/slideLayout" Target="../slideLayouts/slideLayout165.xml"/><Relationship Id="rId3" Type="http://schemas.openxmlformats.org/officeDocument/2006/relationships/slideLayout" Target="../slideLayouts/slideLayout117.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83.xml"/><Relationship Id="rId18" Type="http://schemas.openxmlformats.org/officeDocument/2006/relationships/slideLayout" Target="../slideLayouts/slideLayout188.xml"/><Relationship Id="rId26" Type="http://schemas.openxmlformats.org/officeDocument/2006/relationships/slideLayout" Target="../slideLayouts/slideLayout196.xml"/><Relationship Id="rId39" Type="http://schemas.openxmlformats.org/officeDocument/2006/relationships/slideLayout" Target="../slideLayouts/slideLayout209.xml"/><Relationship Id="rId21" Type="http://schemas.openxmlformats.org/officeDocument/2006/relationships/slideLayout" Target="../slideLayouts/slideLayout191.xml"/><Relationship Id="rId34" Type="http://schemas.openxmlformats.org/officeDocument/2006/relationships/slideLayout" Target="../slideLayouts/slideLayout204.xml"/><Relationship Id="rId42" Type="http://schemas.openxmlformats.org/officeDocument/2006/relationships/slideLayout" Target="../slideLayouts/slideLayout212.xml"/><Relationship Id="rId47" Type="http://schemas.openxmlformats.org/officeDocument/2006/relationships/slideLayout" Target="../slideLayouts/slideLayout217.xml"/><Relationship Id="rId50" Type="http://schemas.openxmlformats.org/officeDocument/2006/relationships/slideLayout" Target="../slideLayouts/slideLayout220.xml"/><Relationship Id="rId55" Type="http://schemas.openxmlformats.org/officeDocument/2006/relationships/slideLayout" Target="../slideLayouts/slideLayout225.xml"/><Relationship Id="rId7" Type="http://schemas.openxmlformats.org/officeDocument/2006/relationships/slideLayout" Target="../slideLayouts/slideLayout177.xml"/><Relationship Id="rId12" Type="http://schemas.openxmlformats.org/officeDocument/2006/relationships/slideLayout" Target="../slideLayouts/slideLayout182.xml"/><Relationship Id="rId17" Type="http://schemas.openxmlformats.org/officeDocument/2006/relationships/slideLayout" Target="../slideLayouts/slideLayout187.xml"/><Relationship Id="rId25" Type="http://schemas.openxmlformats.org/officeDocument/2006/relationships/slideLayout" Target="../slideLayouts/slideLayout195.xml"/><Relationship Id="rId33" Type="http://schemas.openxmlformats.org/officeDocument/2006/relationships/slideLayout" Target="../slideLayouts/slideLayout203.xml"/><Relationship Id="rId38" Type="http://schemas.openxmlformats.org/officeDocument/2006/relationships/slideLayout" Target="../slideLayouts/slideLayout208.xml"/><Relationship Id="rId46" Type="http://schemas.openxmlformats.org/officeDocument/2006/relationships/slideLayout" Target="../slideLayouts/slideLayout216.xml"/><Relationship Id="rId59" Type="http://schemas.openxmlformats.org/officeDocument/2006/relationships/image" Target="../media/image8.png"/><Relationship Id="rId2" Type="http://schemas.openxmlformats.org/officeDocument/2006/relationships/slideLayout" Target="../slideLayouts/slideLayout172.xml"/><Relationship Id="rId16" Type="http://schemas.openxmlformats.org/officeDocument/2006/relationships/slideLayout" Target="../slideLayouts/slideLayout186.xml"/><Relationship Id="rId20" Type="http://schemas.openxmlformats.org/officeDocument/2006/relationships/slideLayout" Target="../slideLayouts/slideLayout190.xml"/><Relationship Id="rId29" Type="http://schemas.openxmlformats.org/officeDocument/2006/relationships/slideLayout" Target="../slideLayouts/slideLayout199.xml"/><Relationship Id="rId41" Type="http://schemas.openxmlformats.org/officeDocument/2006/relationships/slideLayout" Target="../slideLayouts/slideLayout211.xml"/><Relationship Id="rId54" Type="http://schemas.openxmlformats.org/officeDocument/2006/relationships/slideLayout" Target="../slideLayouts/slideLayout224.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slideLayout" Target="../slideLayouts/slideLayout181.xml"/><Relationship Id="rId24" Type="http://schemas.openxmlformats.org/officeDocument/2006/relationships/slideLayout" Target="../slideLayouts/slideLayout194.xml"/><Relationship Id="rId32" Type="http://schemas.openxmlformats.org/officeDocument/2006/relationships/slideLayout" Target="../slideLayouts/slideLayout202.xml"/><Relationship Id="rId37" Type="http://schemas.openxmlformats.org/officeDocument/2006/relationships/slideLayout" Target="../slideLayouts/slideLayout207.xml"/><Relationship Id="rId40" Type="http://schemas.openxmlformats.org/officeDocument/2006/relationships/slideLayout" Target="../slideLayouts/slideLayout210.xml"/><Relationship Id="rId45" Type="http://schemas.openxmlformats.org/officeDocument/2006/relationships/slideLayout" Target="../slideLayouts/slideLayout215.xml"/><Relationship Id="rId53" Type="http://schemas.openxmlformats.org/officeDocument/2006/relationships/slideLayout" Target="../slideLayouts/slideLayout223.xml"/><Relationship Id="rId58" Type="http://schemas.openxmlformats.org/officeDocument/2006/relationships/tags" Target="../tags/tag119.xml"/><Relationship Id="rId5" Type="http://schemas.openxmlformats.org/officeDocument/2006/relationships/slideLayout" Target="../slideLayouts/slideLayout175.xml"/><Relationship Id="rId15" Type="http://schemas.openxmlformats.org/officeDocument/2006/relationships/slideLayout" Target="../slideLayouts/slideLayout185.xml"/><Relationship Id="rId23" Type="http://schemas.openxmlformats.org/officeDocument/2006/relationships/slideLayout" Target="../slideLayouts/slideLayout193.xml"/><Relationship Id="rId28" Type="http://schemas.openxmlformats.org/officeDocument/2006/relationships/slideLayout" Target="../slideLayouts/slideLayout198.xml"/><Relationship Id="rId36" Type="http://schemas.openxmlformats.org/officeDocument/2006/relationships/slideLayout" Target="../slideLayouts/slideLayout206.xml"/><Relationship Id="rId49" Type="http://schemas.openxmlformats.org/officeDocument/2006/relationships/slideLayout" Target="../slideLayouts/slideLayout219.xml"/><Relationship Id="rId57" Type="http://schemas.openxmlformats.org/officeDocument/2006/relationships/theme" Target="../theme/theme5.xml"/><Relationship Id="rId10" Type="http://schemas.openxmlformats.org/officeDocument/2006/relationships/slideLayout" Target="../slideLayouts/slideLayout180.xml"/><Relationship Id="rId19" Type="http://schemas.openxmlformats.org/officeDocument/2006/relationships/slideLayout" Target="../slideLayouts/slideLayout189.xml"/><Relationship Id="rId31" Type="http://schemas.openxmlformats.org/officeDocument/2006/relationships/slideLayout" Target="../slideLayouts/slideLayout201.xml"/><Relationship Id="rId44" Type="http://schemas.openxmlformats.org/officeDocument/2006/relationships/slideLayout" Target="../slideLayouts/slideLayout214.xml"/><Relationship Id="rId52" Type="http://schemas.openxmlformats.org/officeDocument/2006/relationships/slideLayout" Target="../slideLayouts/slideLayout222.xml"/><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slideLayout" Target="../slideLayouts/slideLayout184.xml"/><Relationship Id="rId22" Type="http://schemas.openxmlformats.org/officeDocument/2006/relationships/slideLayout" Target="../slideLayouts/slideLayout192.xml"/><Relationship Id="rId27" Type="http://schemas.openxmlformats.org/officeDocument/2006/relationships/slideLayout" Target="../slideLayouts/slideLayout197.xml"/><Relationship Id="rId30" Type="http://schemas.openxmlformats.org/officeDocument/2006/relationships/slideLayout" Target="../slideLayouts/slideLayout200.xml"/><Relationship Id="rId35" Type="http://schemas.openxmlformats.org/officeDocument/2006/relationships/slideLayout" Target="../slideLayouts/slideLayout205.xml"/><Relationship Id="rId43" Type="http://schemas.openxmlformats.org/officeDocument/2006/relationships/slideLayout" Target="../slideLayouts/slideLayout213.xml"/><Relationship Id="rId48" Type="http://schemas.openxmlformats.org/officeDocument/2006/relationships/slideLayout" Target="../slideLayouts/slideLayout218.xml"/><Relationship Id="rId56" Type="http://schemas.openxmlformats.org/officeDocument/2006/relationships/slideLayout" Target="../slideLayouts/slideLayout226.xml"/><Relationship Id="rId8" Type="http://schemas.openxmlformats.org/officeDocument/2006/relationships/slideLayout" Target="../slideLayouts/slideLayout178.xml"/><Relationship Id="rId51" Type="http://schemas.openxmlformats.org/officeDocument/2006/relationships/slideLayout" Target="../slideLayouts/slideLayout221.xml"/><Relationship Id="rId3" Type="http://schemas.openxmlformats.org/officeDocument/2006/relationships/slideLayout" Target="../slideLayouts/slideLayout17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34.xml"/><Relationship Id="rId3" Type="http://schemas.openxmlformats.org/officeDocument/2006/relationships/slideLayout" Target="../slideLayouts/slideLayout229.xml"/><Relationship Id="rId7" Type="http://schemas.openxmlformats.org/officeDocument/2006/relationships/slideLayout" Target="../slideLayouts/slideLayout233.xml"/><Relationship Id="rId12" Type="http://schemas.openxmlformats.org/officeDocument/2006/relationships/image" Target="../media/image1.wmf"/><Relationship Id="rId2" Type="http://schemas.openxmlformats.org/officeDocument/2006/relationships/slideLayout" Target="../slideLayouts/slideLayout228.xml"/><Relationship Id="rId1" Type="http://schemas.openxmlformats.org/officeDocument/2006/relationships/slideLayout" Target="../slideLayouts/slideLayout227.xml"/><Relationship Id="rId6" Type="http://schemas.openxmlformats.org/officeDocument/2006/relationships/slideLayout" Target="../slideLayouts/slideLayout232.xml"/><Relationship Id="rId11" Type="http://schemas.openxmlformats.org/officeDocument/2006/relationships/tags" Target="../tags/tag176.xml"/><Relationship Id="rId5" Type="http://schemas.openxmlformats.org/officeDocument/2006/relationships/slideLayout" Target="../slideLayouts/slideLayout231.xml"/><Relationship Id="rId10" Type="http://schemas.openxmlformats.org/officeDocument/2006/relationships/theme" Target="../theme/theme6.xml"/><Relationship Id="rId4" Type="http://schemas.openxmlformats.org/officeDocument/2006/relationships/slideLayout" Target="../slideLayouts/slideLayout230.xml"/><Relationship Id="rId9" Type="http://schemas.openxmlformats.org/officeDocument/2006/relationships/slideLayout" Target="../slideLayouts/slideLayout235.xml"/></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248.xml"/><Relationship Id="rId18" Type="http://schemas.openxmlformats.org/officeDocument/2006/relationships/slideLayout" Target="../slideLayouts/slideLayout253.xml"/><Relationship Id="rId26" Type="http://schemas.openxmlformats.org/officeDocument/2006/relationships/slideLayout" Target="../slideLayouts/slideLayout261.xml"/><Relationship Id="rId39" Type="http://schemas.openxmlformats.org/officeDocument/2006/relationships/slideLayout" Target="../slideLayouts/slideLayout274.xml"/><Relationship Id="rId21" Type="http://schemas.openxmlformats.org/officeDocument/2006/relationships/slideLayout" Target="../slideLayouts/slideLayout256.xml"/><Relationship Id="rId34" Type="http://schemas.openxmlformats.org/officeDocument/2006/relationships/slideLayout" Target="../slideLayouts/slideLayout269.xml"/><Relationship Id="rId42" Type="http://schemas.openxmlformats.org/officeDocument/2006/relationships/slideLayout" Target="../slideLayouts/slideLayout277.xml"/><Relationship Id="rId47" Type="http://schemas.openxmlformats.org/officeDocument/2006/relationships/slideLayout" Target="../slideLayouts/slideLayout282.xml"/><Relationship Id="rId50" Type="http://schemas.openxmlformats.org/officeDocument/2006/relationships/slideLayout" Target="../slideLayouts/slideLayout285.xml"/><Relationship Id="rId55" Type="http://schemas.openxmlformats.org/officeDocument/2006/relationships/slideLayout" Target="../slideLayouts/slideLayout290.xml"/><Relationship Id="rId7" Type="http://schemas.openxmlformats.org/officeDocument/2006/relationships/slideLayout" Target="../slideLayouts/slideLayout242.xml"/><Relationship Id="rId12" Type="http://schemas.openxmlformats.org/officeDocument/2006/relationships/slideLayout" Target="../slideLayouts/slideLayout247.xml"/><Relationship Id="rId17" Type="http://schemas.openxmlformats.org/officeDocument/2006/relationships/slideLayout" Target="../slideLayouts/slideLayout252.xml"/><Relationship Id="rId25" Type="http://schemas.openxmlformats.org/officeDocument/2006/relationships/slideLayout" Target="../slideLayouts/slideLayout260.xml"/><Relationship Id="rId33" Type="http://schemas.openxmlformats.org/officeDocument/2006/relationships/slideLayout" Target="../slideLayouts/slideLayout268.xml"/><Relationship Id="rId38" Type="http://schemas.openxmlformats.org/officeDocument/2006/relationships/slideLayout" Target="../slideLayouts/slideLayout273.xml"/><Relationship Id="rId46" Type="http://schemas.openxmlformats.org/officeDocument/2006/relationships/slideLayout" Target="../slideLayouts/slideLayout281.xml"/><Relationship Id="rId59" Type="http://schemas.openxmlformats.org/officeDocument/2006/relationships/image" Target="../media/image1.wmf"/><Relationship Id="rId2" Type="http://schemas.openxmlformats.org/officeDocument/2006/relationships/slideLayout" Target="../slideLayouts/slideLayout237.xml"/><Relationship Id="rId16" Type="http://schemas.openxmlformats.org/officeDocument/2006/relationships/slideLayout" Target="../slideLayouts/slideLayout251.xml"/><Relationship Id="rId20" Type="http://schemas.openxmlformats.org/officeDocument/2006/relationships/slideLayout" Target="../slideLayouts/slideLayout255.xml"/><Relationship Id="rId29" Type="http://schemas.openxmlformats.org/officeDocument/2006/relationships/slideLayout" Target="../slideLayouts/slideLayout264.xml"/><Relationship Id="rId41" Type="http://schemas.openxmlformats.org/officeDocument/2006/relationships/slideLayout" Target="../slideLayouts/slideLayout276.xml"/><Relationship Id="rId54" Type="http://schemas.openxmlformats.org/officeDocument/2006/relationships/slideLayout" Target="../slideLayouts/slideLayout289.xml"/><Relationship Id="rId1" Type="http://schemas.openxmlformats.org/officeDocument/2006/relationships/slideLayout" Target="../slideLayouts/slideLayout236.xml"/><Relationship Id="rId6" Type="http://schemas.openxmlformats.org/officeDocument/2006/relationships/slideLayout" Target="../slideLayouts/slideLayout241.xml"/><Relationship Id="rId11" Type="http://schemas.openxmlformats.org/officeDocument/2006/relationships/slideLayout" Target="../slideLayouts/slideLayout246.xml"/><Relationship Id="rId24" Type="http://schemas.openxmlformats.org/officeDocument/2006/relationships/slideLayout" Target="../slideLayouts/slideLayout259.xml"/><Relationship Id="rId32" Type="http://schemas.openxmlformats.org/officeDocument/2006/relationships/slideLayout" Target="../slideLayouts/slideLayout267.xml"/><Relationship Id="rId37" Type="http://schemas.openxmlformats.org/officeDocument/2006/relationships/slideLayout" Target="../slideLayouts/slideLayout272.xml"/><Relationship Id="rId40" Type="http://schemas.openxmlformats.org/officeDocument/2006/relationships/slideLayout" Target="../slideLayouts/slideLayout275.xml"/><Relationship Id="rId45" Type="http://schemas.openxmlformats.org/officeDocument/2006/relationships/slideLayout" Target="../slideLayouts/slideLayout280.xml"/><Relationship Id="rId53" Type="http://schemas.openxmlformats.org/officeDocument/2006/relationships/slideLayout" Target="../slideLayouts/slideLayout288.xml"/><Relationship Id="rId58" Type="http://schemas.openxmlformats.org/officeDocument/2006/relationships/tags" Target="../tags/tag179.xml"/><Relationship Id="rId5" Type="http://schemas.openxmlformats.org/officeDocument/2006/relationships/slideLayout" Target="../slideLayouts/slideLayout240.xml"/><Relationship Id="rId15" Type="http://schemas.openxmlformats.org/officeDocument/2006/relationships/slideLayout" Target="../slideLayouts/slideLayout250.xml"/><Relationship Id="rId23" Type="http://schemas.openxmlformats.org/officeDocument/2006/relationships/slideLayout" Target="../slideLayouts/slideLayout258.xml"/><Relationship Id="rId28" Type="http://schemas.openxmlformats.org/officeDocument/2006/relationships/slideLayout" Target="../slideLayouts/slideLayout263.xml"/><Relationship Id="rId36" Type="http://schemas.openxmlformats.org/officeDocument/2006/relationships/slideLayout" Target="../slideLayouts/slideLayout271.xml"/><Relationship Id="rId49" Type="http://schemas.openxmlformats.org/officeDocument/2006/relationships/slideLayout" Target="../slideLayouts/slideLayout284.xml"/><Relationship Id="rId57" Type="http://schemas.openxmlformats.org/officeDocument/2006/relationships/theme" Target="../theme/theme7.xml"/><Relationship Id="rId10" Type="http://schemas.openxmlformats.org/officeDocument/2006/relationships/slideLayout" Target="../slideLayouts/slideLayout245.xml"/><Relationship Id="rId19" Type="http://schemas.openxmlformats.org/officeDocument/2006/relationships/slideLayout" Target="../slideLayouts/slideLayout254.xml"/><Relationship Id="rId31" Type="http://schemas.openxmlformats.org/officeDocument/2006/relationships/slideLayout" Target="../slideLayouts/slideLayout266.xml"/><Relationship Id="rId44" Type="http://schemas.openxmlformats.org/officeDocument/2006/relationships/slideLayout" Target="../slideLayouts/slideLayout279.xml"/><Relationship Id="rId52" Type="http://schemas.openxmlformats.org/officeDocument/2006/relationships/slideLayout" Target="../slideLayouts/slideLayout287.xml"/><Relationship Id="rId4" Type="http://schemas.openxmlformats.org/officeDocument/2006/relationships/slideLayout" Target="../slideLayouts/slideLayout239.xml"/><Relationship Id="rId9" Type="http://schemas.openxmlformats.org/officeDocument/2006/relationships/slideLayout" Target="../slideLayouts/slideLayout244.xml"/><Relationship Id="rId14" Type="http://schemas.openxmlformats.org/officeDocument/2006/relationships/slideLayout" Target="../slideLayouts/slideLayout249.xml"/><Relationship Id="rId22" Type="http://schemas.openxmlformats.org/officeDocument/2006/relationships/slideLayout" Target="../slideLayouts/slideLayout257.xml"/><Relationship Id="rId27" Type="http://schemas.openxmlformats.org/officeDocument/2006/relationships/slideLayout" Target="../slideLayouts/slideLayout262.xml"/><Relationship Id="rId30" Type="http://schemas.openxmlformats.org/officeDocument/2006/relationships/slideLayout" Target="../slideLayouts/slideLayout265.xml"/><Relationship Id="rId35" Type="http://schemas.openxmlformats.org/officeDocument/2006/relationships/slideLayout" Target="../slideLayouts/slideLayout270.xml"/><Relationship Id="rId43" Type="http://schemas.openxmlformats.org/officeDocument/2006/relationships/slideLayout" Target="../slideLayouts/slideLayout278.xml"/><Relationship Id="rId48" Type="http://schemas.openxmlformats.org/officeDocument/2006/relationships/slideLayout" Target="../slideLayouts/slideLayout283.xml"/><Relationship Id="rId56" Type="http://schemas.openxmlformats.org/officeDocument/2006/relationships/slideLayout" Target="../slideLayouts/slideLayout291.xml"/><Relationship Id="rId8" Type="http://schemas.openxmlformats.org/officeDocument/2006/relationships/slideLayout" Target="../slideLayouts/slideLayout243.xml"/><Relationship Id="rId51" Type="http://schemas.openxmlformats.org/officeDocument/2006/relationships/slideLayout" Target="../slideLayouts/slideLayout286.xml"/><Relationship Id="rId3" Type="http://schemas.openxmlformats.org/officeDocument/2006/relationships/slideLayout" Target="../slideLayouts/slideLayout2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439863"/>
            <a:ext cx="7704137" cy="4500562"/>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8 February, 2022</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noChangeAspect="1"/>
          </p:cNvPicPr>
          <p:nvPr/>
        </p:nvPicPr>
        <p:blipFill>
          <a:blip r:embed="rId57" cstate="screen">
            <a:extLst>
              <a:ext uri="{28A0092B-C50C-407E-A947-70E740481C1C}">
                <a14:useLocalDpi xmlns:a14="http://schemas.microsoft.com/office/drawing/2010/main"/>
              </a:ext>
            </a:extLst>
          </a:blip>
          <a:stretch>
            <a:fillRect/>
          </a:stretch>
        </p:blipFill>
        <p:spPr>
          <a:xfrm>
            <a:off x="7055149" y="228600"/>
            <a:ext cx="1369714" cy="720000"/>
          </a:xfrm>
          <a:prstGeom prst="rect">
            <a:avLst/>
          </a:prstGeom>
        </p:spPr>
      </p:pic>
      <p:grpSp>
        <p:nvGrpSpPr>
          <p:cNvPr id="11" name="Group 10"/>
          <p:cNvGrpSpPr/>
          <p:nvPr/>
        </p:nvGrpSpPr>
        <p:grpSpPr>
          <a:xfrm>
            <a:off x="-903288" y="0"/>
            <a:ext cx="9902857" cy="7638450"/>
            <a:chOff x="-903288" y="0"/>
            <a:chExt cx="9902857" cy="7638450"/>
          </a:xfrm>
        </p:grpSpPr>
        <p:cxnSp>
          <p:nvCxnSpPr>
            <p:cNvPr id="12" name="Straight Connector 11"/>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987" r:id="rId1"/>
    <p:sldLayoutId id="2147483980" r:id="rId2"/>
    <p:sldLayoutId id="2147483981" r:id="rId3"/>
    <p:sldLayoutId id="2147483886" r:id="rId4"/>
    <p:sldLayoutId id="2147483988" r:id="rId5"/>
    <p:sldLayoutId id="2147483825" r:id="rId6"/>
    <p:sldLayoutId id="2147483935" r:id="rId7"/>
    <p:sldLayoutId id="2147483949" r:id="rId8"/>
    <p:sldLayoutId id="2147483826" r:id="rId9"/>
    <p:sldLayoutId id="2147484002" r:id="rId10"/>
    <p:sldLayoutId id="2147484003" r:id="rId11"/>
    <p:sldLayoutId id="2147484004" r:id="rId12"/>
    <p:sldLayoutId id="2147484005" r:id="rId13"/>
    <p:sldLayoutId id="2147483953" r:id="rId14"/>
    <p:sldLayoutId id="2147483954" r:id="rId15"/>
    <p:sldLayoutId id="2147483952" r:id="rId16"/>
    <p:sldLayoutId id="2147483827" r:id="rId17"/>
    <p:sldLayoutId id="2147483937" r:id="rId18"/>
    <p:sldLayoutId id="2147483989" r:id="rId19"/>
    <p:sldLayoutId id="2147483974" r:id="rId20"/>
    <p:sldLayoutId id="2147483979" r:id="rId21"/>
    <p:sldLayoutId id="2147483957" r:id="rId22"/>
    <p:sldLayoutId id="2147483992" r:id="rId23"/>
    <p:sldLayoutId id="2147483823" r:id="rId24"/>
    <p:sldLayoutId id="2147483943" r:id="rId25"/>
    <p:sldLayoutId id="2147483822" r:id="rId26"/>
    <p:sldLayoutId id="2147483966" r:id="rId27"/>
    <p:sldLayoutId id="2147483939" r:id="rId28"/>
    <p:sldLayoutId id="2147483824" r:id="rId29"/>
    <p:sldLayoutId id="2147483940" r:id="rId30"/>
    <p:sldLayoutId id="2147483893" r:id="rId31"/>
    <p:sldLayoutId id="2147483941" r:id="rId32"/>
    <p:sldLayoutId id="2147483888" r:id="rId33"/>
    <p:sldLayoutId id="2147483892" r:id="rId34"/>
    <p:sldLayoutId id="2147483887" r:id="rId35"/>
    <p:sldLayoutId id="2147483889" r:id="rId36"/>
    <p:sldLayoutId id="2147483891" r:id="rId37"/>
    <p:sldLayoutId id="2147483890" r:id="rId38"/>
    <p:sldLayoutId id="2147483934" r:id="rId39"/>
    <p:sldLayoutId id="2147483918" r:id="rId40"/>
    <p:sldLayoutId id="2147483919" r:id="rId41"/>
    <p:sldLayoutId id="2147483912" r:id="rId42"/>
    <p:sldLayoutId id="2147483913" r:id="rId43"/>
    <p:sldLayoutId id="2147483911" r:id="rId44"/>
    <p:sldLayoutId id="2147483915" r:id="rId45"/>
    <p:sldLayoutId id="2147483914" r:id="rId46"/>
    <p:sldLayoutId id="2147483916" r:id="rId47"/>
    <p:sldLayoutId id="2147483833" r:id="rId48"/>
    <p:sldLayoutId id="2147483993" r:id="rId49"/>
    <p:sldLayoutId id="2147483968" r:id="rId50"/>
    <p:sldLayoutId id="2147483969" r:id="rId51"/>
    <p:sldLayoutId id="2147483970" r:id="rId52"/>
    <p:sldLayoutId id="2147483971" r:id="rId53"/>
    <p:sldLayoutId id="2147483972" r:id="rId54"/>
    <p:sldLayoutId id="2147483973" r:id="rId55"/>
  </p:sldLayoutIdLst>
  <p:timing>
    <p:tnLst>
      <p:par>
        <p:cTn id="1" dur="indefinite" restart="never" nodeType="tmRoot"/>
      </p:par>
    </p:tnLst>
  </p:timing>
  <p:hf hd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7" name="Footer Placeholder 4"/>
          <p:cNvSpPr>
            <a:spLocks noGrp="1"/>
          </p:cNvSpPr>
          <p:nvPr>
            <p:ph type="ftr" sz="quarter" idx="3"/>
            <p:custDataLst>
              <p:tags r:id="rId5"/>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dirty="0"/>
          </a:p>
        </p:txBody>
      </p:sp>
      <p:pic>
        <p:nvPicPr>
          <p:cNvPr id="63" name="Picture 2" descr="Z:\852_General presentation_update_2017\02_ARTWORK\IMAGES\HI RES\background1280x960.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13771" y="0"/>
            <a:ext cx="9257771" cy="694332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smtClean="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bg1"/>
                </a:solidFill>
                <a:latin typeface="Franklin Gothic Book"/>
                <a:cs typeface="Franklin Gothic Book"/>
              </a:defRPr>
            </a:lvl1pPr>
          </a:lstStyle>
          <a:p>
            <a:fld id="{8B6E079F-0502-CC4C-9C8B-39554E94F19E}" type="datetime3">
              <a:rPr lang="en-GB" smtClean="0"/>
              <a:pPr/>
              <a:t>8 February, 2022</a:t>
            </a:fld>
            <a:endParaRPr lang="en-GB" dirty="0"/>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bg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53432" y="97184"/>
            <a:ext cx="1728000" cy="923587"/>
          </a:xfrm>
          <a:prstGeom prst="rect">
            <a:avLst/>
          </a:prstGeom>
        </p:spPr>
      </p:pic>
      <p:grpSp>
        <p:nvGrpSpPr>
          <p:cNvPr id="11" name="Group 10"/>
          <p:cNvGrpSpPr/>
          <p:nvPr/>
        </p:nvGrpSpPr>
        <p:grpSpPr>
          <a:xfrm>
            <a:off x="-903288" y="0"/>
            <a:ext cx="9902857" cy="7638450"/>
            <a:chOff x="-903288" y="0"/>
            <a:chExt cx="9902857" cy="7638450"/>
          </a:xfrm>
        </p:grpSpPr>
        <p:cxnSp>
          <p:nvCxnSpPr>
            <p:cNvPr id="12" name="Straight Connector 11"/>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57292037"/>
      </p:ext>
    </p:extLst>
  </p:cSld>
  <p:clrMap bg1="lt1" tx1="dk1" bg2="lt2" tx2="dk2" accent1="accent1" accent2="accent2" accent3="accent3" accent4="accent4" accent5="accent5" accent6="accent6" hlink="hlink" folHlink="folHlink"/>
  <p:sldLayoutIdLst>
    <p:sldLayoutId id="2147484481" r:id="rId1"/>
    <p:sldLayoutId id="2147484482" r:id="rId2"/>
    <p:sldLayoutId id="2147484483" r:id="rId3"/>
  </p:sldLayoutIdLst>
  <p:timing>
    <p:tnLst>
      <p:par>
        <p:cTn id="1" dur="indefinite" restart="never" nodeType="tmRoot"/>
      </p:par>
    </p:tnLst>
  </p:timing>
  <p:hf hdr="0"/>
  <p:txStyles>
    <p:titleStyle>
      <a:lvl1pPr algn="l" rtl="0" eaLnBrk="1" fontAlgn="base" hangingPunct="1">
        <a:spcBef>
          <a:spcPct val="0"/>
        </a:spcBef>
        <a:spcAft>
          <a:spcPct val="0"/>
        </a:spcAft>
        <a:defRPr sz="2800" b="0" i="0" kern="1200">
          <a:solidFill>
            <a:schemeClr val="bg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ctr" rtl="0" eaLnBrk="1" fontAlgn="base" hangingPunct="1">
        <a:lnSpc>
          <a:spcPct val="100000"/>
        </a:lnSpc>
        <a:spcBef>
          <a:spcPts val="0"/>
        </a:spcBef>
        <a:spcAft>
          <a:spcPts val="0"/>
        </a:spcAft>
        <a:buClrTx/>
        <a:buFontTx/>
        <a:buNone/>
        <a:defRPr lang="en-US" sz="2000" kern="1200" smtClean="0">
          <a:solidFill>
            <a:schemeClr val="bg1"/>
          </a:solidFill>
          <a:latin typeface="Franklin Gothic Medium" panose="020B0603020102020204" pitchFamily="34" charset="0"/>
          <a:ea typeface="ＭＳ Ｐゴシック" charset="0"/>
          <a:cs typeface="Franklin Gothic Medium" panose="020B0603020102020204" pitchFamily="34" charset="0"/>
        </a:defRPr>
      </a:lvl1pPr>
      <a:lvl2pPr marL="0" marR="0" indent="0" algn="ctr" defTabSz="914400" rtl="0" eaLnBrk="1" fontAlgn="base" latinLnBrk="0" hangingPunct="1">
        <a:lnSpc>
          <a:spcPct val="100000"/>
        </a:lnSpc>
        <a:spcBef>
          <a:spcPts val="0"/>
        </a:spcBef>
        <a:spcAft>
          <a:spcPts val="1200"/>
        </a:spcAft>
        <a:buClr>
          <a:srgbClr val="00539B"/>
        </a:buClr>
        <a:buSzTx/>
        <a:buFont typeface="Arial" charset="0"/>
        <a:buNone/>
        <a:tabLst/>
        <a:defRPr lang="en-US" sz="2000" kern="1200" smtClean="0">
          <a:solidFill>
            <a:schemeClr val="bg1"/>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bg1"/>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bg1"/>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59" cstate="screen">
            <a:extLst>
              <a:ext uri="{28A0092B-C50C-407E-A947-70E740481C1C}">
                <a14:useLocalDpi xmlns:a14="http://schemas.microsoft.com/office/drawing/2010/main"/>
              </a:ext>
            </a:extLst>
          </a:blip>
          <a:stretch>
            <a:fillRect/>
          </a:stretch>
        </p:blipFill>
        <p:spPr>
          <a:xfrm>
            <a:off x="6805792" y="106043"/>
            <a:ext cx="1868428" cy="944882"/>
          </a:xfrm>
          <a:prstGeom prst="rect">
            <a:avLst/>
          </a:prstGeom>
        </p:spPr>
      </p:pic>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smtClean="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8 February, 2022</a:t>
            </a:fld>
            <a:endParaRPr lang="en-GB" dirty="0"/>
          </a:p>
        </p:txBody>
      </p:sp>
      <p:sp>
        <p:nvSpPr>
          <p:cNvPr id="57" name="Footer Placeholder 4"/>
          <p:cNvSpPr>
            <a:spLocks noGrp="1"/>
          </p:cNvSpPr>
          <p:nvPr>
            <p:ph type="ftr" sz="quarter" idx="3"/>
            <p:custDataLst>
              <p:tags r:id="rId58"/>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356471517"/>
      </p:ext>
    </p:extLst>
  </p:cSld>
  <p:clrMap bg1="lt1" tx1="dk1" bg2="lt2" tx2="dk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6" r:id="rId12"/>
    <p:sldLayoutId id="2147484377" r:id="rId13"/>
    <p:sldLayoutId id="2147484378" r:id="rId14"/>
    <p:sldLayoutId id="2147484379" r:id="rId15"/>
    <p:sldLayoutId id="2147484380" r:id="rId16"/>
    <p:sldLayoutId id="2147484381" r:id="rId17"/>
    <p:sldLayoutId id="2147484382" r:id="rId18"/>
    <p:sldLayoutId id="2147484383" r:id="rId19"/>
    <p:sldLayoutId id="2147484384" r:id="rId20"/>
    <p:sldLayoutId id="2147484385" r:id="rId21"/>
    <p:sldLayoutId id="2147484386" r:id="rId22"/>
    <p:sldLayoutId id="2147484387" r:id="rId23"/>
    <p:sldLayoutId id="2147484388" r:id="rId24"/>
    <p:sldLayoutId id="2147484389" r:id="rId25"/>
    <p:sldLayoutId id="2147484390" r:id="rId26"/>
    <p:sldLayoutId id="2147484391" r:id="rId27"/>
    <p:sldLayoutId id="2147484392" r:id="rId28"/>
    <p:sldLayoutId id="2147484393" r:id="rId29"/>
    <p:sldLayoutId id="2147484394" r:id="rId30"/>
    <p:sldLayoutId id="2147484395" r:id="rId31"/>
    <p:sldLayoutId id="2147484396" r:id="rId32"/>
    <p:sldLayoutId id="2147484397" r:id="rId33"/>
    <p:sldLayoutId id="2147484398" r:id="rId34"/>
    <p:sldLayoutId id="2147484399" r:id="rId35"/>
    <p:sldLayoutId id="2147484400" r:id="rId36"/>
    <p:sldLayoutId id="2147484401" r:id="rId37"/>
    <p:sldLayoutId id="2147484402" r:id="rId38"/>
    <p:sldLayoutId id="2147484403" r:id="rId39"/>
    <p:sldLayoutId id="2147484404" r:id="rId40"/>
    <p:sldLayoutId id="2147484405" r:id="rId41"/>
    <p:sldLayoutId id="2147484406" r:id="rId42"/>
    <p:sldLayoutId id="2147484407" r:id="rId43"/>
    <p:sldLayoutId id="2147484408" r:id="rId44"/>
    <p:sldLayoutId id="2147484409" r:id="rId45"/>
    <p:sldLayoutId id="2147484410" r:id="rId46"/>
    <p:sldLayoutId id="2147484411" r:id="rId47"/>
    <p:sldLayoutId id="2147484412" r:id="rId48"/>
    <p:sldLayoutId id="2147484413" r:id="rId49"/>
    <p:sldLayoutId id="2147484414" r:id="rId50"/>
    <p:sldLayoutId id="2147484415" r:id="rId51"/>
    <p:sldLayoutId id="2147484416" r:id="rId52"/>
    <p:sldLayoutId id="2147484417" r:id="rId53"/>
    <p:sldLayoutId id="2147484418" r:id="rId54"/>
    <p:sldLayoutId id="2147484419" r:id="rId55"/>
    <p:sldLayoutId id="2147484420" r:id="rId56"/>
  </p:sldLayoutIdLst>
  <p:timing>
    <p:tnLst>
      <p:par>
        <p:cTn id="1" dur="indefinite" restart="never" nodeType="tmRoot"/>
      </p:par>
    </p:tnLst>
  </p:timing>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59" cstate="screen">
            <a:extLst>
              <a:ext uri="{28A0092B-C50C-407E-A947-70E740481C1C}">
                <a14:useLocalDpi xmlns:a14="http://schemas.microsoft.com/office/drawing/2010/main"/>
              </a:ext>
            </a:extLst>
          </a:blip>
          <a:stretch>
            <a:fillRect/>
          </a:stretch>
        </p:blipFill>
        <p:spPr>
          <a:xfrm>
            <a:off x="6805792" y="106043"/>
            <a:ext cx="1868428" cy="944882"/>
          </a:xfrm>
          <a:prstGeom prst="rect">
            <a:avLst/>
          </a:prstGeom>
        </p:spPr>
      </p:pic>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smtClean="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8 February, 2022</a:t>
            </a:fld>
            <a:endParaRPr lang="en-GB" dirty="0"/>
          </a:p>
        </p:txBody>
      </p:sp>
      <p:sp>
        <p:nvSpPr>
          <p:cNvPr id="57" name="Footer Placeholder 4"/>
          <p:cNvSpPr>
            <a:spLocks noGrp="1"/>
          </p:cNvSpPr>
          <p:nvPr>
            <p:ph type="ftr" sz="quarter" idx="3"/>
            <p:custDataLst>
              <p:tags r:id="rId58"/>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225548546"/>
      </p:ext>
    </p:extLst>
  </p:cSld>
  <p:clrMap bg1="lt1" tx1="dk1" bg2="lt2" tx2="dk2" accent1="accent1" accent2="accent2" accent3="accent3" accent4="accent4" accent5="accent5" accent6="accent6" hlink="hlink" folHlink="folHlink"/>
  <p:sldLayoutIdLst>
    <p:sldLayoutId id="2147484308" r:id="rId1"/>
    <p:sldLayoutId id="2147484309" r:id="rId2"/>
    <p:sldLayoutId id="2147484310" r:id="rId3"/>
    <p:sldLayoutId id="2147484311" r:id="rId4"/>
    <p:sldLayoutId id="2147484312" r:id="rId5"/>
    <p:sldLayoutId id="2147484313" r:id="rId6"/>
    <p:sldLayoutId id="2147484314" r:id="rId7"/>
    <p:sldLayoutId id="2147484315" r:id="rId8"/>
    <p:sldLayoutId id="2147484316" r:id="rId9"/>
    <p:sldLayoutId id="2147484317" r:id="rId10"/>
    <p:sldLayoutId id="2147484318" r:id="rId11"/>
    <p:sldLayoutId id="2147484319" r:id="rId12"/>
    <p:sldLayoutId id="2147484320" r:id="rId13"/>
    <p:sldLayoutId id="2147484321" r:id="rId14"/>
    <p:sldLayoutId id="2147484322" r:id="rId15"/>
    <p:sldLayoutId id="2147484323" r:id="rId16"/>
    <p:sldLayoutId id="2147484324" r:id="rId17"/>
    <p:sldLayoutId id="2147484325" r:id="rId18"/>
    <p:sldLayoutId id="2147484326" r:id="rId19"/>
    <p:sldLayoutId id="2147484327" r:id="rId20"/>
    <p:sldLayoutId id="2147484328" r:id="rId21"/>
    <p:sldLayoutId id="2147484329" r:id="rId22"/>
    <p:sldLayoutId id="2147484330" r:id="rId23"/>
    <p:sldLayoutId id="2147484331" r:id="rId24"/>
    <p:sldLayoutId id="2147484332" r:id="rId25"/>
    <p:sldLayoutId id="2147484333" r:id="rId26"/>
    <p:sldLayoutId id="2147484334" r:id="rId27"/>
    <p:sldLayoutId id="2147484335" r:id="rId28"/>
    <p:sldLayoutId id="2147484336" r:id="rId29"/>
    <p:sldLayoutId id="2147484337" r:id="rId30"/>
    <p:sldLayoutId id="2147484338" r:id="rId31"/>
    <p:sldLayoutId id="2147484339" r:id="rId32"/>
    <p:sldLayoutId id="2147484340" r:id="rId33"/>
    <p:sldLayoutId id="2147484341" r:id="rId34"/>
    <p:sldLayoutId id="2147484342" r:id="rId35"/>
    <p:sldLayoutId id="2147484343" r:id="rId36"/>
    <p:sldLayoutId id="2147484344" r:id="rId37"/>
    <p:sldLayoutId id="2147484345" r:id="rId38"/>
    <p:sldLayoutId id="2147484346" r:id="rId39"/>
    <p:sldLayoutId id="2147484347" r:id="rId40"/>
    <p:sldLayoutId id="2147484348" r:id="rId41"/>
    <p:sldLayoutId id="2147484349" r:id="rId42"/>
    <p:sldLayoutId id="2147484350" r:id="rId43"/>
    <p:sldLayoutId id="2147484351" r:id="rId44"/>
    <p:sldLayoutId id="2147484352" r:id="rId45"/>
    <p:sldLayoutId id="2147484353" r:id="rId46"/>
    <p:sldLayoutId id="2147484354" r:id="rId47"/>
    <p:sldLayoutId id="2147484355" r:id="rId48"/>
    <p:sldLayoutId id="2147484356" r:id="rId49"/>
    <p:sldLayoutId id="2147484357" r:id="rId50"/>
    <p:sldLayoutId id="2147484358" r:id="rId51"/>
    <p:sldLayoutId id="2147484359" r:id="rId52"/>
    <p:sldLayoutId id="2147484360" r:id="rId53"/>
    <p:sldLayoutId id="2147484361" r:id="rId54"/>
    <p:sldLayoutId id="2147484362" r:id="rId55"/>
    <p:sldLayoutId id="2147484363" r:id="rId56"/>
  </p:sldLayoutIdLst>
  <p:timing>
    <p:tnLst>
      <p:par>
        <p:cTn id="1" dur="indefinite" restart="never" nodeType="tmRoot"/>
      </p:par>
    </p:tnLst>
  </p:timing>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59" cstate="screen">
            <a:extLst>
              <a:ext uri="{28A0092B-C50C-407E-A947-70E740481C1C}">
                <a14:useLocalDpi xmlns:a14="http://schemas.microsoft.com/office/drawing/2010/main"/>
              </a:ext>
            </a:extLst>
          </a:blip>
          <a:stretch>
            <a:fillRect/>
          </a:stretch>
        </p:blipFill>
        <p:spPr>
          <a:xfrm>
            <a:off x="6929617" y="119496"/>
            <a:ext cx="1563627" cy="950978"/>
          </a:xfrm>
          <a:prstGeom prst="rect">
            <a:avLst/>
          </a:prstGeom>
        </p:spPr>
      </p:pic>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smtClean="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8 February, 2022</a:t>
            </a:fld>
            <a:endParaRPr lang="en-GB" dirty="0"/>
          </a:p>
        </p:txBody>
      </p:sp>
      <p:sp>
        <p:nvSpPr>
          <p:cNvPr id="57" name="Footer Placeholder 4"/>
          <p:cNvSpPr>
            <a:spLocks noGrp="1"/>
          </p:cNvSpPr>
          <p:nvPr>
            <p:ph type="ftr" sz="quarter" idx="3"/>
            <p:custDataLst>
              <p:tags r:id="rId58"/>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324403751"/>
      </p:ext>
    </p:extLst>
  </p:cSld>
  <p:clrMap bg1="lt1" tx1="dk1" bg2="lt2" tx2="dk2" accent1="accent1" accent2="accent2" accent3="accent3" accent4="accent4" accent5="accent5" accent6="accent6" hlink="hlink" folHlink="folHlink"/>
  <p:sldLayoutIdLst>
    <p:sldLayoutId id="2147484251" r:id="rId1"/>
    <p:sldLayoutId id="2147484252" r:id="rId2"/>
    <p:sldLayoutId id="2147484253" r:id="rId3"/>
    <p:sldLayoutId id="2147484254" r:id="rId4"/>
    <p:sldLayoutId id="2147484255" r:id="rId5"/>
    <p:sldLayoutId id="2147484256" r:id="rId6"/>
    <p:sldLayoutId id="2147484257" r:id="rId7"/>
    <p:sldLayoutId id="2147484258" r:id="rId8"/>
    <p:sldLayoutId id="2147484259" r:id="rId9"/>
    <p:sldLayoutId id="2147484260" r:id="rId10"/>
    <p:sldLayoutId id="2147484261" r:id="rId11"/>
    <p:sldLayoutId id="2147484262" r:id="rId12"/>
    <p:sldLayoutId id="2147484263" r:id="rId13"/>
    <p:sldLayoutId id="2147484264" r:id="rId14"/>
    <p:sldLayoutId id="2147484265" r:id="rId15"/>
    <p:sldLayoutId id="2147484266" r:id="rId16"/>
    <p:sldLayoutId id="2147484267" r:id="rId17"/>
    <p:sldLayoutId id="2147484268" r:id="rId18"/>
    <p:sldLayoutId id="2147484269" r:id="rId19"/>
    <p:sldLayoutId id="2147484270" r:id="rId20"/>
    <p:sldLayoutId id="2147484271" r:id="rId21"/>
    <p:sldLayoutId id="2147484272" r:id="rId22"/>
    <p:sldLayoutId id="2147484273" r:id="rId23"/>
    <p:sldLayoutId id="2147484274" r:id="rId24"/>
    <p:sldLayoutId id="2147484275" r:id="rId25"/>
    <p:sldLayoutId id="2147484276" r:id="rId26"/>
    <p:sldLayoutId id="2147484277" r:id="rId27"/>
    <p:sldLayoutId id="2147484278" r:id="rId28"/>
    <p:sldLayoutId id="2147484279" r:id="rId29"/>
    <p:sldLayoutId id="2147484280" r:id="rId30"/>
    <p:sldLayoutId id="2147484281" r:id="rId31"/>
    <p:sldLayoutId id="2147484282" r:id="rId32"/>
    <p:sldLayoutId id="2147484283" r:id="rId33"/>
    <p:sldLayoutId id="2147484284" r:id="rId34"/>
    <p:sldLayoutId id="2147484285" r:id="rId35"/>
    <p:sldLayoutId id="2147484286" r:id="rId36"/>
    <p:sldLayoutId id="2147484287" r:id="rId37"/>
    <p:sldLayoutId id="2147484288" r:id="rId38"/>
    <p:sldLayoutId id="2147484289" r:id="rId39"/>
    <p:sldLayoutId id="2147484290" r:id="rId40"/>
    <p:sldLayoutId id="2147484291" r:id="rId41"/>
    <p:sldLayoutId id="2147484292" r:id="rId42"/>
    <p:sldLayoutId id="2147484293" r:id="rId43"/>
    <p:sldLayoutId id="2147484294" r:id="rId44"/>
    <p:sldLayoutId id="2147484295" r:id="rId45"/>
    <p:sldLayoutId id="2147484296" r:id="rId46"/>
    <p:sldLayoutId id="2147484297" r:id="rId47"/>
    <p:sldLayoutId id="2147484298" r:id="rId48"/>
    <p:sldLayoutId id="2147484299" r:id="rId49"/>
    <p:sldLayoutId id="2147484300" r:id="rId50"/>
    <p:sldLayoutId id="2147484301" r:id="rId51"/>
    <p:sldLayoutId id="2147484302" r:id="rId52"/>
    <p:sldLayoutId id="2147484303" r:id="rId53"/>
    <p:sldLayoutId id="2147484304" r:id="rId54"/>
    <p:sldLayoutId id="2147484305" r:id="rId55"/>
    <p:sldLayoutId id="2147484306" r:id="rId56"/>
  </p:sldLayoutIdLst>
  <p:timing>
    <p:tnLst>
      <p:par>
        <p:cTn id="1" dur="indefinite" restart="never" nodeType="tmRoot"/>
      </p:par>
    </p:tnLst>
  </p:timing>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smtClean="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8 February, 2022</a:t>
            </a:fld>
            <a:endParaRPr lang="en-GB" dirty="0"/>
          </a:p>
        </p:txBody>
      </p:sp>
      <p:sp>
        <p:nvSpPr>
          <p:cNvPr id="57" name="Footer Placeholder 4"/>
          <p:cNvSpPr>
            <a:spLocks noGrp="1"/>
          </p:cNvSpPr>
          <p:nvPr>
            <p:ph type="ftr" sz="quarter" idx="3"/>
            <p:custDataLst>
              <p:tags r:id="rId1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r>
              <a:rPr lang="en-GB" smtClean="0"/>
              <a:t>EBRD Classification: </a:t>
            </a:r>
            <a:r>
              <a:rPr lang="en-GB" b="1" smtClean="0"/>
              <a:t> INTERNAL </a:t>
            </a:r>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055149" y="228600"/>
            <a:ext cx="1369714" cy="720000"/>
          </a:xfrm>
          <a:prstGeom prst="rect">
            <a:avLst/>
          </a:prstGeom>
        </p:spPr>
      </p:pic>
    </p:spTree>
    <p:extLst>
      <p:ext uri="{BB962C8B-B14F-4D97-AF65-F5344CB8AC3E}">
        <p14:creationId xmlns:p14="http://schemas.microsoft.com/office/powerpoint/2010/main" val="2624119142"/>
      </p:ext>
    </p:extLst>
  </p:cSld>
  <p:clrMap bg1="lt1" tx1="dk1" bg2="lt2" tx2="dk2" accent1="accent1" accent2="accent2" accent3="accent3" accent4="accent4" accent5="accent5" accent6="accent6" hlink="hlink" folHlink="folHlink"/>
  <p:sldLayoutIdLst>
    <p:sldLayoutId id="2147484078" r:id="rId1"/>
    <p:sldLayoutId id="2147484478" r:id="rId2"/>
    <p:sldLayoutId id="2147484075" r:id="rId3"/>
    <p:sldLayoutId id="2147484076" r:id="rId4"/>
    <p:sldLayoutId id="2147484496" r:id="rId5"/>
    <p:sldLayoutId id="2147484497" r:id="rId6"/>
    <p:sldLayoutId id="2147484498" r:id="rId7"/>
    <p:sldLayoutId id="2147484499" r:id="rId8"/>
    <p:sldLayoutId id="2147484500" r:id="rId9"/>
  </p:sldLayoutIdLst>
  <p:timing>
    <p:tnLst>
      <p:par>
        <p:cTn id="1" dur="indefinite" restart="never" nodeType="tmRoot"/>
      </p:par>
    </p:tnLst>
  </p:timing>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smtClean="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solidFill>
                  <a:srgbClr val="00539B"/>
                </a:solidFill>
              </a:rPr>
              <a:pPr/>
              <a:t>8 February, 2022</a:t>
            </a:fld>
            <a:endParaRPr lang="en-GB" dirty="0">
              <a:solidFill>
                <a:srgbClr val="00539B"/>
              </a:solidFill>
            </a:endParaRPr>
          </a:p>
        </p:txBody>
      </p:sp>
      <p:sp>
        <p:nvSpPr>
          <p:cNvPr id="57" name="Footer Placeholder 4"/>
          <p:cNvSpPr>
            <a:spLocks noGrp="1"/>
          </p:cNvSpPr>
          <p:nvPr>
            <p:ph type="ftr" sz="quarter" idx="3"/>
            <p:custDataLst>
              <p:tags r:id="rId58"/>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solidFill>
                  <a:srgbClr val="00539B"/>
                </a:solidFill>
              </a:rPr>
              <a:pPr/>
              <a:t>‹#›</a:t>
            </a:fld>
            <a:endParaRPr lang="en-GB" dirty="0">
              <a:solidFill>
                <a:srgbClr val="00539B"/>
              </a:solidFill>
            </a:endParaRPr>
          </a:p>
        </p:txBody>
      </p:sp>
      <p:pic>
        <p:nvPicPr>
          <p:cNvPr id="10" name="Picture 9"/>
          <p:cNvPicPr>
            <a:picLocks noChangeAspect="1"/>
          </p:cNvPicPr>
          <p:nvPr/>
        </p:nvPicPr>
        <p:blipFill>
          <a:blip r:embed="rId59" cstate="screen">
            <a:extLst>
              <a:ext uri="{28A0092B-C50C-407E-A947-70E740481C1C}">
                <a14:useLocalDpi xmlns:a14="http://schemas.microsoft.com/office/drawing/2010/main"/>
              </a:ext>
            </a:extLst>
          </a:blip>
          <a:stretch>
            <a:fillRect/>
          </a:stretch>
        </p:blipFill>
        <p:spPr>
          <a:xfrm>
            <a:off x="7055149" y="228600"/>
            <a:ext cx="1369714" cy="720000"/>
          </a:xfrm>
          <a:prstGeom prst="rect">
            <a:avLst/>
          </a:prstGeom>
        </p:spPr>
      </p:pic>
    </p:spTree>
    <p:extLst>
      <p:ext uri="{BB962C8B-B14F-4D97-AF65-F5344CB8AC3E}">
        <p14:creationId xmlns:p14="http://schemas.microsoft.com/office/powerpoint/2010/main" val="4111427729"/>
      </p:ext>
    </p:extLst>
  </p:cSld>
  <p:clrMap bg1="lt1" tx1="dk1" bg2="lt2" tx2="dk2" accent1="accent1" accent2="accent2" accent3="accent3" accent4="accent4" accent5="accent5" accent6="accent6" hlink="hlink" folHlink="folHlink"/>
  <p:sldLayoutIdLst>
    <p:sldLayoutId id="2147484422" r:id="rId1"/>
    <p:sldLayoutId id="2147484423" r:id="rId2"/>
    <p:sldLayoutId id="2147484424" r:id="rId3"/>
    <p:sldLayoutId id="2147484425" r:id="rId4"/>
    <p:sldLayoutId id="2147484426" r:id="rId5"/>
    <p:sldLayoutId id="2147484427" r:id="rId6"/>
    <p:sldLayoutId id="2147484428" r:id="rId7"/>
    <p:sldLayoutId id="2147484429" r:id="rId8"/>
    <p:sldLayoutId id="2147484430" r:id="rId9"/>
    <p:sldLayoutId id="2147484431" r:id="rId10"/>
    <p:sldLayoutId id="2147484432" r:id="rId11"/>
    <p:sldLayoutId id="2147484433" r:id="rId12"/>
    <p:sldLayoutId id="2147484434" r:id="rId13"/>
    <p:sldLayoutId id="2147484435" r:id="rId14"/>
    <p:sldLayoutId id="2147484436" r:id="rId15"/>
    <p:sldLayoutId id="2147484437" r:id="rId16"/>
    <p:sldLayoutId id="2147484438" r:id="rId17"/>
    <p:sldLayoutId id="2147484439" r:id="rId18"/>
    <p:sldLayoutId id="2147484440" r:id="rId19"/>
    <p:sldLayoutId id="2147484441" r:id="rId20"/>
    <p:sldLayoutId id="2147484442" r:id="rId21"/>
    <p:sldLayoutId id="2147484443" r:id="rId22"/>
    <p:sldLayoutId id="2147484444" r:id="rId23"/>
    <p:sldLayoutId id="2147484445" r:id="rId24"/>
    <p:sldLayoutId id="2147484446" r:id="rId25"/>
    <p:sldLayoutId id="2147484447" r:id="rId26"/>
    <p:sldLayoutId id="2147484448" r:id="rId27"/>
    <p:sldLayoutId id="2147484449" r:id="rId28"/>
    <p:sldLayoutId id="2147484450" r:id="rId29"/>
    <p:sldLayoutId id="2147484451" r:id="rId30"/>
    <p:sldLayoutId id="2147484452" r:id="rId31"/>
    <p:sldLayoutId id="2147484453" r:id="rId32"/>
    <p:sldLayoutId id="2147484454" r:id="rId33"/>
    <p:sldLayoutId id="2147484455" r:id="rId34"/>
    <p:sldLayoutId id="2147484456" r:id="rId35"/>
    <p:sldLayoutId id="2147484457" r:id="rId36"/>
    <p:sldLayoutId id="2147484458" r:id="rId37"/>
    <p:sldLayoutId id="2147484459" r:id="rId38"/>
    <p:sldLayoutId id="2147484460" r:id="rId39"/>
    <p:sldLayoutId id="2147484461" r:id="rId40"/>
    <p:sldLayoutId id="2147484462" r:id="rId41"/>
    <p:sldLayoutId id="2147484463" r:id="rId42"/>
    <p:sldLayoutId id="2147484464" r:id="rId43"/>
    <p:sldLayoutId id="2147484465" r:id="rId44"/>
    <p:sldLayoutId id="2147484466" r:id="rId45"/>
    <p:sldLayoutId id="2147484467" r:id="rId46"/>
    <p:sldLayoutId id="2147484468" r:id="rId47"/>
    <p:sldLayoutId id="2147484469" r:id="rId48"/>
    <p:sldLayoutId id="2147484470" r:id="rId49"/>
    <p:sldLayoutId id="2147484471" r:id="rId50"/>
    <p:sldLayoutId id="2147484472" r:id="rId51"/>
    <p:sldLayoutId id="2147484473" r:id="rId52"/>
    <p:sldLayoutId id="2147484474" r:id="rId53"/>
    <p:sldLayoutId id="2147484475" r:id="rId54"/>
    <p:sldLayoutId id="2147484476" r:id="rId55"/>
    <p:sldLayoutId id="2147484477" r:id="rId56"/>
  </p:sldLayoutIdLst>
  <p:timing>
    <p:tnLst>
      <p:par>
        <p:cTn id="1" dur="indefinite" restart="never" nodeType="tmRoot"/>
      </p:par>
    </p:tnLst>
  </p:timing>
  <p:hf hd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8.xml"/></Relationships>
</file>

<file path=ppt/slides/_rels/slide10.xml.rels><?xml version="1.0" encoding="UTF-8" standalone="yes"?>
<Relationships xmlns="http://schemas.openxmlformats.org/package/2006/relationships"><Relationship Id="rId3" Type="http://schemas.openxmlformats.org/officeDocument/2006/relationships/hyperlink" Target="mailto:delastog@ebrd.com" TargetMode="External"/><Relationship Id="rId2" Type="http://schemas.openxmlformats.org/officeDocument/2006/relationships/notesSlide" Target="../notesSlides/notesSlide10.xml"/><Relationship Id="rId1" Type="http://schemas.openxmlformats.org/officeDocument/2006/relationships/slideLayout" Target="../slideLayouts/slideLayout232.xml"/><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3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3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31.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8" Type="http://schemas.openxmlformats.org/officeDocument/2006/relationships/hyperlink" Target="https://en.wikipedia.org/wiki/File:Logo_EDF_Energies_Nouvelles.jpg" TargetMode="External"/><Relationship Id="rId13" Type="http://schemas.openxmlformats.org/officeDocument/2006/relationships/hyperlink" Target="https://en.wikipedia.org/wiki/File:ACWA_Power_logo.png" TargetMode="External"/><Relationship Id="rId18" Type="http://schemas.openxmlformats.org/officeDocument/2006/relationships/hyperlink" Target="https://www.google.co.uk/url?sa=i&amp;rct=j&amp;q=&amp;esrc=s&amp;source=images&amp;cd=&amp;cad=rja&amp;uact=8&amp;ved=0ahUKEwils5PerObXAhVFElAKHXQACLIQjRwIBw&amp;url=https://ci.ambafrance.org/Proparco-2360&amp;psig=AOvVaw10fOOb9KSQQjOlXftdu_5Y&amp;ust=1512133051381622" TargetMode="External"/><Relationship Id="rId26" Type="http://schemas.openxmlformats.org/officeDocument/2006/relationships/hyperlink" Target="https://www.google.co.uk/url?sa=i&amp;rct=j&amp;q=&amp;esrc=s&amp;source=images&amp;cd=&amp;cad=rja&amp;uact=8&amp;ved=0ahUKEwiczLGfrebXAhUKfFAKHcEqBIEQjRwIBw&amp;url=https://appablog.wordpress.com/2015/03/01/the-islamic-corporation-for-the-development-of-the-private-sector-icd-and-infrastructure-leasing-financial-services-limited-ilfs-sign-a-cooperation-agreement/&amp;psig=AOvVaw2d8ZiqKqXrAkhnuJRrae7C&amp;ust=1512133189247451" TargetMode="External"/><Relationship Id="rId3" Type="http://schemas.openxmlformats.org/officeDocument/2006/relationships/notesSlide" Target="../notesSlides/notesSlide5.xml"/><Relationship Id="rId21" Type="http://schemas.openxmlformats.org/officeDocument/2006/relationships/image" Target="../media/image24.gif"/><Relationship Id="rId7" Type="http://schemas.openxmlformats.org/officeDocument/2006/relationships/image" Target="../media/image15.png"/><Relationship Id="rId12" Type="http://schemas.openxmlformats.org/officeDocument/2006/relationships/image" Target="../media/image18.png"/><Relationship Id="rId17" Type="http://schemas.openxmlformats.org/officeDocument/2006/relationships/image" Target="../media/image22.jpeg"/><Relationship Id="rId25" Type="http://schemas.openxmlformats.org/officeDocument/2006/relationships/image" Target="../media/image26.jpeg"/><Relationship Id="rId2" Type="http://schemas.openxmlformats.org/officeDocument/2006/relationships/slideLayout" Target="../slideLayouts/slideLayout235.xml"/><Relationship Id="rId16" Type="http://schemas.openxmlformats.org/officeDocument/2006/relationships/image" Target="../media/image21.png"/><Relationship Id="rId20" Type="http://schemas.openxmlformats.org/officeDocument/2006/relationships/hyperlink" Target="https://www.google.co.uk/url?sa=i&amp;rct=j&amp;q=&amp;esrc=s&amp;source=images&amp;cd=&amp;cad=rja&amp;uact=8&amp;ved=0ahUKEwj6-rfprObXAhURU1AKHa2qBowQjRwIBw&amp;url=https://en.wikipedia.org/wiki/Islamic_Development_Bank&amp;psig=AOvVaw3FXJ_joJHd7GlHFZ1G_Crw&amp;ust=1512133076788423" TargetMode="External"/><Relationship Id="rId1" Type="http://schemas.openxmlformats.org/officeDocument/2006/relationships/tags" Target="../tags/tag240.xml"/><Relationship Id="rId6" Type="http://schemas.openxmlformats.org/officeDocument/2006/relationships/image" Target="../media/image14.png"/><Relationship Id="rId11" Type="http://schemas.openxmlformats.org/officeDocument/2006/relationships/image" Target="../media/image17.jpeg"/><Relationship Id="rId24" Type="http://schemas.openxmlformats.org/officeDocument/2006/relationships/hyperlink" Target="https://www.google.co.uk/url?sa=i&amp;rct=j&amp;q=&amp;esrc=s&amp;source=images&amp;cd=&amp;cad=rja&amp;uact=8&amp;ved=0ahUKEwjqgf-HrebXAhWQZlAKHXxmDLQQjRwIBw&amp;url=https://www.trucost.com/case-study/industrial-commercial-bank-china-icbc/&amp;psig=AOvVaw2YwBuriAtyb2z_h24XrsKS&amp;ust=1512133139283340" TargetMode="External"/><Relationship Id="rId5" Type="http://schemas.openxmlformats.org/officeDocument/2006/relationships/image" Target="../media/image13.jpeg"/><Relationship Id="rId15" Type="http://schemas.openxmlformats.org/officeDocument/2006/relationships/image" Target="../media/image20.png"/><Relationship Id="rId23" Type="http://schemas.openxmlformats.org/officeDocument/2006/relationships/image" Target="../media/image25.png"/><Relationship Id="rId10" Type="http://schemas.openxmlformats.org/officeDocument/2006/relationships/hyperlink" Target="http://www.google.fr/url?sa=i&amp;rct=j&amp;q=&amp;esrc=s&amp;source=images&amp;cd=&amp;cad=rja&amp;uact=8&amp;ved=0ahUKEwiw74rYtZXWAhXKthQKHc9hB9sQjRwIBw&amp;url=http://onlineethiopia.net/2016/03/egyptian-company-to-invest-in-ethiopia/&amp;psig=AFQjCNEfId7wlU36wQR8P_wh6HGxuUvJlQ&amp;ust=1504954268351986" TargetMode="External"/><Relationship Id="rId19" Type="http://schemas.openxmlformats.org/officeDocument/2006/relationships/image" Target="../media/image23.jpeg"/><Relationship Id="rId4" Type="http://schemas.openxmlformats.org/officeDocument/2006/relationships/image" Target="../media/image12.jpg"/><Relationship Id="rId9" Type="http://schemas.openxmlformats.org/officeDocument/2006/relationships/image" Target="../media/image16.jpeg"/><Relationship Id="rId14" Type="http://schemas.openxmlformats.org/officeDocument/2006/relationships/image" Target="../media/image19.png"/><Relationship Id="rId22" Type="http://schemas.openxmlformats.org/officeDocument/2006/relationships/hyperlink" Target="https://www.google.co.uk/url?sa=i&amp;rct=j&amp;q=&amp;esrc=s&amp;source=images&amp;cd=&amp;cad=rja&amp;uact=8&amp;ved=0ahUKEwidnuT7rObXAhXQYlAKHaCOBZIQjRwIBw&amp;url=https://www.fmo.nl/&amp;psig=AOvVaw1SGooCCbOLRgjUxP015Bek&amp;ust=1512133107971286" TargetMode="External"/><Relationship Id="rId27" Type="http://schemas.openxmlformats.org/officeDocument/2006/relationships/image" Target="../media/image27.jpe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34.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3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3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0545" y="4504003"/>
            <a:ext cx="7324936" cy="1198550"/>
          </a:xfrm>
        </p:spPr>
        <p:txBody>
          <a:bodyPr>
            <a:noAutofit/>
          </a:bodyPr>
          <a:lstStyle/>
          <a:p>
            <a:r>
              <a:rPr lang="en-GB" sz="2800" dirty="0" smtClean="0"/>
              <a:t>Panel </a:t>
            </a:r>
            <a:r>
              <a:rPr lang="en-GB" sz="2800" dirty="0" smtClean="0"/>
              <a:t>2 – </a:t>
            </a:r>
            <a:r>
              <a:rPr lang="en-GB" sz="2800" dirty="0"/>
              <a:t>Electricity trading in/with the MENA </a:t>
            </a:r>
            <a:r>
              <a:rPr lang="en-GB" sz="2800" dirty="0" smtClean="0"/>
              <a:t>region: an EBRD perspective on Egypt</a:t>
            </a:r>
            <a:endParaRPr lang="en-US" sz="2800" dirty="0"/>
          </a:p>
        </p:txBody>
      </p:sp>
      <p:sp>
        <p:nvSpPr>
          <p:cNvPr id="3" name="Text Placeholder 2"/>
          <p:cNvSpPr>
            <a:spLocks noGrp="1"/>
          </p:cNvSpPr>
          <p:nvPr>
            <p:ph type="body" sz="quarter" idx="10"/>
          </p:nvPr>
        </p:nvSpPr>
        <p:spPr>
          <a:xfrm>
            <a:off x="120545" y="5917695"/>
            <a:ext cx="6127750" cy="609600"/>
          </a:xfrm>
        </p:spPr>
        <p:txBody>
          <a:bodyPr/>
          <a:lstStyle/>
          <a:p>
            <a:r>
              <a:rPr lang="en-GB" dirty="0"/>
              <a:t>Med-TSO MEDREG Workshop</a:t>
            </a:r>
            <a:endParaRPr lang="en-GB" dirty="0" smtClean="0"/>
          </a:p>
          <a:p>
            <a:r>
              <a:rPr lang="en-GB" dirty="0" smtClean="0"/>
              <a:t>9 February 2022</a:t>
            </a:r>
            <a:endParaRPr lang="en-GB" dirty="0"/>
          </a:p>
        </p:txBody>
      </p:sp>
    </p:spTree>
    <p:extLst>
      <p:ext uri="{BB962C8B-B14F-4D97-AF65-F5344CB8AC3E}">
        <p14:creationId xmlns:p14="http://schemas.microsoft.com/office/powerpoint/2010/main" val="4010715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875" y="53627"/>
            <a:ext cx="6757944" cy="1000125"/>
          </a:xfrm>
        </p:spPr>
        <p:txBody>
          <a:bodyPr>
            <a:normAutofit/>
          </a:bodyPr>
          <a:lstStyle/>
          <a:p>
            <a:r>
              <a:rPr lang="en-GB" sz="2400" b="0" dirty="0" smtClean="0">
                <a:latin typeface="Bodoni MT" panose="02070603080606020203"/>
              </a:rPr>
              <a:t>Thank </a:t>
            </a:r>
            <a:r>
              <a:rPr lang="en-GB" sz="2400" b="0" dirty="0" smtClean="0">
                <a:latin typeface="Bodoni MT" panose="02070603080606020203"/>
              </a:rPr>
              <a:t>you for your attention </a:t>
            </a:r>
            <a:endParaRPr lang="en-GB" sz="2400" b="0" dirty="0">
              <a:latin typeface="Bodoni MT" panose="02070603080606020203"/>
            </a:endParaRPr>
          </a:p>
        </p:txBody>
      </p:sp>
      <p:sp>
        <p:nvSpPr>
          <p:cNvPr id="11" name="Slide Number Placeholder 6"/>
          <p:cNvSpPr>
            <a:spLocks noGrp="1"/>
          </p:cNvSpPr>
          <p:nvPr>
            <p:ph type="sldNum" sz="quarter" idx="4294967295"/>
          </p:nvPr>
        </p:nvSpPr>
        <p:spPr>
          <a:xfrm>
            <a:off x="8278813" y="6480176"/>
            <a:ext cx="360362" cy="377825"/>
          </a:xfrm>
          <a:prstGeom prst="rect">
            <a:avLst/>
          </a:prstGeom>
        </p:spPr>
        <p:txBody>
          <a:bodyPr/>
          <a:lstStyle/>
          <a:p>
            <a:pPr>
              <a:defRPr/>
            </a:pPr>
            <a:fld id="{8D478A22-A7AB-4199-B82F-836D65FC8F4F}" type="slidenum">
              <a:rPr lang="en-GB" smtClean="0"/>
              <a:pPr>
                <a:defRPr/>
              </a:pPr>
              <a:t>10</a:t>
            </a:fld>
            <a:endParaRPr lang="en-GB" dirty="0"/>
          </a:p>
        </p:txBody>
      </p:sp>
      <p:sp>
        <p:nvSpPr>
          <p:cNvPr id="12" name="Rectangle 11"/>
          <p:cNvSpPr/>
          <p:nvPr/>
        </p:nvSpPr>
        <p:spPr>
          <a:xfrm>
            <a:off x="209472" y="1179842"/>
            <a:ext cx="6079567" cy="1717393"/>
          </a:xfrm>
          <a:prstGeom prst="rect">
            <a:avLst/>
          </a:prstGeom>
        </p:spPr>
        <p:txBody>
          <a:bodyPr wrap="square">
            <a:spAutoFit/>
          </a:bodyPr>
          <a:lstStyle/>
          <a:p>
            <a:pPr lvl="0" defTabSz="911225">
              <a:lnSpc>
                <a:spcPct val="110000"/>
              </a:lnSpc>
            </a:pPr>
            <a:r>
              <a:rPr lang="en-GB" sz="2400" b="1" dirty="0">
                <a:solidFill>
                  <a:schemeClr val="accent1"/>
                </a:solidFill>
                <a:latin typeface="Franklin Gothic Book" panose="020B0503020102020204" pitchFamily="34" charset="0"/>
              </a:rPr>
              <a:t>Gabriel de Lastours</a:t>
            </a:r>
          </a:p>
          <a:p>
            <a:pPr lvl="0" defTabSz="911225">
              <a:lnSpc>
                <a:spcPct val="110000"/>
              </a:lnSpc>
            </a:pPr>
            <a:r>
              <a:rPr lang="en-GB" sz="1800" dirty="0" smtClean="0">
                <a:solidFill>
                  <a:schemeClr val="accent2"/>
                </a:solidFill>
                <a:latin typeface="Franklin Gothic Book" panose="020B0503020102020204" pitchFamily="34" charset="0"/>
              </a:rPr>
              <a:t>Regional </a:t>
            </a:r>
            <a:r>
              <a:rPr lang="en-GB" sz="1800" dirty="0">
                <a:solidFill>
                  <a:schemeClr val="accent2"/>
                </a:solidFill>
                <a:latin typeface="Franklin Gothic Book" panose="020B0503020102020204" pitchFamily="34" charset="0"/>
              </a:rPr>
              <a:t>Head, </a:t>
            </a:r>
            <a:r>
              <a:rPr lang="en-GB" sz="1800" dirty="0" smtClean="0">
                <a:solidFill>
                  <a:schemeClr val="accent2"/>
                </a:solidFill>
                <a:latin typeface="Franklin Gothic Book" panose="020B0503020102020204" pitchFamily="34" charset="0"/>
              </a:rPr>
              <a:t>SEMED</a:t>
            </a:r>
          </a:p>
          <a:p>
            <a:pPr lvl="0" defTabSz="911225">
              <a:lnSpc>
                <a:spcPct val="110000"/>
              </a:lnSpc>
            </a:pPr>
            <a:r>
              <a:rPr lang="en-GB" sz="1800" dirty="0" smtClean="0">
                <a:solidFill>
                  <a:schemeClr val="accent2"/>
                </a:solidFill>
                <a:latin typeface="Franklin Gothic Book" panose="020B0503020102020204" pitchFamily="34" charset="0"/>
              </a:rPr>
              <a:t>Energy Eurasia MEA</a:t>
            </a:r>
          </a:p>
          <a:p>
            <a:pPr lvl="0" defTabSz="911225">
              <a:lnSpc>
                <a:spcPct val="110000"/>
              </a:lnSpc>
            </a:pPr>
            <a:r>
              <a:rPr lang="en-GB" sz="1800" b="1" dirty="0" smtClean="0">
                <a:solidFill>
                  <a:schemeClr val="accent2"/>
                </a:solidFill>
                <a:latin typeface="Franklin Gothic Book" panose="020B0503020102020204" pitchFamily="34" charset="0"/>
              </a:rPr>
              <a:t>EBRD</a:t>
            </a:r>
            <a:endParaRPr lang="en-GB" sz="1800" b="1" dirty="0">
              <a:solidFill>
                <a:schemeClr val="accent2"/>
              </a:solidFill>
              <a:latin typeface="Franklin Gothic Book" panose="020B0503020102020204" pitchFamily="34" charset="0"/>
            </a:endParaRPr>
          </a:p>
          <a:p>
            <a:pPr lvl="0" defTabSz="911225">
              <a:lnSpc>
                <a:spcPct val="110000"/>
              </a:lnSpc>
            </a:pPr>
            <a:r>
              <a:rPr lang="en-GB" sz="1800" dirty="0" smtClean="0">
                <a:solidFill>
                  <a:schemeClr val="accent1"/>
                </a:solidFill>
                <a:latin typeface="Franklin Gothic Book" panose="020B0503020102020204" pitchFamily="34" charset="0"/>
                <a:hlinkClick r:id="rId3"/>
              </a:rPr>
              <a:t>delastog@ebrd.com</a:t>
            </a:r>
            <a:r>
              <a:rPr lang="en-GB" sz="1800" dirty="0" smtClean="0">
                <a:solidFill>
                  <a:schemeClr val="accent1"/>
                </a:solidFill>
                <a:latin typeface="Franklin Gothic Book" panose="020B0503020102020204" pitchFamily="34" charset="0"/>
              </a:rPr>
              <a:t> </a:t>
            </a:r>
            <a:endParaRPr lang="en-GB" sz="1800" dirty="0">
              <a:solidFill>
                <a:schemeClr val="accent1"/>
              </a:solidFill>
              <a:latin typeface="Franklin Gothic Book" panose="020B0503020102020204" pitchFamily="34" charset="0"/>
            </a:endParaRPr>
          </a:p>
        </p:txBody>
      </p:sp>
      <p:pic>
        <p:nvPicPr>
          <p:cNvPr id="14" name="Picture 2" descr="Lekela secures $252m funding for West Bakr wind project in Egyp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8216" b="12861"/>
          <a:stretch/>
        </p:blipFill>
        <p:spPr bwMode="auto">
          <a:xfrm>
            <a:off x="4427034" y="1201259"/>
            <a:ext cx="4567785" cy="50532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473" y="3157844"/>
            <a:ext cx="4128847" cy="3096635"/>
          </a:xfrm>
          <a:prstGeom prst="rect">
            <a:avLst/>
          </a:prstGeom>
        </p:spPr>
      </p:pic>
    </p:spTree>
    <p:extLst>
      <p:ext uri="{BB962C8B-B14F-4D97-AF65-F5344CB8AC3E}">
        <p14:creationId xmlns:p14="http://schemas.microsoft.com/office/powerpoint/2010/main" val="3419467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
          <p:cNvSpPr>
            <a:spLocks noGrp="1" noChangeArrowheads="1"/>
          </p:cNvSpPr>
          <p:nvPr>
            <p:ph type="title"/>
          </p:nvPr>
        </p:nvSpPr>
        <p:spPr>
          <a:xfrm>
            <a:off x="121644" y="147955"/>
            <a:ext cx="7031272" cy="809624"/>
          </a:xfrm>
        </p:spPr>
        <p:txBody>
          <a:bodyPr>
            <a:normAutofit/>
          </a:bodyPr>
          <a:lstStyle/>
          <a:p>
            <a:r>
              <a:rPr lang="en-US" altLang="en-US" sz="2400" dirty="0" smtClean="0">
                <a:ea typeface="ＭＳ Ｐゴシック" pitchFamily="34" charset="-128"/>
              </a:rPr>
              <a:t>EBRD finances the energy transition …</a:t>
            </a:r>
            <a:endParaRPr lang="en-GB" altLang="en-US" sz="2400" dirty="0">
              <a:solidFill>
                <a:schemeClr val="tx1">
                  <a:lumMod val="60000"/>
                  <a:lumOff val="40000"/>
                </a:schemeClr>
              </a:solidFill>
            </a:endParaRPr>
          </a:p>
        </p:txBody>
      </p:sp>
      <p:pic>
        <p:nvPicPr>
          <p:cNvPr id="302" name="Picture 301"/>
          <p:cNvPicPr>
            <a:picLocks noChangeAspect="1"/>
          </p:cNvPicPr>
          <p:nvPr/>
        </p:nvPicPr>
        <p:blipFill rotWithShape="1">
          <a:blip r:embed="rId3"/>
          <a:srcRect t="44856" r="59366" b="13289"/>
          <a:stretch/>
        </p:blipFill>
        <p:spPr>
          <a:xfrm>
            <a:off x="120033" y="1335369"/>
            <a:ext cx="8892858" cy="5072687"/>
          </a:xfrm>
          <a:prstGeom prst="rect">
            <a:avLst/>
          </a:prstGeom>
        </p:spPr>
      </p:pic>
      <p:sp>
        <p:nvSpPr>
          <p:cNvPr id="304" name="Rectangle 303"/>
          <p:cNvSpPr/>
          <p:nvPr/>
        </p:nvSpPr>
        <p:spPr>
          <a:xfrm>
            <a:off x="130193" y="5433462"/>
            <a:ext cx="3273407" cy="958226"/>
          </a:xfrm>
          <a:prstGeom prst="rect">
            <a:avLst/>
          </a:prstGeom>
          <a:solidFill>
            <a:srgbClr val="92D050">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67891" lvl="1" indent="-214313" algn="just" eaLnBrk="0" hangingPunct="0">
              <a:spcAft>
                <a:spcPts val="225"/>
              </a:spcAft>
              <a:buClr>
                <a:srgbClr val="58595B"/>
              </a:buClr>
              <a:buSzPct val="100000"/>
              <a:buFont typeface="Wingdings" panose="05000000000000000000" pitchFamily="2" charset="2"/>
              <a:buChar char="ü"/>
            </a:pPr>
            <a:r>
              <a:rPr lang="en-GB" b="1" dirty="0">
                <a:solidFill>
                  <a:schemeClr val="accent6"/>
                </a:solidFill>
                <a:latin typeface="Franklin Gothic Book" panose="020B0503020102020204" pitchFamily="34" charset="0"/>
                <a:ea typeface="Franklin Gothic Book"/>
                <a:cs typeface="Franklin Gothic Book"/>
              </a:rPr>
              <a:t>EUR</a:t>
            </a:r>
            <a:r>
              <a:rPr lang="en-GB" dirty="0">
                <a:solidFill>
                  <a:schemeClr val="accent6"/>
                </a:solidFill>
                <a:latin typeface="Franklin Gothic Book" panose="020B0503020102020204" pitchFamily="34" charset="0"/>
                <a:ea typeface="Franklin Gothic Book"/>
                <a:cs typeface="Franklin Gothic Book"/>
              </a:rPr>
              <a:t> </a:t>
            </a:r>
            <a:r>
              <a:rPr lang="en-GB" b="1" dirty="0">
                <a:solidFill>
                  <a:schemeClr val="accent6"/>
                </a:solidFill>
                <a:latin typeface="Franklin Gothic Book" panose="020B0503020102020204" pitchFamily="34" charset="0"/>
                <a:ea typeface="Franklin Gothic Book"/>
                <a:cs typeface="Franklin Gothic Book"/>
              </a:rPr>
              <a:t>2.1 billion </a:t>
            </a:r>
            <a:r>
              <a:rPr lang="en-GB" dirty="0">
                <a:solidFill>
                  <a:schemeClr val="accent6"/>
                </a:solidFill>
                <a:latin typeface="Franklin Gothic Book" panose="020B0503020102020204" pitchFamily="34" charset="0"/>
                <a:ea typeface="Franklin Gothic Book"/>
                <a:cs typeface="Franklin Gothic Book"/>
              </a:rPr>
              <a:t>of active EBRD investment</a:t>
            </a:r>
          </a:p>
          <a:p>
            <a:pPr marL="267891" lvl="1" indent="-214313" algn="just" eaLnBrk="0" hangingPunct="0">
              <a:spcAft>
                <a:spcPts val="225"/>
              </a:spcAft>
              <a:buClr>
                <a:srgbClr val="58595B"/>
              </a:buClr>
              <a:buSzPct val="100000"/>
              <a:buFont typeface="Wingdings" panose="05000000000000000000" pitchFamily="2" charset="2"/>
              <a:buChar char="ü"/>
            </a:pPr>
            <a:r>
              <a:rPr lang="en-GB" b="1" dirty="0">
                <a:solidFill>
                  <a:schemeClr val="accent6"/>
                </a:solidFill>
                <a:latin typeface="Franklin Gothic Book" panose="020B0503020102020204" pitchFamily="34" charset="0"/>
                <a:ea typeface="Franklin Gothic Book"/>
                <a:cs typeface="Franklin Gothic Book"/>
              </a:rPr>
              <a:t>48 Projects</a:t>
            </a:r>
          </a:p>
          <a:p>
            <a:pPr marL="267891" lvl="1" indent="-214313" algn="just" eaLnBrk="0" hangingPunct="0">
              <a:spcAft>
                <a:spcPts val="225"/>
              </a:spcAft>
              <a:buClr>
                <a:srgbClr val="58595B"/>
              </a:buClr>
              <a:buSzPct val="100000"/>
              <a:buFont typeface="Wingdings" panose="05000000000000000000" pitchFamily="2" charset="2"/>
              <a:buChar char="ü"/>
            </a:pPr>
            <a:r>
              <a:rPr lang="en-GB" b="1" dirty="0">
                <a:solidFill>
                  <a:schemeClr val="accent6"/>
                </a:solidFill>
                <a:latin typeface="Franklin Gothic Book" panose="020B0503020102020204" pitchFamily="34" charset="0"/>
                <a:ea typeface="Franklin Gothic Book"/>
                <a:cs typeface="Franklin Gothic Book"/>
              </a:rPr>
              <a:t>37 RES projects </a:t>
            </a:r>
            <a:endParaRPr lang="en-GB" dirty="0">
              <a:solidFill>
                <a:schemeClr val="accent6"/>
              </a:solidFill>
              <a:latin typeface="Franklin Gothic Book" panose="020B0503020102020204" pitchFamily="34" charset="0"/>
              <a:ea typeface="Franklin Gothic Book"/>
              <a:cs typeface="Franklin Gothic Book"/>
            </a:endParaRPr>
          </a:p>
          <a:p>
            <a:pPr marL="267891" lvl="1" indent="-214313" algn="just" eaLnBrk="0" hangingPunct="0">
              <a:spcAft>
                <a:spcPts val="225"/>
              </a:spcAft>
              <a:buClr>
                <a:srgbClr val="58595B"/>
              </a:buClr>
              <a:buSzPct val="100000"/>
              <a:buFont typeface="Wingdings" panose="05000000000000000000" pitchFamily="2" charset="2"/>
              <a:buChar char="ü"/>
            </a:pPr>
            <a:r>
              <a:rPr lang="en-GB" b="1" dirty="0">
                <a:solidFill>
                  <a:schemeClr val="accent6"/>
                </a:solidFill>
                <a:latin typeface="Franklin Gothic Book" panose="020B0503020102020204" pitchFamily="34" charset="0"/>
                <a:ea typeface="Franklin Gothic Book"/>
                <a:cs typeface="Franklin Gothic Book"/>
              </a:rPr>
              <a:t>1,954 MW </a:t>
            </a:r>
            <a:r>
              <a:rPr lang="en-GB" dirty="0">
                <a:solidFill>
                  <a:schemeClr val="accent6"/>
                </a:solidFill>
                <a:latin typeface="Franklin Gothic Book" panose="020B0503020102020204" pitchFamily="34" charset="0"/>
                <a:ea typeface="Franklin Gothic Book"/>
                <a:cs typeface="Franklin Gothic Book"/>
              </a:rPr>
              <a:t>of renewable capacity</a:t>
            </a:r>
          </a:p>
        </p:txBody>
      </p:sp>
      <p:cxnSp>
        <p:nvCxnSpPr>
          <p:cNvPr id="309" name="Elbow Connector 308"/>
          <p:cNvCxnSpPr/>
          <p:nvPr/>
        </p:nvCxnSpPr>
        <p:spPr>
          <a:xfrm rot="10800000" flipV="1">
            <a:off x="1417935" y="3139440"/>
            <a:ext cx="782022" cy="623166"/>
          </a:xfrm>
          <a:prstGeom prst="bentConnector3">
            <a:avLst>
              <a:gd name="adj1" fmla="val 50000"/>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10" name="TextBox 309"/>
          <p:cNvSpPr txBox="1"/>
          <p:nvPr/>
        </p:nvSpPr>
        <p:spPr>
          <a:xfrm>
            <a:off x="1182987" y="4243046"/>
            <a:ext cx="1960883" cy="646331"/>
          </a:xfrm>
          <a:prstGeom prst="rect">
            <a:avLst/>
          </a:prstGeom>
          <a:solidFill>
            <a:srgbClr val="D7E4BD"/>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Tunisia	</a:t>
            </a:r>
          </a:p>
          <a:p>
            <a:pPr fontAlgn="base">
              <a:spcBef>
                <a:spcPct val="0"/>
              </a:spcBef>
              <a:spcAft>
                <a:spcPct val="0"/>
              </a:spcAft>
            </a:pPr>
            <a:r>
              <a:rPr lang="en-US" sz="1200" dirty="0">
                <a:solidFill>
                  <a:srgbClr val="000000"/>
                </a:solidFill>
              </a:rPr>
              <a:t>2 projects </a:t>
            </a:r>
          </a:p>
          <a:p>
            <a:pPr fontAlgn="base">
              <a:spcBef>
                <a:spcPct val="0"/>
              </a:spcBef>
              <a:spcAft>
                <a:spcPct val="0"/>
              </a:spcAft>
            </a:pPr>
            <a:r>
              <a:rPr lang="en-GB" sz="1200" dirty="0">
                <a:solidFill>
                  <a:srgbClr val="000000"/>
                </a:solidFill>
              </a:rPr>
              <a:t>EBRD finance: EUR 246mm</a:t>
            </a:r>
          </a:p>
        </p:txBody>
      </p:sp>
      <p:cxnSp>
        <p:nvCxnSpPr>
          <p:cNvPr id="311" name="Elbow Connector 310"/>
          <p:cNvCxnSpPr>
            <a:stCxn id="310" idx="0"/>
          </p:cNvCxnSpPr>
          <p:nvPr/>
        </p:nvCxnSpPr>
        <p:spPr>
          <a:xfrm rot="5400000" flipH="1" flipV="1">
            <a:off x="2494712" y="3593887"/>
            <a:ext cx="317877" cy="980442"/>
          </a:xfrm>
          <a:prstGeom prst="bentConnector2">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13" name="TextBox 312"/>
          <p:cNvSpPr txBox="1"/>
          <p:nvPr/>
        </p:nvSpPr>
        <p:spPr>
          <a:xfrm>
            <a:off x="7095270" y="1478311"/>
            <a:ext cx="1730080" cy="1569660"/>
          </a:xfrm>
          <a:prstGeom prst="rect">
            <a:avLst/>
          </a:prstGeom>
          <a:solidFill>
            <a:srgbClr val="D7E4BD"/>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Jordan	</a:t>
            </a:r>
          </a:p>
          <a:p>
            <a:pPr fontAlgn="base">
              <a:spcBef>
                <a:spcPct val="0"/>
              </a:spcBef>
              <a:spcAft>
                <a:spcPct val="0"/>
              </a:spcAft>
            </a:pPr>
            <a:r>
              <a:rPr lang="en-US" sz="1200" dirty="0">
                <a:solidFill>
                  <a:srgbClr val="000000"/>
                </a:solidFill>
              </a:rPr>
              <a:t>16 projects (12 RES)</a:t>
            </a:r>
          </a:p>
          <a:p>
            <a:pPr fontAlgn="base">
              <a:spcBef>
                <a:spcPct val="0"/>
              </a:spcBef>
              <a:spcAft>
                <a:spcPct val="0"/>
              </a:spcAft>
            </a:pPr>
            <a:r>
              <a:rPr lang="en-GB" sz="1200" dirty="0">
                <a:solidFill>
                  <a:srgbClr val="000000"/>
                </a:solidFill>
              </a:rPr>
              <a:t>EBRD finance: EUR 735mm</a:t>
            </a:r>
          </a:p>
          <a:p>
            <a:pPr fontAlgn="base">
              <a:spcBef>
                <a:spcPct val="0"/>
              </a:spcBef>
              <a:spcAft>
                <a:spcPct val="0"/>
              </a:spcAft>
            </a:pPr>
            <a:r>
              <a:rPr lang="en-US" sz="1200" dirty="0">
                <a:solidFill>
                  <a:srgbClr val="000000"/>
                </a:solidFill>
              </a:rPr>
              <a:t>463 MW total RES capacity</a:t>
            </a:r>
          </a:p>
          <a:p>
            <a:pPr fontAlgn="base">
              <a:spcBef>
                <a:spcPct val="0"/>
              </a:spcBef>
              <a:spcAft>
                <a:spcPct val="0"/>
              </a:spcAft>
            </a:pPr>
            <a:r>
              <a:rPr lang="en-GB" sz="1200" b="0" dirty="0">
                <a:solidFill>
                  <a:srgbClr val="000000"/>
                </a:solidFill>
              </a:rPr>
              <a:t>336</a:t>
            </a:r>
            <a:r>
              <a:rPr lang="en-US" sz="1200" b="0" dirty="0">
                <a:solidFill>
                  <a:srgbClr val="000000"/>
                </a:solidFill>
              </a:rPr>
              <a:t> MW Solar</a:t>
            </a:r>
          </a:p>
          <a:p>
            <a:pPr fontAlgn="base">
              <a:spcBef>
                <a:spcPct val="0"/>
              </a:spcBef>
              <a:spcAft>
                <a:spcPct val="0"/>
              </a:spcAft>
            </a:pPr>
            <a:r>
              <a:rPr lang="en-US" sz="1200" b="0" dirty="0">
                <a:solidFill>
                  <a:srgbClr val="000000"/>
                </a:solidFill>
              </a:rPr>
              <a:t>127 MW Wind</a:t>
            </a:r>
          </a:p>
        </p:txBody>
      </p:sp>
      <p:cxnSp>
        <p:nvCxnSpPr>
          <p:cNvPr id="314" name="Elbow Connector 313"/>
          <p:cNvCxnSpPr/>
          <p:nvPr/>
        </p:nvCxnSpPr>
        <p:spPr>
          <a:xfrm rot="16200000" flipH="1">
            <a:off x="7602995" y="3405289"/>
            <a:ext cx="714637" cy="1"/>
          </a:xfrm>
          <a:prstGeom prst="bentConnector3">
            <a:avLst>
              <a:gd name="adj1" fmla="val 50000"/>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15" name="TextBox 314"/>
          <p:cNvSpPr txBox="1"/>
          <p:nvPr/>
        </p:nvSpPr>
        <p:spPr>
          <a:xfrm>
            <a:off x="4594881" y="2493764"/>
            <a:ext cx="2023085" cy="646331"/>
          </a:xfrm>
          <a:prstGeom prst="rect">
            <a:avLst/>
          </a:prstGeom>
          <a:solidFill>
            <a:srgbClr val="D7E4BD"/>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Lebanon	</a:t>
            </a:r>
          </a:p>
          <a:p>
            <a:pPr fontAlgn="base">
              <a:spcBef>
                <a:spcPct val="0"/>
              </a:spcBef>
              <a:spcAft>
                <a:spcPct val="0"/>
              </a:spcAft>
            </a:pPr>
            <a:r>
              <a:rPr lang="en-US" sz="1200" dirty="0">
                <a:solidFill>
                  <a:srgbClr val="000000"/>
                </a:solidFill>
              </a:rPr>
              <a:t>1 project </a:t>
            </a:r>
          </a:p>
          <a:p>
            <a:pPr fontAlgn="base">
              <a:spcBef>
                <a:spcPct val="0"/>
              </a:spcBef>
              <a:spcAft>
                <a:spcPct val="0"/>
              </a:spcAft>
            </a:pPr>
            <a:r>
              <a:rPr lang="en-GB" sz="1200" dirty="0">
                <a:solidFill>
                  <a:srgbClr val="000000"/>
                </a:solidFill>
              </a:rPr>
              <a:t>EBRD finance: EUR 16mm</a:t>
            </a:r>
          </a:p>
        </p:txBody>
      </p:sp>
      <p:cxnSp>
        <p:nvCxnSpPr>
          <p:cNvPr id="316" name="Elbow Connector 315"/>
          <p:cNvCxnSpPr>
            <a:stCxn id="315" idx="2"/>
          </p:cNvCxnSpPr>
          <p:nvPr/>
        </p:nvCxnSpPr>
        <p:spPr>
          <a:xfrm rot="16200000" flipH="1">
            <a:off x="6451808" y="2294711"/>
            <a:ext cx="356975" cy="2047742"/>
          </a:xfrm>
          <a:prstGeom prst="bentConnector2">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08" name="TextBox 307"/>
          <p:cNvSpPr txBox="1"/>
          <p:nvPr/>
        </p:nvSpPr>
        <p:spPr>
          <a:xfrm>
            <a:off x="855075" y="1977673"/>
            <a:ext cx="2024361" cy="1200329"/>
          </a:xfrm>
          <a:prstGeom prst="rect">
            <a:avLst/>
          </a:prstGeom>
          <a:solidFill>
            <a:srgbClr val="D7E4BD"/>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Morocco	</a:t>
            </a:r>
          </a:p>
          <a:p>
            <a:pPr fontAlgn="base">
              <a:spcBef>
                <a:spcPct val="0"/>
              </a:spcBef>
              <a:spcAft>
                <a:spcPct val="0"/>
              </a:spcAft>
            </a:pPr>
            <a:r>
              <a:rPr lang="en-US" sz="1200" dirty="0">
                <a:solidFill>
                  <a:srgbClr val="000000"/>
                </a:solidFill>
              </a:rPr>
              <a:t>3 projects (2 RES)</a:t>
            </a:r>
          </a:p>
          <a:p>
            <a:pPr fontAlgn="base">
              <a:spcBef>
                <a:spcPct val="0"/>
              </a:spcBef>
              <a:spcAft>
                <a:spcPct val="0"/>
              </a:spcAft>
            </a:pPr>
            <a:r>
              <a:rPr lang="en-GB" sz="1200" dirty="0">
                <a:solidFill>
                  <a:srgbClr val="000000"/>
                </a:solidFill>
              </a:rPr>
              <a:t>EBRD finance: EUR 147mm</a:t>
            </a:r>
          </a:p>
          <a:p>
            <a:pPr fontAlgn="base">
              <a:spcBef>
                <a:spcPct val="0"/>
              </a:spcBef>
              <a:spcAft>
                <a:spcPct val="0"/>
              </a:spcAft>
            </a:pPr>
            <a:r>
              <a:rPr lang="en-US" sz="1200" dirty="0">
                <a:solidFill>
                  <a:srgbClr val="000000"/>
                </a:solidFill>
              </a:rPr>
              <a:t>235 MW total RES capacity</a:t>
            </a:r>
          </a:p>
          <a:p>
            <a:pPr fontAlgn="base">
              <a:spcBef>
                <a:spcPct val="0"/>
              </a:spcBef>
              <a:spcAft>
                <a:spcPct val="0"/>
              </a:spcAft>
            </a:pPr>
            <a:r>
              <a:rPr lang="en-GB" sz="1200" b="0" dirty="0">
                <a:solidFill>
                  <a:srgbClr val="000000"/>
                </a:solidFill>
              </a:rPr>
              <a:t>120</a:t>
            </a:r>
            <a:r>
              <a:rPr lang="en-US" sz="1200" b="0" dirty="0">
                <a:solidFill>
                  <a:srgbClr val="000000"/>
                </a:solidFill>
              </a:rPr>
              <a:t> MW Wind</a:t>
            </a:r>
          </a:p>
          <a:p>
            <a:pPr fontAlgn="base">
              <a:spcBef>
                <a:spcPct val="0"/>
              </a:spcBef>
              <a:spcAft>
                <a:spcPct val="0"/>
              </a:spcAft>
            </a:pPr>
            <a:r>
              <a:rPr lang="en-US" sz="1200" b="0" dirty="0">
                <a:solidFill>
                  <a:srgbClr val="000000"/>
                </a:solidFill>
              </a:rPr>
              <a:t>115 MW Hydro rehab</a:t>
            </a:r>
          </a:p>
        </p:txBody>
      </p:sp>
      <p:cxnSp>
        <p:nvCxnSpPr>
          <p:cNvPr id="20" name="Straight Arrow Connector 19"/>
          <p:cNvCxnSpPr/>
          <p:nvPr/>
        </p:nvCxnSpPr>
        <p:spPr>
          <a:xfrm>
            <a:off x="5583302" y="5051074"/>
            <a:ext cx="289178" cy="0"/>
          </a:xfrm>
          <a:prstGeom prst="straightConnector1">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06" name="TextBox 305"/>
          <p:cNvSpPr txBox="1"/>
          <p:nvPr/>
        </p:nvSpPr>
        <p:spPr>
          <a:xfrm>
            <a:off x="3698240" y="4266244"/>
            <a:ext cx="2021840" cy="1384995"/>
          </a:xfrm>
          <a:prstGeom prst="rect">
            <a:avLst/>
          </a:prstGeom>
          <a:solidFill>
            <a:srgbClr val="D7E4BD"/>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EGYPT	</a:t>
            </a:r>
          </a:p>
          <a:p>
            <a:pPr fontAlgn="base">
              <a:spcBef>
                <a:spcPct val="0"/>
              </a:spcBef>
              <a:spcAft>
                <a:spcPct val="0"/>
              </a:spcAft>
            </a:pPr>
            <a:r>
              <a:rPr lang="en-US" sz="1200" dirty="0">
                <a:solidFill>
                  <a:srgbClr val="000000"/>
                </a:solidFill>
              </a:rPr>
              <a:t>25 projects (22 RES)</a:t>
            </a:r>
          </a:p>
          <a:p>
            <a:pPr fontAlgn="base">
              <a:spcBef>
                <a:spcPct val="0"/>
              </a:spcBef>
              <a:spcAft>
                <a:spcPct val="0"/>
              </a:spcAft>
            </a:pPr>
            <a:r>
              <a:rPr lang="en-GB" sz="1200" dirty="0">
                <a:solidFill>
                  <a:srgbClr val="000000"/>
                </a:solidFill>
              </a:rPr>
              <a:t>EBRD finance: EUR 921mm</a:t>
            </a:r>
          </a:p>
          <a:p>
            <a:pPr fontAlgn="base">
              <a:spcBef>
                <a:spcPct val="0"/>
              </a:spcBef>
              <a:spcAft>
                <a:spcPct val="0"/>
              </a:spcAft>
            </a:pPr>
            <a:r>
              <a:rPr lang="en-US" sz="1200" dirty="0">
                <a:solidFill>
                  <a:srgbClr val="000000"/>
                </a:solidFill>
              </a:rPr>
              <a:t>1,258 MW total RES capacity</a:t>
            </a:r>
          </a:p>
          <a:p>
            <a:pPr fontAlgn="base">
              <a:spcBef>
                <a:spcPct val="0"/>
              </a:spcBef>
              <a:spcAft>
                <a:spcPct val="0"/>
              </a:spcAft>
            </a:pPr>
            <a:r>
              <a:rPr lang="en-GB" sz="1200" b="0" dirty="0">
                <a:solidFill>
                  <a:srgbClr val="000000"/>
                </a:solidFill>
              </a:rPr>
              <a:t>1,006</a:t>
            </a:r>
            <a:r>
              <a:rPr lang="en-US" sz="1200" b="0" dirty="0">
                <a:solidFill>
                  <a:srgbClr val="000000"/>
                </a:solidFill>
              </a:rPr>
              <a:t> MW Solar</a:t>
            </a:r>
          </a:p>
          <a:p>
            <a:pPr fontAlgn="base">
              <a:spcBef>
                <a:spcPct val="0"/>
              </a:spcBef>
              <a:spcAft>
                <a:spcPct val="0"/>
              </a:spcAft>
            </a:pPr>
            <a:r>
              <a:rPr lang="en-US" sz="1200" b="0" dirty="0">
                <a:solidFill>
                  <a:srgbClr val="000000"/>
                </a:solidFill>
              </a:rPr>
              <a:t>252 MW Wind</a:t>
            </a:r>
          </a:p>
        </p:txBody>
      </p:sp>
    </p:spTree>
    <p:extLst>
      <p:ext uri="{BB962C8B-B14F-4D97-AF65-F5344CB8AC3E}">
        <p14:creationId xmlns:p14="http://schemas.microsoft.com/office/powerpoint/2010/main" val="515035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
          <p:cNvSpPr>
            <a:spLocks noGrp="1" noChangeArrowheads="1"/>
          </p:cNvSpPr>
          <p:nvPr>
            <p:ph type="title"/>
          </p:nvPr>
        </p:nvSpPr>
        <p:spPr>
          <a:xfrm>
            <a:off x="130118" y="158641"/>
            <a:ext cx="7031272" cy="809624"/>
          </a:xfrm>
        </p:spPr>
        <p:txBody>
          <a:bodyPr>
            <a:normAutofit/>
          </a:bodyPr>
          <a:lstStyle/>
          <a:p>
            <a:r>
              <a:rPr lang="en-US" altLang="en-US" sz="2400" dirty="0" smtClean="0">
                <a:ea typeface="ＭＳ Ｐゴシック" pitchFamily="34" charset="-128"/>
              </a:rPr>
              <a:t>… and supports energy policy in the region</a:t>
            </a:r>
            <a:endParaRPr lang="en-GB" altLang="en-US" sz="2400" dirty="0">
              <a:solidFill>
                <a:schemeClr val="tx1">
                  <a:lumMod val="60000"/>
                  <a:lumOff val="40000"/>
                </a:schemeClr>
              </a:solidFill>
            </a:endParaRPr>
          </a:p>
        </p:txBody>
      </p:sp>
      <p:pic>
        <p:nvPicPr>
          <p:cNvPr id="302" name="Picture 301"/>
          <p:cNvPicPr>
            <a:picLocks noChangeAspect="1"/>
          </p:cNvPicPr>
          <p:nvPr/>
        </p:nvPicPr>
        <p:blipFill rotWithShape="1">
          <a:blip r:embed="rId3"/>
          <a:srcRect t="44856" r="59366" b="13289"/>
          <a:stretch/>
        </p:blipFill>
        <p:spPr>
          <a:xfrm>
            <a:off x="120033" y="1335369"/>
            <a:ext cx="8892858" cy="5072687"/>
          </a:xfrm>
          <a:prstGeom prst="rect">
            <a:avLst/>
          </a:prstGeom>
        </p:spPr>
      </p:pic>
      <p:cxnSp>
        <p:nvCxnSpPr>
          <p:cNvPr id="309" name="Elbow Connector 308"/>
          <p:cNvCxnSpPr/>
          <p:nvPr/>
        </p:nvCxnSpPr>
        <p:spPr>
          <a:xfrm rot="10800000" flipV="1">
            <a:off x="1417935" y="2968650"/>
            <a:ext cx="782022" cy="702516"/>
          </a:xfrm>
          <a:prstGeom prst="bentConnector3">
            <a:avLst>
              <a:gd name="adj1" fmla="val 50000"/>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1" name="Elbow Connector 310"/>
          <p:cNvCxnSpPr/>
          <p:nvPr/>
        </p:nvCxnSpPr>
        <p:spPr>
          <a:xfrm flipV="1">
            <a:off x="2163430" y="3742289"/>
            <a:ext cx="833773" cy="317878"/>
          </a:xfrm>
          <a:prstGeom prst="bentConnector3">
            <a:avLst>
              <a:gd name="adj1" fmla="val 50000"/>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4" name="Elbow Connector 313"/>
          <p:cNvCxnSpPr/>
          <p:nvPr/>
        </p:nvCxnSpPr>
        <p:spPr>
          <a:xfrm rot="16200000" flipH="1">
            <a:off x="7440449" y="3242743"/>
            <a:ext cx="1039728" cy="1"/>
          </a:xfrm>
          <a:prstGeom prst="bentConnector3">
            <a:avLst>
              <a:gd name="adj1" fmla="val 50000"/>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6" name="Elbow Connector 315"/>
          <p:cNvCxnSpPr>
            <a:stCxn id="315" idx="2"/>
          </p:cNvCxnSpPr>
          <p:nvPr/>
        </p:nvCxnSpPr>
        <p:spPr>
          <a:xfrm rot="16200000" flipH="1">
            <a:off x="6451808" y="2294711"/>
            <a:ext cx="356975" cy="2047742"/>
          </a:xfrm>
          <a:prstGeom prst="bentConnector2">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08" name="TextBox 307"/>
          <p:cNvSpPr txBox="1"/>
          <p:nvPr/>
        </p:nvSpPr>
        <p:spPr>
          <a:xfrm>
            <a:off x="855075" y="1977673"/>
            <a:ext cx="2024361" cy="1015663"/>
          </a:xfrm>
          <a:prstGeom prst="rect">
            <a:avLst/>
          </a:prstGeom>
          <a:solidFill>
            <a:schemeClr val="tx2">
              <a:lumMod val="20000"/>
              <a:lumOff val="80000"/>
            </a:schemeClr>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Morocco	</a:t>
            </a:r>
          </a:p>
          <a:p>
            <a:pPr marL="171450" indent="-171450">
              <a:buFont typeface="Arial" panose="020B0604020202020204" pitchFamily="34" charset="0"/>
              <a:buChar char="•"/>
            </a:pPr>
            <a:r>
              <a:rPr lang="en-GB" sz="1200" b="0" dirty="0">
                <a:solidFill>
                  <a:srgbClr val="000000"/>
                </a:solidFill>
              </a:rPr>
              <a:t>Grid code</a:t>
            </a:r>
          </a:p>
          <a:p>
            <a:pPr marL="171450" indent="-171450">
              <a:buFont typeface="Arial" panose="020B0604020202020204" pitchFamily="34" charset="0"/>
              <a:buChar char="•"/>
            </a:pPr>
            <a:r>
              <a:rPr lang="en-GB" sz="1200" b="0" dirty="0">
                <a:solidFill>
                  <a:srgbClr val="000000"/>
                </a:solidFill>
              </a:rPr>
              <a:t>Expand C&amp;I renewables</a:t>
            </a:r>
          </a:p>
          <a:p>
            <a:pPr marL="171450" indent="-171450">
              <a:buFont typeface="Arial" panose="020B0604020202020204" pitchFamily="34" charset="0"/>
              <a:buChar char="•"/>
            </a:pPr>
            <a:r>
              <a:rPr lang="en-GB" sz="1200" b="0" dirty="0">
                <a:solidFill>
                  <a:srgbClr val="000000"/>
                </a:solidFill>
              </a:rPr>
              <a:t>Gas market reform</a:t>
            </a:r>
          </a:p>
          <a:p>
            <a:pPr marL="171450" indent="-171450">
              <a:buFont typeface="Arial" panose="020B0604020202020204" pitchFamily="34" charset="0"/>
              <a:buChar char="•"/>
            </a:pPr>
            <a:r>
              <a:rPr lang="en-GB" sz="1200" b="0" dirty="0">
                <a:solidFill>
                  <a:srgbClr val="000000"/>
                </a:solidFill>
              </a:rPr>
              <a:t>Guarantee of origins</a:t>
            </a:r>
          </a:p>
        </p:txBody>
      </p:sp>
      <p:cxnSp>
        <p:nvCxnSpPr>
          <p:cNvPr id="20" name="Straight Arrow Connector 19"/>
          <p:cNvCxnSpPr/>
          <p:nvPr/>
        </p:nvCxnSpPr>
        <p:spPr>
          <a:xfrm>
            <a:off x="5583302" y="5051074"/>
            <a:ext cx="289178" cy="0"/>
          </a:xfrm>
          <a:prstGeom prst="straightConnector1">
            <a:avLst/>
          </a:prstGeom>
          <a:ln w="63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06" name="TextBox 305"/>
          <p:cNvSpPr txBox="1"/>
          <p:nvPr/>
        </p:nvSpPr>
        <p:spPr>
          <a:xfrm>
            <a:off x="3515360" y="4266244"/>
            <a:ext cx="2204720" cy="1754326"/>
          </a:xfrm>
          <a:prstGeom prst="rect">
            <a:avLst/>
          </a:prstGeom>
          <a:solidFill>
            <a:schemeClr val="tx2">
              <a:lumMod val="20000"/>
              <a:lumOff val="80000"/>
            </a:schemeClr>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EGYPT	</a:t>
            </a:r>
          </a:p>
          <a:p>
            <a:pPr marL="171450" indent="-171450">
              <a:buFont typeface="Arial" panose="020B0604020202020204" pitchFamily="34" charset="0"/>
              <a:buChar char="•"/>
            </a:pPr>
            <a:r>
              <a:rPr lang="en-GB" sz="1200" b="0" dirty="0" smtClean="0">
                <a:solidFill>
                  <a:srgbClr val="000000"/>
                </a:solidFill>
              </a:rPr>
              <a:t>Gas flaring reduction</a:t>
            </a:r>
          </a:p>
          <a:p>
            <a:pPr marL="171450" indent="-171450">
              <a:buFont typeface="Arial" panose="020B0604020202020204" pitchFamily="34" charset="0"/>
              <a:buChar char="•"/>
            </a:pPr>
            <a:r>
              <a:rPr lang="en-GB" sz="1200" b="0" dirty="0" smtClean="0">
                <a:solidFill>
                  <a:srgbClr val="000000"/>
                </a:solidFill>
              </a:rPr>
              <a:t>PPA drafting and </a:t>
            </a:r>
            <a:r>
              <a:rPr lang="en-GB" sz="1200" b="0" dirty="0">
                <a:solidFill>
                  <a:srgbClr val="000000"/>
                </a:solidFill>
              </a:rPr>
              <a:t>grid </a:t>
            </a:r>
            <a:r>
              <a:rPr lang="en-GB" sz="1200" b="0" dirty="0" smtClean="0">
                <a:solidFill>
                  <a:srgbClr val="000000"/>
                </a:solidFill>
              </a:rPr>
              <a:t>code</a:t>
            </a:r>
            <a:endParaRPr lang="en-GB" sz="1200" b="0" dirty="0">
              <a:solidFill>
                <a:srgbClr val="000000"/>
              </a:solidFill>
            </a:endParaRPr>
          </a:p>
          <a:p>
            <a:pPr marL="171450" indent="-171450">
              <a:buFont typeface="Arial" panose="020B0604020202020204" pitchFamily="34" charset="0"/>
              <a:buChar char="•"/>
            </a:pPr>
            <a:r>
              <a:rPr lang="en-GB" sz="1200" b="0" dirty="0">
                <a:solidFill>
                  <a:srgbClr val="000000"/>
                </a:solidFill>
              </a:rPr>
              <a:t>Promotion of gender inclusion in </a:t>
            </a:r>
            <a:r>
              <a:rPr lang="en-GB" sz="1200" b="0" dirty="0" smtClean="0">
                <a:solidFill>
                  <a:srgbClr val="000000"/>
                </a:solidFill>
              </a:rPr>
              <a:t>renewables</a:t>
            </a:r>
            <a:endParaRPr lang="en-GB" sz="1200" b="0" dirty="0">
              <a:solidFill>
                <a:srgbClr val="000000"/>
              </a:solidFill>
            </a:endParaRPr>
          </a:p>
          <a:p>
            <a:pPr marL="171450" indent="-171450">
              <a:buFont typeface="Arial" panose="020B0604020202020204" pitchFamily="34" charset="0"/>
              <a:buChar char="•"/>
            </a:pPr>
            <a:r>
              <a:rPr lang="en-GB" sz="1200" b="0" dirty="0" smtClean="0">
                <a:solidFill>
                  <a:srgbClr val="000000"/>
                </a:solidFill>
              </a:rPr>
              <a:t>Renewable </a:t>
            </a:r>
            <a:r>
              <a:rPr lang="en-GB" sz="1200" b="0" dirty="0">
                <a:solidFill>
                  <a:srgbClr val="000000"/>
                </a:solidFill>
              </a:rPr>
              <a:t>energy </a:t>
            </a:r>
            <a:r>
              <a:rPr lang="en-GB" sz="1200" b="0" dirty="0" smtClean="0">
                <a:solidFill>
                  <a:srgbClr val="000000"/>
                </a:solidFill>
              </a:rPr>
              <a:t>tenders</a:t>
            </a:r>
          </a:p>
          <a:p>
            <a:pPr marL="171450" indent="-171450">
              <a:buFont typeface="Arial" panose="020B0604020202020204" pitchFamily="34" charset="0"/>
              <a:buChar char="•"/>
            </a:pPr>
            <a:r>
              <a:rPr lang="en-GB" sz="1200" b="0" dirty="0" smtClean="0">
                <a:solidFill>
                  <a:srgbClr val="000000"/>
                </a:solidFill>
              </a:rPr>
              <a:t>Market opening of C&amp;I renewables</a:t>
            </a:r>
          </a:p>
          <a:p>
            <a:pPr marL="171450" indent="-171450">
              <a:buFont typeface="Arial" panose="020B0604020202020204" pitchFamily="34" charset="0"/>
              <a:buChar char="•"/>
            </a:pPr>
            <a:r>
              <a:rPr lang="en-GB" sz="1200" b="0" dirty="0" smtClean="0">
                <a:solidFill>
                  <a:srgbClr val="000000"/>
                </a:solidFill>
              </a:rPr>
              <a:t>Green hydrogen strategy </a:t>
            </a:r>
            <a:endParaRPr lang="en-GB" sz="1200" b="0" dirty="0">
              <a:solidFill>
                <a:srgbClr val="000000"/>
              </a:solidFill>
            </a:endParaRPr>
          </a:p>
        </p:txBody>
      </p:sp>
      <p:sp>
        <p:nvSpPr>
          <p:cNvPr id="310" name="TextBox 309"/>
          <p:cNvSpPr txBox="1"/>
          <p:nvPr/>
        </p:nvSpPr>
        <p:spPr>
          <a:xfrm>
            <a:off x="1304907" y="3991924"/>
            <a:ext cx="1960883" cy="1384995"/>
          </a:xfrm>
          <a:prstGeom prst="rect">
            <a:avLst/>
          </a:prstGeom>
          <a:solidFill>
            <a:schemeClr val="tx2">
              <a:lumMod val="20000"/>
              <a:lumOff val="80000"/>
            </a:schemeClr>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Tunisia	</a:t>
            </a:r>
          </a:p>
          <a:p>
            <a:pPr marL="171450" indent="-171450">
              <a:buFont typeface="Arial" panose="020B0604020202020204" pitchFamily="34" charset="0"/>
              <a:buChar char="•"/>
            </a:pPr>
            <a:r>
              <a:rPr lang="en-GB" sz="1200" b="0" dirty="0" smtClean="0">
                <a:solidFill>
                  <a:srgbClr val="000000"/>
                </a:solidFill>
              </a:rPr>
              <a:t>PPA </a:t>
            </a:r>
            <a:r>
              <a:rPr lang="en-GB" sz="1200" b="0" dirty="0">
                <a:solidFill>
                  <a:srgbClr val="000000"/>
                </a:solidFill>
              </a:rPr>
              <a:t>for </a:t>
            </a:r>
            <a:r>
              <a:rPr lang="en-GB" sz="1200" b="0" dirty="0" smtClean="0">
                <a:solidFill>
                  <a:srgbClr val="000000"/>
                </a:solidFill>
              </a:rPr>
              <a:t>solar programme</a:t>
            </a:r>
            <a:endParaRPr lang="en-GB" sz="1200" b="0" dirty="0">
              <a:solidFill>
                <a:srgbClr val="000000"/>
              </a:solidFill>
            </a:endParaRPr>
          </a:p>
          <a:p>
            <a:pPr marL="171450" indent="-171450">
              <a:buFont typeface="Arial" panose="020B0604020202020204" pitchFamily="34" charset="0"/>
              <a:buChar char="•"/>
            </a:pPr>
            <a:r>
              <a:rPr lang="en-GB" sz="1200" b="0" dirty="0" smtClean="0">
                <a:solidFill>
                  <a:srgbClr val="000000"/>
                </a:solidFill>
              </a:rPr>
              <a:t>Regulations of </a:t>
            </a:r>
            <a:r>
              <a:rPr lang="en-GB" sz="1200" b="0" dirty="0">
                <a:solidFill>
                  <a:srgbClr val="000000"/>
                </a:solidFill>
              </a:rPr>
              <a:t>C&amp;I renewables</a:t>
            </a:r>
          </a:p>
          <a:p>
            <a:pPr marL="171450" indent="-171450">
              <a:buFont typeface="Arial" panose="020B0604020202020204" pitchFamily="34" charset="0"/>
              <a:buChar char="•"/>
            </a:pPr>
            <a:r>
              <a:rPr lang="en-GB" sz="1200" b="0" dirty="0" smtClean="0">
                <a:solidFill>
                  <a:srgbClr val="000000"/>
                </a:solidFill>
              </a:rPr>
              <a:t>STEG </a:t>
            </a:r>
            <a:r>
              <a:rPr lang="en-GB" sz="1200" b="0" dirty="0">
                <a:solidFill>
                  <a:srgbClr val="000000"/>
                </a:solidFill>
              </a:rPr>
              <a:t>corporate </a:t>
            </a:r>
            <a:r>
              <a:rPr lang="en-GB" sz="1200" b="0" dirty="0" smtClean="0">
                <a:solidFill>
                  <a:srgbClr val="000000"/>
                </a:solidFill>
              </a:rPr>
              <a:t>reform</a:t>
            </a:r>
            <a:endParaRPr lang="en-GB" sz="1200" b="0" dirty="0">
              <a:solidFill>
                <a:srgbClr val="000000"/>
              </a:solidFill>
            </a:endParaRPr>
          </a:p>
          <a:p>
            <a:pPr marL="171450" indent="-171450">
              <a:buFont typeface="Arial" panose="020B0604020202020204" pitchFamily="34" charset="0"/>
              <a:buChar char="•"/>
            </a:pPr>
            <a:r>
              <a:rPr lang="en-GB" sz="1200" b="0" dirty="0">
                <a:solidFill>
                  <a:srgbClr val="000000"/>
                </a:solidFill>
              </a:rPr>
              <a:t>Power sector youth and gender </a:t>
            </a:r>
            <a:r>
              <a:rPr lang="en-GB" sz="1200" b="0" dirty="0" smtClean="0">
                <a:solidFill>
                  <a:srgbClr val="000000"/>
                </a:solidFill>
              </a:rPr>
              <a:t>inclusion</a:t>
            </a:r>
            <a:endParaRPr lang="en-GB" sz="1200" b="0" dirty="0">
              <a:solidFill>
                <a:srgbClr val="000000"/>
              </a:solidFill>
            </a:endParaRPr>
          </a:p>
        </p:txBody>
      </p:sp>
      <p:sp>
        <p:nvSpPr>
          <p:cNvPr id="313" name="TextBox 312"/>
          <p:cNvSpPr txBox="1"/>
          <p:nvPr/>
        </p:nvSpPr>
        <p:spPr>
          <a:xfrm>
            <a:off x="7044470" y="1478311"/>
            <a:ext cx="1917620" cy="1200329"/>
          </a:xfrm>
          <a:prstGeom prst="rect">
            <a:avLst/>
          </a:prstGeom>
          <a:solidFill>
            <a:schemeClr val="tx2">
              <a:lumMod val="20000"/>
              <a:lumOff val="80000"/>
            </a:schemeClr>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Jordan	</a:t>
            </a:r>
          </a:p>
          <a:p>
            <a:pPr marL="171450" indent="-171450">
              <a:buFont typeface="Arial" panose="020B0604020202020204" pitchFamily="34" charset="0"/>
              <a:buChar char="•"/>
            </a:pPr>
            <a:r>
              <a:rPr lang="en-US" sz="1200" b="0" dirty="0" smtClean="0">
                <a:solidFill>
                  <a:srgbClr val="000000"/>
                </a:solidFill>
              </a:rPr>
              <a:t>Gas market reform</a:t>
            </a:r>
            <a:endParaRPr lang="en-US" sz="1200" b="0" dirty="0">
              <a:solidFill>
                <a:srgbClr val="000000"/>
              </a:solidFill>
            </a:endParaRPr>
          </a:p>
          <a:p>
            <a:pPr marL="171450" indent="-171450">
              <a:buFont typeface="Arial" panose="020B0604020202020204" pitchFamily="34" charset="0"/>
              <a:buChar char="•"/>
            </a:pPr>
            <a:r>
              <a:rPr lang="en-US" sz="1200" b="0" dirty="0" smtClean="0">
                <a:solidFill>
                  <a:srgbClr val="000000"/>
                </a:solidFill>
              </a:rPr>
              <a:t>Low carbon pathway</a:t>
            </a:r>
            <a:endParaRPr lang="en-US" sz="1200" b="0" dirty="0" smtClean="0">
              <a:solidFill>
                <a:srgbClr val="000000"/>
              </a:solidFill>
            </a:endParaRPr>
          </a:p>
          <a:p>
            <a:pPr marL="171450" indent="-171450">
              <a:buFont typeface="Arial" panose="020B0604020202020204" pitchFamily="34" charset="0"/>
              <a:buChar char="•"/>
            </a:pPr>
            <a:r>
              <a:rPr lang="en-US" sz="1200" b="0" dirty="0" smtClean="0">
                <a:solidFill>
                  <a:srgbClr val="000000"/>
                </a:solidFill>
              </a:rPr>
              <a:t>NEPCO corporate reform</a:t>
            </a:r>
          </a:p>
          <a:p>
            <a:pPr marL="171450" indent="-171450">
              <a:buFont typeface="Arial" panose="020B0604020202020204" pitchFamily="34" charset="0"/>
              <a:buChar char="•"/>
            </a:pPr>
            <a:r>
              <a:rPr lang="en-US" sz="1200" b="0" dirty="0" smtClean="0">
                <a:solidFill>
                  <a:srgbClr val="000000"/>
                </a:solidFill>
              </a:rPr>
              <a:t>Battery storage</a:t>
            </a:r>
            <a:endParaRPr lang="en-US" sz="1200" b="0" dirty="0">
              <a:solidFill>
                <a:srgbClr val="000000"/>
              </a:solidFill>
            </a:endParaRPr>
          </a:p>
        </p:txBody>
      </p:sp>
      <p:sp>
        <p:nvSpPr>
          <p:cNvPr id="315" name="TextBox 314"/>
          <p:cNvSpPr txBox="1"/>
          <p:nvPr/>
        </p:nvSpPr>
        <p:spPr>
          <a:xfrm>
            <a:off x="4594881" y="2052054"/>
            <a:ext cx="2023085" cy="1384995"/>
          </a:xfrm>
          <a:prstGeom prst="rect">
            <a:avLst/>
          </a:prstGeom>
          <a:solidFill>
            <a:schemeClr val="tx2">
              <a:lumMod val="20000"/>
              <a:lumOff val="80000"/>
            </a:schemeClr>
          </a:solidFill>
          <a:ln>
            <a:noFill/>
          </a:ln>
          <a:effectLst>
            <a:outerShdw blurRad="50800" dist="38100" algn="l" rotWithShape="0">
              <a:prstClr val="black">
                <a:alpha val="40000"/>
              </a:prstClr>
            </a:outerShdw>
          </a:effectLst>
        </p:spPr>
        <p:txBody>
          <a:bodyPr wrap="square" rtlCol="0">
            <a:spAutoFit/>
          </a:bodyPr>
          <a:lstStyle>
            <a:defPPr>
              <a:defRPr lang="en-GB"/>
            </a:defPPr>
            <a:lvl1pPr>
              <a:defRPr sz="1100" b="1">
                <a:solidFill>
                  <a:schemeClr val="accent6"/>
                </a:solidFill>
                <a:latin typeface="Franklin Gothic Book" panose="020B0503020102020204" pitchFamily="34" charset="0"/>
              </a:defRPr>
            </a:lvl1pPr>
          </a:lstStyle>
          <a:p>
            <a:pPr fontAlgn="base">
              <a:spcBef>
                <a:spcPct val="0"/>
              </a:spcBef>
              <a:spcAft>
                <a:spcPct val="0"/>
              </a:spcAft>
            </a:pPr>
            <a:r>
              <a:rPr lang="en-US" sz="1200" dirty="0">
                <a:solidFill>
                  <a:srgbClr val="000000"/>
                </a:solidFill>
              </a:rPr>
              <a:t>Lebanon	</a:t>
            </a:r>
          </a:p>
          <a:p>
            <a:pPr marL="171450" indent="-171450">
              <a:buFont typeface="Arial" panose="020B0604020202020204" pitchFamily="34" charset="0"/>
              <a:buChar char="•"/>
            </a:pPr>
            <a:r>
              <a:rPr lang="en-GB" sz="1200" b="0" dirty="0">
                <a:solidFill>
                  <a:srgbClr val="000000"/>
                </a:solidFill>
              </a:rPr>
              <a:t>Renewable energy </a:t>
            </a:r>
            <a:r>
              <a:rPr lang="en-GB" sz="1200" b="0" dirty="0" smtClean="0">
                <a:solidFill>
                  <a:srgbClr val="000000"/>
                </a:solidFill>
              </a:rPr>
              <a:t>tenders</a:t>
            </a:r>
          </a:p>
          <a:p>
            <a:pPr marL="171450" indent="-171450">
              <a:buFont typeface="Arial" panose="020B0604020202020204" pitchFamily="34" charset="0"/>
              <a:buChar char="•"/>
            </a:pPr>
            <a:r>
              <a:rPr lang="en-GB" sz="1200" b="0" dirty="0">
                <a:solidFill>
                  <a:srgbClr val="000000"/>
                </a:solidFill>
              </a:rPr>
              <a:t>Market opening of </a:t>
            </a:r>
            <a:r>
              <a:rPr lang="en-GB" sz="1200" b="0" dirty="0" smtClean="0">
                <a:solidFill>
                  <a:srgbClr val="000000"/>
                </a:solidFill>
              </a:rPr>
              <a:t>distributed renewables</a:t>
            </a:r>
          </a:p>
          <a:p>
            <a:pPr marL="171450" indent="-171450">
              <a:buFont typeface="Arial" panose="020B0604020202020204" pitchFamily="34" charset="0"/>
              <a:buChar char="•"/>
            </a:pPr>
            <a:r>
              <a:rPr lang="en-GB" sz="1200" b="0" dirty="0" smtClean="0">
                <a:solidFill>
                  <a:srgbClr val="000000"/>
                </a:solidFill>
              </a:rPr>
              <a:t>Beirut blast damage assessment </a:t>
            </a:r>
            <a:endParaRPr lang="en-GB" sz="1200" b="0" dirty="0">
              <a:solidFill>
                <a:srgbClr val="000000"/>
              </a:solidFill>
            </a:endParaRPr>
          </a:p>
        </p:txBody>
      </p:sp>
    </p:spTree>
    <p:extLst>
      <p:ext uri="{BB962C8B-B14F-4D97-AF65-F5344CB8AC3E}">
        <p14:creationId xmlns:p14="http://schemas.microsoft.com/office/powerpoint/2010/main" val="1446463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975" y="-1"/>
            <a:ext cx="6421864" cy="1080000"/>
          </a:xfrm>
        </p:spPr>
        <p:txBody>
          <a:bodyPr>
            <a:normAutofit/>
          </a:bodyPr>
          <a:lstStyle/>
          <a:p>
            <a:r>
              <a:rPr lang="en-US" sz="2400" dirty="0" smtClean="0">
                <a:latin typeface="Bodoni MT" panose="02070603080606020203"/>
              </a:rPr>
              <a:t>The blackouts in 2014 triggered policy changes </a:t>
            </a:r>
            <a:endParaRPr lang="en-GB" sz="2400" dirty="0"/>
          </a:p>
        </p:txBody>
      </p:sp>
      <p:sp>
        <p:nvSpPr>
          <p:cNvPr id="3" name="Date Placeholder 2"/>
          <p:cNvSpPr>
            <a:spLocks noGrp="1"/>
          </p:cNvSpPr>
          <p:nvPr>
            <p:ph type="dt" sz="half" idx="2"/>
          </p:nvPr>
        </p:nvSpPr>
        <p:spPr/>
        <p:txBody>
          <a:bodyPr/>
          <a:lstStyle/>
          <a:p>
            <a:fld id="{C8741318-11C2-451B-A2E3-BB742C357AA5}" type="datetime1">
              <a:rPr lang="en-GB" smtClean="0">
                <a:solidFill>
                  <a:srgbClr val="00539B"/>
                </a:solidFill>
              </a:rPr>
              <a:t>08/02/2022</a:t>
            </a:fld>
            <a:endParaRPr lang="en-GB" dirty="0">
              <a:solidFill>
                <a:srgbClr val="00539B"/>
              </a:solidFill>
            </a:endParaRPr>
          </a:p>
        </p:txBody>
      </p:sp>
      <p:sp>
        <p:nvSpPr>
          <p:cNvPr id="4" name="Footer Placeholder 3"/>
          <p:cNvSpPr>
            <a:spLocks noGrp="1"/>
          </p:cNvSpPr>
          <p:nvPr>
            <p:ph type="ftr" sz="quarter" idx="3"/>
          </p:nvPr>
        </p:nvSpPr>
        <p:spPr/>
        <p:txBody>
          <a:bodyPr/>
          <a:lstStyle/>
          <a:p>
            <a:r>
              <a:rPr lang="en-GB" b="1" dirty="0" smtClean="0"/>
              <a:t>European Bank for Reconstruction and Development | Sustainable Infrastructure Group</a:t>
            </a:r>
            <a:endParaRPr lang="en-GB" b="1" dirty="0"/>
          </a:p>
        </p:txBody>
      </p:sp>
      <p:sp>
        <p:nvSpPr>
          <p:cNvPr id="5" name="Slide Number Placeholder 4"/>
          <p:cNvSpPr>
            <a:spLocks noGrp="1"/>
          </p:cNvSpPr>
          <p:nvPr>
            <p:ph type="sldNum" sz="quarter" idx="4"/>
          </p:nvPr>
        </p:nvSpPr>
        <p:spPr/>
        <p:txBody>
          <a:bodyPr/>
          <a:lstStyle/>
          <a:p>
            <a:fld id="{71F9F866-B438-9445-8D9F-1F8FF6608833}" type="slidenum">
              <a:rPr lang="en-GB" smtClean="0">
                <a:solidFill>
                  <a:srgbClr val="00539B"/>
                </a:solidFill>
              </a:rPr>
              <a:pPr/>
              <a:t>4</a:t>
            </a:fld>
            <a:endParaRPr lang="en-GB" dirty="0">
              <a:solidFill>
                <a:srgbClr val="00539B"/>
              </a:solidFill>
            </a:endParaRPr>
          </a:p>
        </p:txBody>
      </p:sp>
      <p:sp>
        <p:nvSpPr>
          <p:cNvPr id="17" name="Rectangle 16"/>
          <p:cNvSpPr/>
          <p:nvPr/>
        </p:nvSpPr>
        <p:spPr>
          <a:xfrm>
            <a:off x="-132232" y="3339108"/>
            <a:ext cx="3759352" cy="144277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216000" rtlCol="0" anchor="t"/>
          <a:lstStyle/>
          <a:p>
            <a:pPr marL="69057" algn="just">
              <a:spcAft>
                <a:spcPts val="450"/>
              </a:spcAft>
              <a:defRPr/>
            </a:pPr>
            <a:r>
              <a:rPr lang="en-US" sz="950" dirty="0" smtClean="0">
                <a:solidFill>
                  <a:srgbClr val="000000"/>
                </a:solidFill>
                <a:latin typeface="Franklin Gothic Book" panose="020B0503020102020204" pitchFamily="34" charset="0"/>
              </a:rPr>
              <a:t>A picture of </a:t>
            </a:r>
            <a:r>
              <a:rPr lang="en-US" sz="950" dirty="0" err="1" smtClean="0">
                <a:solidFill>
                  <a:srgbClr val="000000"/>
                </a:solidFill>
                <a:latin typeface="Franklin Gothic Book" panose="020B0503020102020204" pitchFamily="34" charset="0"/>
              </a:rPr>
              <a:t>Maadi</a:t>
            </a:r>
            <a:r>
              <a:rPr lang="en-US" sz="950" dirty="0" smtClean="0">
                <a:solidFill>
                  <a:srgbClr val="000000"/>
                </a:solidFill>
                <a:latin typeface="Franklin Gothic Book" panose="020B0503020102020204" pitchFamily="34" charset="0"/>
              </a:rPr>
              <a:t> </a:t>
            </a:r>
            <a:r>
              <a:rPr lang="en-US" sz="950" dirty="0" err="1" smtClean="0">
                <a:solidFill>
                  <a:srgbClr val="000000"/>
                </a:solidFill>
                <a:latin typeface="Franklin Gothic Book" panose="020B0503020102020204" pitchFamily="34" charset="0"/>
              </a:rPr>
              <a:t>neighborhoud</a:t>
            </a:r>
            <a:r>
              <a:rPr lang="en-US" sz="950" dirty="0" smtClean="0">
                <a:solidFill>
                  <a:srgbClr val="000000"/>
                </a:solidFill>
                <a:latin typeface="Franklin Gothic Book" panose="020B0503020102020204" pitchFamily="34" charset="0"/>
              </a:rPr>
              <a:t> in Cairo under blackout in 2014 (Reuters)</a:t>
            </a:r>
            <a:endParaRPr lang="en-GB" sz="950" dirty="0" smtClean="0">
              <a:solidFill>
                <a:srgbClr val="000000"/>
              </a:solidFill>
              <a:latin typeface="Franklin Gothic Book" panose="020B050302010202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902" y="1175793"/>
            <a:ext cx="3908159" cy="2198339"/>
          </a:xfrm>
          <a:prstGeom prst="rect">
            <a:avLst/>
          </a:prstGeom>
        </p:spPr>
      </p:pic>
      <p:sp>
        <p:nvSpPr>
          <p:cNvPr id="16" name="Rectangle 15"/>
          <p:cNvSpPr/>
          <p:nvPr/>
        </p:nvSpPr>
        <p:spPr>
          <a:xfrm>
            <a:off x="3870808" y="3374132"/>
            <a:ext cx="5273192" cy="310586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graphicFrame>
        <p:nvGraphicFramePr>
          <p:cNvPr id="10" name="Chart 9"/>
          <p:cNvGraphicFramePr>
            <a:graphicFrameLocks/>
          </p:cNvGraphicFramePr>
          <p:nvPr>
            <p:extLst/>
          </p:nvPr>
        </p:nvGraphicFramePr>
        <p:xfrm>
          <a:off x="4020745" y="3339108"/>
          <a:ext cx="4973319" cy="2968085"/>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p:cNvSpPr/>
          <p:nvPr/>
        </p:nvSpPr>
        <p:spPr>
          <a:xfrm>
            <a:off x="3748752" y="6253147"/>
            <a:ext cx="1382185" cy="17813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216000" rtlCol="0" anchor="t"/>
          <a:lstStyle/>
          <a:p>
            <a:pPr marL="69057" algn="just">
              <a:spcAft>
                <a:spcPts val="450"/>
              </a:spcAft>
              <a:defRPr/>
            </a:pPr>
            <a:r>
              <a:rPr lang="en-US" sz="950" dirty="0" smtClean="0">
                <a:solidFill>
                  <a:srgbClr val="000000"/>
                </a:solidFill>
                <a:latin typeface="Franklin Gothic Book" panose="020B0503020102020204" pitchFamily="34" charset="0"/>
              </a:rPr>
              <a:t>Source: EGAS</a:t>
            </a:r>
            <a:endParaRPr lang="en-GB" sz="950" dirty="0" smtClean="0">
              <a:solidFill>
                <a:srgbClr val="000000"/>
              </a:solidFill>
              <a:latin typeface="Franklin Gothic Book" panose="020B0503020102020204" pitchFamily="34" charset="0"/>
            </a:endParaRPr>
          </a:p>
        </p:txBody>
      </p:sp>
      <p:sp>
        <p:nvSpPr>
          <p:cNvPr id="14" name="Rectangle 13"/>
          <p:cNvSpPr/>
          <p:nvPr/>
        </p:nvSpPr>
        <p:spPr>
          <a:xfrm>
            <a:off x="4655844" y="1523584"/>
            <a:ext cx="3526525" cy="100148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smtClean="0"/>
          </a:p>
        </p:txBody>
      </p:sp>
      <p:sp>
        <p:nvSpPr>
          <p:cNvPr id="15" name="Rectangle 14"/>
          <p:cNvSpPr/>
          <p:nvPr/>
        </p:nvSpPr>
        <p:spPr>
          <a:xfrm>
            <a:off x="4575569" y="1523585"/>
            <a:ext cx="3606800" cy="100148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216000" rtlCol="0" anchor="t"/>
          <a:lstStyle/>
          <a:p>
            <a:pPr algn="justLow"/>
            <a:r>
              <a:rPr lang="en-GB" sz="1400" b="1" dirty="0" smtClean="0">
                <a:solidFill>
                  <a:srgbClr val="000000"/>
                </a:solidFill>
                <a:latin typeface="Franklin Gothic Book" panose="020B0503020102020204" pitchFamily="34" charset="0"/>
              </a:rPr>
              <a:t>The crisis was attributed to: </a:t>
            </a:r>
          </a:p>
          <a:p>
            <a:pPr marL="285750" indent="-285750" algn="justLow">
              <a:buFont typeface="Arial" panose="020B0604020202020204" pitchFamily="34" charset="0"/>
              <a:buChar char="•"/>
            </a:pPr>
            <a:r>
              <a:rPr lang="en-GB" sz="1400" dirty="0">
                <a:solidFill>
                  <a:srgbClr val="000000"/>
                </a:solidFill>
                <a:latin typeface="Franklin Gothic Book" panose="020B0503020102020204" pitchFamily="34" charset="0"/>
              </a:rPr>
              <a:t>I</a:t>
            </a:r>
            <a:r>
              <a:rPr lang="en-GB" sz="1400" dirty="0" smtClean="0">
                <a:solidFill>
                  <a:srgbClr val="000000"/>
                </a:solidFill>
                <a:latin typeface="Franklin Gothic Book" panose="020B0503020102020204" pitchFamily="34" charset="0"/>
              </a:rPr>
              <a:t>nsufficient </a:t>
            </a:r>
            <a:r>
              <a:rPr lang="en-GB" sz="1400" dirty="0">
                <a:solidFill>
                  <a:srgbClr val="000000"/>
                </a:solidFill>
                <a:latin typeface="Franklin Gothic Book" panose="020B0503020102020204" pitchFamily="34" charset="0"/>
              </a:rPr>
              <a:t>generation </a:t>
            </a:r>
            <a:r>
              <a:rPr lang="en-GB" sz="1400" dirty="0" smtClean="0">
                <a:solidFill>
                  <a:srgbClr val="000000"/>
                </a:solidFill>
                <a:latin typeface="Franklin Gothic Book" panose="020B0503020102020204" pitchFamily="34" charset="0"/>
              </a:rPr>
              <a:t>capacity </a:t>
            </a:r>
          </a:p>
          <a:p>
            <a:pPr marL="285750" indent="-285750" algn="justLow">
              <a:buFont typeface="Arial" panose="020B0604020202020204" pitchFamily="34" charset="0"/>
              <a:buChar char="•"/>
            </a:pPr>
            <a:r>
              <a:rPr lang="en-GB" sz="1400" dirty="0" smtClean="0">
                <a:solidFill>
                  <a:srgbClr val="000000"/>
                </a:solidFill>
                <a:latin typeface="Franklin Gothic Book" panose="020B0503020102020204" pitchFamily="34" charset="0"/>
              </a:rPr>
              <a:t>Insufficient </a:t>
            </a:r>
            <a:r>
              <a:rPr lang="en-GB" sz="1400" dirty="0">
                <a:solidFill>
                  <a:srgbClr val="000000"/>
                </a:solidFill>
                <a:latin typeface="Franklin Gothic Book" panose="020B0503020102020204" pitchFamily="34" charset="0"/>
              </a:rPr>
              <a:t>gas to meet domestic </a:t>
            </a:r>
            <a:r>
              <a:rPr lang="en-GB" sz="1400" dirty="0" smtClean="0">
                <a:solidFill>
                  <a:srgbClr val="000000"/>
                </a:solidFill>
                <a:latin typeface="Franklin Gothic Book" panose="020B0503020102020204" pitchFamily="34" charset="0"/>
              </a:rPr>
              <a:t>needs </a:t>
            </a:r>
          </a:p>
          <a:p>
            <a:pPr marL="285750" indent="-285750" algn="justLow">
              <a:buFont typeface="Arial" panose="020B0604020202020204" pitchFamily="34" charset="0"/>
              <a:buChar char="•"/>
            </a:pPr>
            <a:r>
              <a:rPr lang="en-GB" sz="1400" dirty="0" smtClean="0">
                <a:solidFill>
                  <a:srgbClr val="000000"/>
                </a:solidFill>
                <a:latin typeface="Franklin Gothic Book" panose="020B0503020102020204" pitchFamily="34" charset="0"/>
              </a:rPr>
              <a:t>Inefficient generation</a:t>
            </a:r>
          </a:p>
          <a:p>
            <a:pPr marL="285750" indent="-285750" algn="justLow">
              <a:buFont typeface="Arial" panose="020B0604020202020204" pitchFamily="34" charset="0"/>
              <a:buChar char="•"/>
            </a:pPr>
            <a:endParaRPr lang="en-US" dirty="0" smtClean="0">
              <a:solidFill>
                <a:srgbClr val="000000"/>
              </a:solidFill>
              <a:latin typeface="Franklin Gothic Book" panose="020B0503020102020204" pitchFamily="34" charset="0"/>
            </a:endParaRPr>
          </a:p>
        </p:txBody>
      </p:sp>
    </p:spTree>
    <p:extLst>
      <p:ext uri="{BB962C8B-B14F-4D97-AF65-F5344CB8AC3E}">
        <p14:creationId xmlns:p14="http://schemas.microsoft.com/office/powerpoint/2010/main" val="42805930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71F9F866-B438-9445-8D9F-1F8FF6608833}" type="slidenum">
              <a:rPr lang="fr-FR" smtClean="0">
                <a:solidFill>
                  <a:srgbClr val="00539B"/>
                </a:solidFill>
              </a:rPr>
              <a:pPr/>
              <a:t>5</a:t>
            </a:fld>
            <a:endParaRPr lang="fr-FR" dirty="0">
              <a:solidFill>
                <a:srgbClr val="00539B"/>
              </a:solidFill>
            </a:endParaRPr>
          </a:p>
        </p:txBody>
      </p:sp>
      <p:sp>
        <p:nvSpPr>
          <p:cNvPr id="70" name="Rectangle 69"/>
          <p:cNvSpPr/>
          <p:nvPr/>
        </p:nvSpPr>
        <p:spPr>
          <a:xfrm>
            <a:off x="297545" y="1976178"/>
            <a:ext cx="2430895" cy="361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algn="ctr">
              <a:spcAft>
                <a:spcPts val="600"/>
              </a:spcAft>
            </a:pPr>
            <a:r>
              <a:rPr lang="en-GB" sz="1400" dirty="0" smtClean="0">
                <a:solidFill>
                  <a:srgbClr val="FFFFFF"/>
                </a:solidFill>
                <a:latin typeface="Franklin Gothic Book" panose="020B0503020102020204" pitchFamily="34" charset="0"/>
                <a:cs typeface="Times New Roman" panose="02020603050405020304" pitchFamily="18" charset="0"/>
              </a:rPr>
              <a:t>PPA drafting with EBRD</a:t>
            </a:r>
            <a:endParaRPr lang="en-GB" sz="1400" dirty="0">
              <a:solidFill>
                <a:srgbClr val="FFFFFF"/>
              </a:solidFill>
              <a:latin typeface="Franklin Gothic Book" panose="020B0503020102020204" pitchFamily="34" charset="0"/>
              <a:cs typeface="Times New Roman" panose="02020603050405020304" pitchFamily="18" charset="0"/>
            </a:endParaRPr>
          </a:p>
        </p:txBody>
      </p:sp>
      <p:sp>
        <p:nvSpPr>
          <p:cNvPr id="71" name="Rectangle 70"/>
          <p:cNvSpPr/>
          <p:nvPr/>
        </p:nvSpPr>
        <p:spPr>
          <a:xfrm>
            <a:off x="297545" y="2373821"/>
            <a:ext cx="2430896" cy="3590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algn="ctr">
              <a:spcAft>
                <a:spcPts val="600"/>
              </a:spcAft>
            </a:pPr>
            <a:r>
              <a:rPr lang="en-GB" sz="1400" dirty="0" smtClean="0">
                <a:solidFill>
                  <a:srgbClr val="FFFFFF"/>
                </a:solidFill>
                <a:latin typeface="Franklin Gothic Book" panose="020B0503020102020204" pitchFamily="34" charset="0"/>
                <a:cs typeface="Times New Roman" panose="02020603050405020304" pitchFamily="18" charset="0"/>
              </a:rPr>
              <a:t>Grid code / Strategic ESIA</a:t>
            </a:r>
            <a:endParaRPr lang="en-GB" sz="1400" dirty="0">
              <a:solidFill>
                <a:srgbClr val="FFFFFF"/>
              </a:solidFill>
              <a:latin typeface="Franklin Gothic Book" panose="020B0503020102020204" pitchFamily="34" charset="0"/>
              <a:cs typeface="Times New Roman" panose="02020603050405020304" pitchFamily="18" charset="0"/>
            </a:endParaRPr>
          </a:p>
        </p:txBody>
      </p:sp>
      <p:sp>
        <p:nvSpPr>
          <p:cNvPr id="76" name="Rectangle 75"/>
          <p:cNvSpPr/>
          <p:nvPr/>
        </p:nvSpPr>
        <p:spPr>
          <a:xfrm>
            <a:off x="1406123" y="2751004"/>
            <a:ext cx="2121937" cy="363557"/>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algn="ctr">
              <a:spcAft>
                <a:spcPts val="600"/>
              </a:spcAft>
            </a:pPr>
            <a:r>
              <a:rPr lang="en-GB" sz="1400" dirty="0" smtClean="0">
                <a:solidFill>
                  <a:srgbClr val="FFFFFF"/>
                </a:solidFill>
                <a:latin typeface="Franklin Gothic Book" panose="020B0503020102020204" pitchFamily="34" charset="0"/>
                <a:cs typeface="Times New Roman" panose="02020603050405020304" pitchFamily="18" charset="0"/>
              </a:rPr>
              <a:t>FiT 2</a:t>
            </a:r>
            <a:r>
              <a:rPr lang="en-GB" sz="1400" baseline="30000" dirty="0" smtClean="0">
                <a:solidFill>
                  <a:srgbClr val="FFFFFF"/>
                </a:solidFill>
                <a:latin typeface="Franklin Gothic Book" panose="020B0503020102020204" pitchFamily="34" charset="0"/>
                <a:cs typeface="Times New Roman" panose="02020603050405020304" pitchFamily="18" charset="0"/>
              </a:rPr>
              <a:t>nd</a:t>
            </a:r>
            <a:r>
              <a:rPr lang="en-GB" sz="1400" dirty="0" smtClean="0">
                <a:solidFill>
                  <a:srgbClr val="FFFFFF"/>
                </a:solidFill>
                <a:latin typeface="Franklin Gothic Book" panose="020B0503020102020204" pitchFamily="34" charset="0"/>
                <a:cs typeface="Times New Roman" panose="02020603050405020304" pitchFamily="18" charset="0"/>
              </a:rPr>
              <a:t> Round Financing</a:t>
            </a:r>
            <a:endParaRPr lang="en-GB" sz="1400" dirty="0">
              <a:solidFill>
                <a:srgbClr val="FFFFFF"/>
              </a:solidFill>
              <a:latin typeface="Franklin Gothic Book" panose="020B0503020102020204" pitchFamily="34" charset="0"/>
              <a:cs typeface="Times New Roman" panose="02020603050405020304" pitchFamily="18" charset="0"/>
            </a:endParaRPr>
          </a:p>
        </p:txBody>
      </p:sp>
      <p:cxnSp>
        <p:nvCxnSpPr>
          <p:cNvPr id="103" name="Straight Connector 102"/>
          <p:cNvCxnSpPr/>
          <p:nvPr/>
        </p:nvCxnSpPr>
        <p:spPr>
          <a:xfrm flipV="1">
            <a:off x="4156609" y="1940303"/>
            <a:ext cx="1832711" cy="734"/>
          </a:xfrm>
          <a:prstGeom prst="line">
            <a:avLst/>
          </a:prstGeom>
          <a:ln w="28575">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104" name="Rectangle 103"/>
          <p:cNvSpPr/>
          <p:nvPr/>
        </p:nvSpPr>
        <p:spPr>
          <a:xfrm>
            <a:off x="4108985" y="1681267"/>
            <a:ext cx="1880335" cy="33523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r>
              <a:rPr lang="en-GB" sz="1400" dirty="0" smtClean="0">
                <a:solidFill>
                  <a:schemeClr val="accent1"/>
                </a:solidFill>
                <a:latin typeface="Franklin Gothic Book" panose="020B0503020102020204" pitchFamily="34" charset="0"/>
                <a:ea typeface="ＭＳ Ｐゴシック" charset="0"/>
                <a:cs typeface="Bodoni MT" panose="02070603080606020203" pitchFamily="18" charset="0"/>
              </a:rPr>
              <a:t>2018</a:t>
            </a:r>
            <a:endParaRPr lang="fr-FR" sz="1400" dirty="0">
              <a:solidFill>
                <a:schemeClr val="accent1"/>
              </a:solidFill>
              <a:latin typeface="Franklin Gothic Book" panose="020B0503020102020204" pitchFamily="34" charset="0"/>
              <a:ea typeface="ＭＳ Ｐゴシック" charset="0"/>
              <a:cs typeface="Bodoni MT" panose="02070603080606020203" pitchFamily="18" charset="0"/>
            </a:endParaRPr>
          </a:p>
        </p:txBody>
      </p:sp>
      <p:sp>
        <p:nvSpPr>
          <p:cNvPr id="3" name="Footer Placeholder 2"/>
          <p:cNvSpPr>
            <a:spLocks noGrp="1"/>
          </p:cNvSpPr>
          <p:nvPr>
            <p:ph type="ftr" sz="quarter" idx="3"/>
            <p:custDataLst>
              <p:tags r:id="rId1"/>
            </p:custDataLst>
          </p:nvPr>
        </p:nvSpPr>
        <p:spPr>
          <a:xfrm>
            <a:off x="0" y="6480000"/>
            <a:ext cx="9144000" cy="378000"/>
          </a:xfrm>
        </p:spPr>
        <p:txBody>
          <a:bodyPr/>
          <a:lstStyle/>
          <a:p>
            <a:r>
              <a:rPr lang="en-GB" smtClean="0"/>
              <a:t>RESTRICTED</a:t>
            </a:r>
            <a:r>
              <a:rPr lang="en-GB" smtClean="0">
                <a:solidFill>
                  <a:srgbClr val="000000"/>
                </a:solidFill>
              </a:rPr>
              <a:t> </a:t>
            </a:r>
            <a:endParaRPr lang="en-GB">
              <a:solidFill>
                <a:srgbClr val="000000"/>
              </a:solidFill>
            </a:endParaRPr>
          </a:p>
        </p:txBody>
      </p:sp>
      <p:sp>
        <p:nvSpPr>
          <p:cNvPr id="42" name="Title 11"/>
          <p:cNvSpPr>
            <a:spLocks noGrp="1"/>
          </p:cNvSpPr>
          <p:nvPr>
            <p:ph type="title"/>
          </p:nvPr>
        </p:nvSpPr>
        <p:spPr>
          <a:xfrm>
            <a:off x="135252" y="-1"/>
            <a:ext cx="7600237" cy="1080000"/>
          </a:xfrm>
        </p:spPr>
        <p:txBody>
          <a:bodyPr>
            <a:normAutofit/>
          </a:bodyPr>
          <a:lstStyle/>
          <a:p>
            <a:r>
              <a:rPr lang="en-GB" sz="2400" dirty="0" smtClean="0"/>
              <a:t>Capacity has been added quickly</a:t>
            </a:r>
            <a:r>
              <a:rPr lang="en-GB" sz="2400" dirty="0" smtClean="0"/>
              <a:t>: </a:t>
            </a:r>
            <a:r>
              <a:rPr lang="en-GB" sz="2400" dirty="0" err="1" smtClean="0"/>
              <a:t>Benban</a:t>
            </a:r>
            <a:endParaRPr lang="en-US" sz="2400" dirty="0"/>
          </a:p>
        </p:txBody>
      </p:sp>
      <p:cxnSp>
        <p:nvCxnSpPr>
          <p:cNvPr id="47" name="Straight Connector 46"/>
          <p:cNvCxnSpPr/>
          <p:nvPr/>
        </p:nvCxnSpPr>
        <p:spPr>
          <a:xfrm flipV="1">
            <a:off x="6058753" y="1940109"/>
            <a:ext cx="1832711" cy="667"/>
          </a:xfrm>
          <a:prstGeom prst="line">
            <a:avLst/>
          </a:prstGeom>
          <a:ln w="28575">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48" name="Rectangle 47"/>
          <p:cNvSpPr/>
          <p:nvPr/>
        </p:nvSpPr>
        <p:spPr>
          <a:xfrm>
            <a:off x="6003509" y="1688657"/>
            <a:ext cx="1880335" cy="30476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r>
              <a:rPr lang="en-GB" sz="1400" dirty="0" smtClean="0">
                <a:solidFill>
                  <a:schemeClr val="accent1"/>
                </a:solidFill>
                <a:latin typeface="Franklin Gothic Book" panose="020B0503020102020204" pitchFamily="34" charset="0"/>
                <a:ea typeface="ＭＳ Ｐゴシック" charset="0"/>
                <a:cs typeface="Bodoni MT" panose="02070603080606020203" pitchFamily="18" charset="0"/>
              </a:rPr>
              <a:t>2019</a:t>
            </a:r>
            <a:endParaRPr lang="fr-FR" sz="1400" dirty="0">
              <a:solidFill>
                <a:schemeClr val="accent1"/>
              </a:solidFill>
              <a:latin typeface="Franklin Gothic Book" panose="020B0503020102020204" pitchFamily="34" charset="0"/>
              <a:ea typeface="ＭＳ Ｐゴシック" charset="0"/>
              <a:cs typeface="Bodoni MT" panose="02070603080606020203" pitchFamily="18" charset="0"/>
            </a:endParaRPr>
          </a:p>
        </p:txBody>
      </p:sp>
      <p:cxnSp>
        <p:nvCxnSpPr>
          <p:cNvPr id="52" name="Straight Connector 51"/>
          <p:cNvCxnSpPr/>
          <p:nvPr/>
        </p:nvCxnSpPr>
        <p:spPr>
          <a:xfrm flipV="1">
            <a:off x="339489" y="1940303"/>
            <a:ext cx="1832711" cy="734"/>
          </a:xfrm>
          <a:prstGeom prst="line">
            <a:avLst/>
          </a:prstGeom>
          <a:ln w="28575">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291865" y="1681267"/>
            <a:ext cx="1880335" cy="33523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r>
              <a:rPr lang="en-GB" sz="1400" dirty="0" smtClean="0">
                <a:solidFill>
                  <a:schemeClr val="accent1"/>
                </a:solidFill>
                <a:latin typeface="Franklin Gothic Book" panose="020B0503020102020204" pitchFamily="34" charset="0"/>
                <a:ea typeface="ＭＳ Ｐゴシック" charset="0"/>
                <a:cs typeface="Bodoni MT" panose="02070603080606020203" pitchFamily="18" charset="0"/>
              </a:rPr>
              <a:t>2016</a:t>
            </a:r>
            <a:endParaRPr lang="fr-FR" sz="1400" dirty="0">
              <a:solidFill>
                <a:schemeClr val="accent1"/>
              </a:solidFill>
              <a:latin typeface="Franklin Gothic Book" panose="020B0503020102020204" pitchFamily="34" charset="0"/>
              <a:ea typeface="ＭＳ Ｐゴシック" charset="0"/>
              <a:cs typeface="Bodoni MT" panose="02070603080606020203" pitchFamily="18" charset="0"/>
            </a:endParaRPr>
          </a:p>
        </p:txBody>
      </p:sp>
      <p:cxnSp>
        <p:nvCxnSpPr>
          <p:cNvPr id="54" name="Straight Connector 53"/>
          <p:cNvCxnSpPr/>
          <p:nvPr/>
        </p:nvCxnSpPr>
        <p:spPr>
          <a:xfrm flipV="1">
            <a:off x="2246746" y="1940303"/>
            <a:ext cx="1832711" cy="734"/>
          </a:xfrm>
          <a:prstGeom prst="line">
            <a:avLst/>
          </a:prstGeom>
          <a:ln w="28575">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55" name="Rectangle 54"/>
          <p:cNvSpPr/>
          <p:nvPr/>
        </p:nvSpPr>
        <p:spPr>
          <a:xfrm>
            <a:off x="2199122" y="1681267"/>
            <a:ext cx="1880335" cy="33523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r>
              <a:rPr lang="en-GB" sz="1400" dirty="0">
                <a:solidFill>
                  <a:schemeClr val="accent1"/>
                </a:solidFill>
                <a:latin typeface="Franklin Gothic Book" panose="020B0503020102020204" pitchFamily="34" charset="0"/>
                <a:ea typeface="ＭＳ Ｐゴシック" charset="0"/>
                <a:cs typeface="Bodoni MT" panose="02070603080606020203" pitchFamily="18" charset="0"/>
              </a:rPr>
              <a:t>2017</a:t>
            </a:r>
            <a:endParaRPr lang="fr-FR" sz="1400" dirty="0">
              <a:solidFill>
                <a:schemeClr val="accent1"/>
              </a:solidFill>
              <a:latin typeface="Franklin Gothic Book" panose="020B0503020102020204" pitchFamily="34" charset="0"/>
              <a:ea typeface="ＭＳ Ｐゴシック" charset="0"/>
              <a:cs typeface="Bodoni MT" panose="02070603080606020203" pitchFamily="18" charset="0"/>
            </a:endParaRPr>
          </a:p>
        </p:txBody>
      </p:sp>
      <p:sp>
        <p:nvSpPr>
          <p:cNvPr id="56" name="Rectangle 55"/>
          <p:cNvSpPr/>
          <p:nvPr/>
        </p:nvSpPr>
        <p:spPr>
          <a:xfrm>
            <a:off x="3528060" y="3127139"/>
            <a:ext cx="3856486" cy="3590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algn="ctr">
              <a:spcAft>
                <a:spcPts val="600"/>
              </a:spcAft>
            </a:pPr>
            <a:r>
              <a:rPr lang="en-GB" sz="1400" dirty="0" smtClean="0">
                <a:solidFill>
                  <a:srgbClr val="FFFFFF"/>
                </a:solidFill>
                <a:latin typeface="Franklin Gothic Book" panose="020B0503020102020204" pitchFamily="34" charset="0"/>
                <a:cs typeface="Times New Roman" panose="02020603050405020304" pitchFamily="18" charset="0"/>
              </a:rPr>
              <a:t>Construction</a:t>
            </a:r>
            <a:endParaRPr lang="en-GB" sz="1400" dirty="0">
              <a:solidFill>
                <a:srgbClr val="FFFFFF"/>
              </a:solidFill>
              <a:latin typeface="Franklin Gothic Book" panose="020B0503020102020204" pitchFamily="34" charset="0"/>
              <a:cs typeface="Times New Roman" panose="02020603050405020304" pitchFamily="18" charset="0"/>
            </a:endParaRPr>
          </a:p>
        </p:txBody>
      </p:sp>
      <p:pic>
        <p:nvPicPr>
          <p:cNvPr id="44" name="Picture 4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9615" y="3610416"/>
            <a:ext cx="4120412" cy="2607581"/>
          </a:xfrm>
          <a:prstGeom prst="rect">
            <a:avLst/>
          </a:prstGeom>
        </p:spPr>
      </p:pic>
      <p:sp>
        <p:nvSpPr>
          <p:cNvPr id="45" name="TextBox 44"/>
          <p:cNvSpPr txBox="1"/>
          <p:nvPr/>
        </p:nvSpPr>
        <p:spPr>
          <a:xfrm flipH="1">
            <a:off x="2390269" y="6230887"/>
            <a:ext cx="3601092" cy="230832"/>
          </a:xfrm>
          <a:prstGeom prst="rect">
            <a:avLst/>
          </a:prstGeom>
          <a:noFill/>
        </p:spPr>
        <p:txBody>
          <a:bodyPr wrap="square" rtlCol="0">
            <a:spAutoFit/>
          </a:bodyPr>
          <a:lstStyle/>
          <a:p>
            <a:r>
              <a:rPr lang="en-US" sz="900" dirty="0" smtClean="0">
                <a:solidFill>
                  <a:schemeClr val="bg1">
                    <a:lumMod val="50000"/>
                  </a:schemeClr>
                </a:solidFill>
              </a:rPr>
              <a:t>View of Benban Solar Park, Oct 2019</a:t>
            </a:r>
            <a:endParaRPr lang="en-GB" sz="900" dirty="0">
              <a:solidFill>
                <a:schemeClr val="bg1">
                  <a:lumMod val="50000"/>
                </a:schemeClr>
              </a:solidFill>
            </a:endParaRPr>
          </a:p>
        </p:txBody>
      </p:sp>
      <p:pic>
        <p:nvPicPr>
          <p:cNvPr id="46" name="Picture 6" descr="http://orendaenergy.com/wp-content/uploads/2017/06/access-power-mea.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8537" t="16787" r="25280" b="20606"/>
          <a:stretch/>
        </p:blipFill>
        <p:spPr bwMode="auto">
          <a:xfrm>
            <a:off x="660683" y="5759745"/>
            <a:ext cx="848813" cy="42617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8" descr="EREN Logo"/>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3736" b="24882"/>
          <a:stretch/>
        </p:blipFill>
        <p:spPr bwMode="auto">
          <a:xfrm>
            <a:off x="298494" y="5487010"/>
            <a:ext cx="587563" cy="30189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8765" y="5519053"/>
            <a:ext cx="1028882" cy="217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 name="Picture 13" descr="Logo EDF Energies Nouvelles.jp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32778" y="4141824"/>
            <a:ext cx="854599" cy="372293"/>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4" descr="Image result for El Sewedy Electric">
            <a:hlinkClick r:id="rId10"/>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3718" t="12886" r="12310" b="20616"/>
          <a:stretch/>
        </p:blipFill>
        <p:spPr bwMode="auto">
          <a:xfrm>
            <a:off x="1406327" y="4592853"/>
            <a:ext cx="619126" cy="334857"/>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5" descr="Image result for AL FANAR CERAMICS"/>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4043" y="5126218"/>
            <a:ext cx="695395" cy="195580"/>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7" descr="ACWA Power logo.png">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98494" y="4149988"/>
            <a:ext cx="677376" cy="312852"/>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0"/>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87970" y="4547062"/>
            <a:ext cx="650795" cy="448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2" name="Picture 21"/>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375077" y="5025493"/>
            <a:ext cx="770000" cy="392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3" name="Picture 3"/>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54944" y="4076597"/>
            <a:ext cx="877294" cy="553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4" name="Picture 2" descr="Résultat de recherche d'images pour &quot;proparco&quot;">
            <a:hlinkClick r:id="rId18"/>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705009" y="4188628"/>
            <a:ext cx="1305609" cy="329308"/>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4" descr="Résultat de recherche d'images pour &quot;islamic development bank&quot;">
            <a:hlinkClick r:id="rId20"/>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780201" y="4732179"/>
            <a:ext cx="730250" cy="77871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Résultat de recherche d'images pour &quot;FMO&quot;">
            <a:hlinkClick r:id="rId22"/>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8012721" y="4634385"/>
            <a:ext cx="831301" cy="498781"/>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8" descr="Résultat de recherche d'images pour &quot;industrial commercial bank of china&quot;">
            <a:hlinkClick r:id="rId24"/>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8080344" y="5140563"/>
            <a:ext cx="930274" cy="554957"/>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12" descr="Résultat de recherche d'images pour &quot;icd islamic development bank group&quot;">
            <a:hlinkClick r:id="rId26"/>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7450145" y="5447464"/>
            <a:ext cx="542382" cy="624561"/>
          </a:xfrm>
          <a:prstGeom prst="rect">
            <a:avLst/>
          </a:prstGeom>
          <a:noFill/>
          <a:extLst>
            <a:ext uri="{909E8E84-426E-40DD-AFC4-6F175D3DCCD1}">
              <a14:hiddenFill xmlns:a14="http://schemas.microsoft.com/office/drawing/2010/main">
                <a:solidFill>
                  <a:srgbClr val="FFFFFF"/>
                </a:solidFill>
              </a14:hiddenFill>
            </a:ext>
          </a:extLst>
        </p:spPr>
      </p:pic>
      <p:sp>
        <p:nvSpPr>
          <p:cNvPr id="69" name="Rounded Rectangle 68"/>
          <p:cNvSpPr/>
          <p:nvPr/>
        </p:nvSpPr>
        <p:spPr>
          <a:xfrm>
            <a:off x="6682173" y="3601033"/>
            <a:ext cx="2416261" cy="343196"/>
          </a:xfrm>
          <a:prstGeom prst="roundRect">
            <a:avLst/>
          </a:pr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600"/>
              </a:spcAft>
            </a:pPr>
            <a:r>
              <a:rPr lang="en-GB" sz="1400" dirty="0" smtClean="0">
                <a:solidFill>
                  <a:schemeClr val="accent6"/>
                </a:solidFill>
                <a:latin typeface="Franklin Gothic Book" panose="020B0503020102020204" pitchFamily="34" charset="0"/>
              </a:rPr>
              <a:t>Financiers</a:t>
            </a:r>
          </a:p>
        </p:txBody>
      </p:sp>
      <p:sp>
        <p:nvSpPr>
          <p:cNvPr id="72" name="Rounded Rectangle 71"/>
          <p:cNvSpPr/>
          <p:nvPr/>
        </p:nvSpPr>
        <p:spPr>
          <a:xfrm>
            <a:off x="96311" y="3580130"/>
            <a:ext cx="2280406" cy="364099"/>
          </a:xfrm>
          <a:prstGeom prst="roundRect">
            <a:avLst/>
          </a:pr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600"/>
              </a:spcAft>
            </a:pPr>
            <a:r>
              <a:rPr lang="en-GB" sz="1400" dirty="0" smtClean="0">
                <a:solidFill>
                  <a:schemeClr val="accent6"/>
                </a:solidFill>
                <a:latin typeface="Franklin Gothic Book" panose="020B0503020102020204" pitchFamily="34" charset="0"/>
              </a:rPr>
              <a:t>Sponsors</a:t>
            </a:r>
          </a:p>
        </p:txBody>
      </p:sp>
      <p:sp>
        <p:nvSpPr>
          <p:cNvPr id="73" name="Rounded Rectangle 49"/>
          <p:cNvSpPr/>
          <p:nvPr/>
        </p:nvSpPr>
        <p:spPr bwMode="auto">
          <a:xfrm>
            <a:off x="6347" y="1090750"/>
            <a:ext cx="9104315" cy="539750"/>
          </a:xfrm>
          <a:prstGeom prst="round2Same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0"/>
              </a:spcAft>
            </a:pPr>
            <a:r>
              <a:rPr lang="en-GB" sz="1800" dirty="0">
                <a:solidFill>
                  <a:srgbClr val="FFFFFF"/>
                </a:solidFill>
                <a:latin typeface="Bodoni MT" panose="02070603080606020203" pitchFamily="18" charset="0"/>
              </a:rPr>
              <a:t>24 months from closing to commercial operations for the largest solar complex in Africa</a:t>
            </a:r>
          </a:p>
        </p:txBody>
      </p:sp>
    </p:spTree>
    <p:extLst>
      <p:ext uri="{BB962C8B-B14F-4D97-AF65-F5344CB8AC3E}">
        <p14:creationId xmlns:p14="http://schemas.microsoft.com/office/powerpoint/2010/main" val="3335876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45" y="-1"/>
            <a:ext cx="7483013" cy="1080000"/>
          </a:xfrm>
        </p:spPr>
        <p:txBody>
          <a:bodyPr>
            <a:normAutofit/>
          </a:bodyPr>
          <a:lstStyle/>
          <a:p>
            <a:r>
              <a:rPr lang="en-US" sz="2400" dirty="0" smtClean="0"/>
              <a:t>Egypt has delivered on its renewable energy targets </a:t>
            </a:r>
            <a:endParaRPr lang="en-GB" sz="2400" dirty="0"/>
          </a:p>
        </p:txBody>
      </p:sp>
      <p:sp>
        <p:nvSpPr>
          <p:cNvPr id="5" name="Date Placeholder 4"/>
          <p:cNvSpPr>
            <a:spLocks noGrp="1"/>
          </p:cNvSpPr>
          <p:nvPr>
            <p:ph type="dt" sz="half" idx="10"/>
          </p:nvPr>
        </p:nvSpPr>
        <p:spPr/>
        <p:txBody>
          <a:bodyPr/>
          <a:lstStyle/>
          <a:p>
            <a:pPr>
              <a:defRPr/>
            </a:pPr>
            <a:fld id="{FF905DBE-4A54-42E4-B632-0BA67B1A48AB}" type="datetime1">
              <a:rPr lang="en-GB" altLang="en-US" smtClean="0"/>
              <a:pPr>
                <a:defRPr/>
              </a:pPr>
              <a:t>08/02/2022</a:t>
            </a:fld>
            <a:endParaRPr lang="en-GB" altLang="en-US" dirty="0"/>
          </a:p>
        </p:txBody>
      </p:sp>
      <p:graphicFrame>
        <p:nvGraphicFramePr>
          <p:cNvPr id="61" name="Chart 60"/>
          <p:cNvGraphicFramePr>
            <a:graphicFrameLocks/>
          </p:cNvGraphicFramePr>
          <p:nvPr>
            <p:extLst/>
          </p:nvPr>
        </p:nvGraphicFramePr>
        <p:xfrm>
          <a:off x="4487770" y="1660525"/>
          <a:ext cx="4572000" cy="2743200"/>
        </p:xfrm>
        <a:graphic>
          <a:graphicData uri="http://schemas.openxmlformats.org/drawingml/2006/chart">
            <c:chart xmlns:c="http://schemas.openxmlformats.org/drawingml/2006/chart" xmlns:r="http://schemas.openxmlformats.org/officeDocument/2006/relationships" r:id="rId3"/>
          </a:graphicData>
        </a:graphic>
      </p:graphicFrame>
      <p:grpSp>
        <p:nvGrpSpPr>
          <p:cNvPr id="58" name="Group 57"/>
          <p:cNvGrpSpPr/>
          <p:nvPr/>
        </p:nvGrpSpPr>
        <p:grpSpPr>
          <a:xfrm>
            <a:off x="795336" y="1660525"/>
            <a:ext cx="2869474" cy="2743200"/>
            <a:chOff x="2944736" y="1366344"/>
            <a:chExt cx="2907967" cy="2743200"/>
          </a:xfrm>
        </p:grpSpPr>
        <p:graphicFrame>
          <p:nvGraphicFramePr>
            <p:cNvPr id="55" name="Chart 54"/>
            <p:cNvGraphicFramePr>
              <a:graphicFrameLocks/>
            </p:cNvGraphicFramePr>
            <p:nvPr>
              <p:extLst/>
            </p:nvPr>
          </p:nvGraphicFramePr>
          <p:xfrm>
            <a:off x="2944736" y="1366344"/>
            <a:ext cx="2907967"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59" name="TextBox 1"/>
            <p:cNvSpPr txBox="1"/>
            <p:nvPr/>
          </p:nvSpPr>
          <p:spPr>
            <a:xfrm>
              <a:off x="3611053" y="1761631"/>
              <a:ext cx="935492" cy="246221"/>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b="1" dirty="0" smtClean="0">
                  <a:solidFill>
                    <a:schemeClr val="accent6"/>
                  </a:solidFill>
                </a:rPr>
                <a:t>5,982 MW</a:t>
              </a:r>
              <a:endParaRPr lang="en-GB" sz="1000" b="1" dirty="0" smtClean="0">
                <a:solidFill>
                  <a:schemeClr val="accent6"/>
                </a:solidFill>
              </a:endParaRPr>
            </a:p>
          </p:txBody>
        </p:sp>
      </p:grpSp>
      <p:graphicFrame>
        <p:nvGraphicFramePr>
          <p:cNvPr id="67" name="Chart 66"/>
          <p:cNvGraphicFramePr>
            <a:graphicFrameLocks/>
          </p:cNvGraphicFramePr>
          <p:nvPr>
            <p:extLst/>
          </p:nvPr>
        </p:nvGraphicFramePr>
        <p:xfrm>
          <a:off x="2230073" y="4269643"/>
          <a:ext cx="4804954" cy="2186481"/>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11"/>
          <p:cNvSpPr txBox="1"/>
          <p:nvPr/>
        </p:nvSpPr>
        <p:spPr>
          <a:xfrm>
            <a:off x="645657" y="6283404"/>
            <a:ext cx="2537460" cy="246221"/>
          </a:xfrm>
          <a:prstGeom prst="rect">
            <a:avLst/>
          </a:prstGeom>
          <a:noFill/>
        </p:spPr>
        <p:txBody>
          <a:bodyPr wrap="square" rtlCol="0">
            <a:spAutoFit/>
          </a:bodyPr>
          <a:lstStyle/>
          <a:p>
            <a:r>
              <a:rPr lang="en-GB" sz="1000" dirty="0" smtClean="0">
                <a:solidFill>
                  <a:schemeClr val="accent6"/>
                </a:solidFill>
              </a:rPr>
              <a:t>Source: NREA, EEHC, EBRD</a:t>
            </a:r>
          </a:p>
        </p:txBody>
      </p:sp>
      <p:sp>
        <p:nvSpPr>
          <p:cNvPr id="13" name="Rounded Rectangle 49"/>
          <p:cNvSpPr/>
          <p:nvPr/>
        </p:nvSpPr>
        <p:spPr bwMode="auto">
          <a:xfrm>
            <a:off x="6347" y="1090750"/>
            <a:ext cx="9104315" cy="539750"/>
          </a:xfrm>
          <a:prstGeom prst="round2Same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0"/>
              </a:spcAft>
            </a:pPr>
            <a:r>
              <a:rPr lang="en-GB" sz="1800" dirty="0" smtClean="0">
                <a:solidFill>
                  <a:srgbClr val="FFFFFF"/>
                </a:solidFill>
                <a:latin typeface="Bodoni MT" panose="02070603080606020203" pitchFamily="18" charset="0"/>
              </a:rPr>
              <a:t>Recent years have seen a significant increase in RE capacity </a:t>
            </a:r>
            <a:endParaRPr lang="en-GB" sz="1800" dirty="0">
              <a:solidFill>
                <a:srgbClr val="FFFFFF"/>
              </a:solidFill>
              <a:latin typeface="Bodoni MT" panose="02070603080606020203" pitchFamily="18" charset="0"/>
            </a:endParaRPr>
          </a:p>
        </p:txBody>
      </p:sp>
    </p:spTree>
    <p:extLst>
      <p:ext uri="{BB962C8B-B14F-4D97-AF65-F5344CB8AC3E}">
        <p14:creationId xmlns:p14="http://schemas.microsoft.com/office/powerpoint/2010/main" val="9522141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71F9F866-B438-9445-8D9F-1F8FF6608833}" type="slidenum">
              <a:rPr lang="fr-FR" smtClean="0">
                <a:solidFill>
                  <a:srgbClr val="00539B"/>
                </a:solidFill>
              </a:rPr>
              <a:pPr/>
              <a:t>7</a:t>
            </a:fld>
            <a:endParaRPr lang="fr-FR" dirty="0">
              <a:solidFill>
                <a:srgbClr val="00539B"/>
              </a:solidFill>
            </a:endParaRPr>
          </a:p>
        </p:txBody>
      </p:sp>
      <p:sp>
        <p:nvSpPr>
          <p:cNvPr id="20" name="Title 11"/>
          <p:cNvSpPr txBox="1">
            <a:spLocks/>
          </p:cNvSpPr>
          <p:nvPr/>
        </p:nvSpPr>
        <p:spPr>
          <a:xfrm>
            <a:off x="104772" y="3069"/>
            <a:ext cx="7070539" cy="1080000"/>
          </a:xfrm>
          <a:prstGeom prst="rect">
            <a:avLst/>
          </a:prstGeom>
        </p:spPr>
        <p:txBody>
          <a:bodyPr vert="horz" lIns="0" tIns="0" rIns="0" bIns="0" rtlCol="0" anchor="ctr">
            <a:normAutofit/>
          </a:bodyPr>
          <a:lstStyle>
            <a:lvl1pPr algn="l" rtl="0" eaLnBrk="0" fontAlgn="base" hangingPunct="0">
              <a:spcBef>
                <a:spcPct val="0"/>
              </a:spcBef>
              <a:spcAft>
                <a:spcPct val="0"/>
              </a:spcAft>
              <a:defRPr sz="24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a:lstStyle>
          <a:p>
            <a:r>
              <a:rPr lang="en-GB" dirty="0"/>
              <a:t>But new challenges have emerged </a:t>
            </a:r>
            <a:endParaRPr lang="en-US" dirty="0"/>
          </a:p>
        </p:txBody>
      </p:sp>
      <p:graphicFrame>
        <p:nvGraphicFramePr>
          <p:cNvPr id="2" name="Diagram 1"/>
          <p:cNvGraphicFramePr/>
          <p:nvPr>
            <p:extLst/>
          </p:nvPr>
        </p:nvGraphicFramePr>
        <p:xfrm>
          <a:off x="1366677" y="1549752"/>
          <a:ext cx="6430304" cy="38186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927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flipH="1">
            <a:off x="4572000" y="2684745"/>
            <a:ext cx="4067570" cy="0"/>
          </a:xfrm>
          <a:prstGeom prst="line">
            <a:avLst/>
          </a:prstGeom>
          <a:ln w="12700">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5675969" y="5117632"/>
            <a:ext cx="3354932" cy="2"/>
          </a:xfrm>
          <a:prstGeom prst="line">
            <a:avLst/>
          </a:prstGeom>
          <a:ln w="12700">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3151503" y="4866776"/>
            <a:ext cx="0" cy="1212523"/>
          </a:xfrm>
          <a:prstGeom prst="line">
            <a:avLst/>
          </a:prstGeom>
          <a:ln w="12700">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3" name="Footer Placeholder 2"/>
          <p:cNvSpPr>
            <a:spLocks noGrp="1"/>
          </p:cNvSpPr>
          <p:nvPr>
            <p:ph type="ftr" sz="quarter" idx="3"/>
          </p:nvPr>
        </p:nvSpPr>
        <p:spPr/>
        <p:txBody>
          <a:bodyPr/>
          <a:lstStyle/>
          <a:p>
            <a:r>
              <a:rPr lang="en-GB" smtClean="0"/>
              <a:t>Sustainable Infrastructure Group</a:t>
            </a:r>
            <a:endParaRPr lang="en-GB" dirty="0" smtClean="0"/>
          </a:p>
        </p:txBody>
      </p:sp>
      <p:sp>
        <p:nvSpPr>
          <p:cNvPr id="4" name="Slide Number Placeholder 3"/>
          <p:cNvSpPr>
            <a:spLocks noGrp="1"/>
          </p:cNvSpPr>
          <p:nvPr>
            <p:ph type="sldNum" sz="quarter" idx="4"/>
          </p:nvPr>
        </p:nvSpPr>
        <p:spPr/>
        <p:txBody>
          <a:bodyPr/>
          <a:lstStyle/>
          <a:p>
            <a:fld id="{71F9F866-B438-9445-8D9F-1F8FF6608833}" type="slidenum">
              <a:rPr lang="en-GB" smtClean="0"/>
              <a:pPr/>
              <a:t>8</a:t>
            </a:fld>
            <a:endParaRPr lang="en-GB" dirty="0"/>
          </a:p>
        </p:txBody>
      </p:sp>
      <p:sp>
        <p:nvSpPr>
          <p:cNvPr id="20" name="Freeform 19"/>
          <p:cNvSpPr/>
          <p:nvPr/>
        </p:nvSpPr>
        <p:spPr>
          <a:xfrm>
            <a:off x="3688964" y="3926127"/>
            <a:ext cx="2237506" cy="2237506"/>
          </a:xfrm>
          <a:custGeom>
            <a:avLst/>
            <a:gdLst>
              <a:gd name="connsiteX0" fmla="*/ 1588191 w 2237506"/>
              <a:gd name="connsiteY0" fmla="*/ 356745 h 2237506"/>
              <a:gd name="connsiteX1" fmla="*/ 1762234 w 2237506"/>
              <a:gd name="connsiteY1" fmla="*/ 210698 h 2237506"/>
              <a:gd name="connsiteX2" fmla="*/ 1901274 w 2237506"/>
              <a:gd name="connsiteY2" fmla="*/ 327366 h 2237506"/>
              <a:gd name="connsiteX3" fmla="*/ 1787668 w 2237506"/>
              <a:gd name="connsiteY3" fmla="*/ 524125 h 2237506"/>
              <a:gd name="connsiteX4" fmla="*/ 1968173 w 2237506"/>
              <a:gd name="connsiteY4" fmla="*/ 836769 h 2237506"/>
              <a:gd name="connsiteX5" fmla="*/ 2195375 w 2237506"/>
              <a:gd name="connsiteY5" fmla="*/ 836764 h 2237506"/>
              <a:gd name="connsiteX6" fmla="*/ 2226892 w 2237506"/>
              <a:gd name="connsiteY6" fmla="*/ 1015510 h 2237506"/>
              <a:gd name="connsiteX7" fmla="*/ 2013391 w 2237506"/>
              <a:gd name="connsiteY7" fmla="*/ 1093212 h 2237506"/>
              <a:gd name="connsiteX8" fmla="*/ 1950702 w 2237506"/>
              <a:gd name="connsiteY8" fmla="*/ 1448738 h 2237506"/>
              <a:gd name="connsiteX9" fmla="*/ 2124752 w 2237506"/>
              <a:gd name="connsiteY9" fmla="*/ 1594776 h 2237506"/>
              <a:gd name="connsiteX10" fmla="*/ 2034000 w 2237506"/>
              <a:gd name="connsiteY10" fmla="*/ 1751962 h 2237506"/>
              <a:gd name="connsiteX11" fmla="*/ 1820503 w 2237506"/>
              <a:gd name="connsiteY11" fmla="*/ 1674249 h 2237506"/>
              <a:gd name="connsiteX12" fmla="*/ 1543953 w 2237506"/>
              <a:gd name="connsiteY12" fmla="*/ 1906302 h 2237506"/>
              <a:gd name="connsiteX13" fmla="*/ 1583411 w 2237506"/>
              <a:gd name="connsiteY13" fmla="*/ 2130051 h 2237506"/>
              <a:gd name="connsiteX14" fmla="*/ 1412854 w 2237506"/>
              <a:gd name="connsiteY14" fmla="*/ 2192129 h 2237506"/>
              <a:gd name="connsiteX15" fmla="*/ 1299258 w 2237506"/>
              <a:gd name="connsiteY15" fmla="*/ 1995364 h 2237506"/>
              <a:gd name="connsiteX16" fmla="*/ 938247 w 2237506"/>
              <a:gd name="connsiteY16" fmla="*/ 1995364 h 2237506"/>
              <a:gd name="connsiteX17" fmla="*/ 824652 w 2237506"/>
              <a:gd name="connsiteY17" fmla="*/ 2192129 h 2237506"/>
              <a:gd name="connsiteX18" fmla="*/ 654095 w 2237506"/>
              <a:gd name="connsiteY18" fmla="*/ 2130051 h 2237506"/>
              <a:gd name="connsiteX19" fmla="*/ 693553 w 2237506"/>
              <a:gd name="connsiteY19" fmla="*/ 1906303 h 2237506"/>
              <a:gd name="connsiteX20" fmla="*/ 417003 w 2237506"/>
              <a:gd name="connsiteY20" fmla="*/ 1674250 h 2237506"/>
              <a:gd name="connsiteX21" fmla="*/ 203506 w 2237506"/>
              <a:gd name="connsiteY21" fmla="*/ 1751962 h 2237506"/>
              <a:gd name="connsiteX22" fmla="*/ 112754 w 2237506"/>
              <a:gd name="connsiteY22" fmla="*/ 1594776 h 2237506"/>
              <a:gd name="connsiteX23" fmla="*/ 286804 w 2237506"/>
              <a:gd name="connsiteY23" fmla="*/ 1448738 h 2237506"/>
              <a:gd name="connsiteX24" fmla="*/ 224115 w 2237506"/>
              <a:gd name="connsiteY24" fmla="*/ 1093212 h 2237506"/>
              <a:gd name="connsiteX25" fmla="*/ 10614 w 2237506"/>
              <a:gd name="connsiteY25" fmla="*/ 1015510 h 2237506"/>
              <a:gd name="connsiteX26" fmla="*/ 42131 w 2237506"/>
              <a:gd name="connsiteY26" fmla="*/ 836764 h 2237506"/>
              <a:gd name="connsiteX27" fmla="*/ 269333 w 2237506"/>
              <a:gd name="connsiteY27" fmla="*/ 836770 h 2237506"/>
              <a:gd name="connsiteX28" fmla="*/ 449838 w 2237506"/>
              <a:gd name="connsiteY28" fmla="*/ 524125 h 2237506"/>
              <a:gd name="connsiteX29" fmla="*/ 336232 w 2237506"/>
              <a:gd name="connsiteY29" fmla="*/ 327366 h 2237506"/>
              <a:gd name="connsiteX30" fmla="*/ 475272 w 2237506"/>
              <a:gd name="connsiteY30" fmla="*/ 210698 h 2237506"/>
              <a:gd name="connsiteX31" fmla="*/ 649315 w 2237506"/>
              <a:gd name="connsiteY31" fmla="*/ 356745 h 2237506"/>
              <a:gd name="connsiteX32" fmla="*/ 988554 w 2237506"/>
              <a:gd name="connsiteY32" fmla="*/ 233272 h 2237506"/>
              <a:gd name="connsiteX33" fmla="*/ 1028001 w 2237506"/>
              <a:gd name="connsiteY33" fmla="*/ 9521 h 2237506"/>
              <a:gd name="connsiteX34" fmla="*/ 1209505 w 2237506"/>
              <a:gd name="connsiteY34" fmla="*/ 9521 h 2237506"/>
              <a:gd name="connsiteX35" fmla="*/ 1248952 w 2237506"/>
              <a:gd name="connsiteY35" fmla="*/ 233271 h 2237506"/>
              <a:gd name="connsiteX36" fmla="*/ 1588191 w 2237506"/>
              <a:gd name="connsiteY36" fmla="*/ 356744 h 2237506"/>
              <a:gd name="connsiteX37" fmla="*/ 1588191 w 2237506"/>
              <a:gd name="connsiteY37" fmla="*/ 356745 h 223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37506" h="2237506">
                <a:moveTo>
                  <a:pt x="1588191" y="356745"/>
                </a:moveTo>
                <a:lnTo>
                  <a:pt x="1762234" y="210698"/>
                </a:lnTo>
                <a:lnTo>
                  <a:pt x="1901274" y="327366"/>
                </a:lnTo>
                <a:lnTo>
                  <a:pt x="1787668" y="524125"/>
                </a:lnTo>
                <a:cubicBezTo>
                  <a:pt x="1868448" y="614997"/>
                  <a:pt x="1929866" y="721376"/>
                  <a:pt x="1968173" y="836769"/>
                </a:cubicBezTo>
                <a:lnTo>
                  <a:pt x="2195375" y="836764"/>
                </a:lnTo>
                <a:lnTo>
                  <a:pt x="2226892" y="1015510"/>
                </a:lnTo>
                <a:lnTo>
                  <a:pt x="2013391" y="1093212"/>
                </a:lnTo>
                <a:cubicBezTo>
                  <a:pt x="2016861" y="1214749"/>
                  <a:pt x="1995531" y="1335718"/>
                  <a:pt x="1950702" y="1448738"/>
                </a:cubicBezTo>
                <a:lnTo>
                  <a:pt x="2124752" y="1594776"/>
                </a:lnTo>
                <a:lnTo>
                  <a:pt x="2034000" y="1751962"/>
                </a:lnTo>
                <a:lnTo>
                  <a:pt x="1820503" y="1674249"/>
                </a:lnTo>
                <a:cubicBezTo>
                  <a:pt x="1745039" y="1769582"/>
                  <a:pt x="1650941" y="1848539"/>
                  <a:pt x="1543953" y="1906302"/>
                </a:cubicBezTo>
                <a:lnTo>
                  <a:pt x="1583411" y="2130051"/>
                </a:lnTo>
                <a:lnTo>
                  <a:pt x="1412854" y="2192129"/>
                </a:lnTo>
                <a:lnTo>
                  <a:pt x="1299258" y="1995364"/>
                </a:lnTo>
                <a:cubicBezTo>
                  <a:pt x="1180170" y="2019886"/>
                  <a:pt x="1057335" y="2019886"/>
                  <a:pt x="938247" y="1995364"/>
                </a:cubicBezTo>
                <a:lnTo>
                  <a:pt x="824652" y="2192129"/>
                </a:lnTo>
                <a:lnTo>
                  <a:pt x="654095" y="2130051"/>
                </a:lnTo>
                <a:lnTo>
                  <a:pt x="693553" y="1906303"/>
                </a:lnTo>
                <a:cubicBezTo>
                  <a:pt x="586564" y="1848540"/>
                  <a:pt x="492467" y="1769583"/>
                  <a:pt x="417003" y="1674250"/>
                </a:cubicBezTo>
                <a:lnTo>
                  <a:pt x="203506" y="1751962"/>
                </a:lnTo>
                <a:lnTo>
                  <a:pt x="112754" y="1594776"/>
                </a:lnTo>
                <a:lnTo>
                  <a:pt x="286804" y="1448738"/>
                </a:lnTo>
                <a:cubicBezTo>
                  <a:pt x="241975" y="1335718"/>
                  <a:pt x="220645" y="1214748"/>
                  <a:pt x="224115" y="1093212"/>
                </a:cubicBezTo>
                <a:lnTo>
                  <a:pt x="10614" y="1015510"/>
                </a:lnTo>
                <a:lnTo>
                  <a:pt x="42131" y="836764"/>
                </a:lnTo>
                <a:lnTo>
                  <a:pt x="269333" y="836770"/>
                </a:lnTo>
                <a:cubicBezTo>
                  <a:pt x="307640" y="721376"/>
                  <a:pt x="369058" y="614998"/>
                  <a:pt x="449838" y="524125"/>
                </a:cubicBezTo>
                <a:lnTo>
                  <a:pt x="336232" y="327366"/>
                </a:lnTo>
                <a:lnTo>
                  <a:pt x="475272" y="210698"/>
                </a:lnTo>
                <a:lnTo>
                  <a:pt x="649315" y="356745"/>
                </a:lnTo>
                <a:cubicBezTo>
                  <a:pt x="752834" y="292972"/>
                  <a:pt x="868261" y="250960"/>
                  <a:pt x="988554" y="233272"/>
                </a:cubicBezTo>
                <a:lnTo>
                  <a:pt x="1028001" y="9521"/>
                </a:lnTo>
                <a:lnTo>
                  <a:pt x="1209505" y="9521"/>
                </a:lnTo>
                <a:lnTo>
                  <a:pt x="1248952" y="233271"/>
                </a:lnTo>
                <a:cubicBezTo>
                  <a:pt x="1369245" y="250959"/>
                  <a:pt x="1484672" y="292971"/>
                  <a:pt x="1588191" y="356744"/>
                </a:cubicBezTo>
                <a:lnTo>
                  <a:pt x="1588191" y="356745"/>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470158" tIns="544445" rIns="470158" bIns="583577" numCol="1" spcCol="1270" anchor="ctr" anchorCtr="0">
            <a:noAutofit/>
          </a:bodyPr>
          <a:lstStyle/>
          <a:p>
            <a:pPr lvl="0" algn="ctr" defTabSz="711200">
              <a:lnSpc>
                <a:spcPct val="90000"/>
              </a:lnSpc>
              <a:spcBef>
                <a:spcPct val="0"/>
              </a:spcBef>
              <a:spcAft>
                <a:spcPct val="35000"/>
              </a:spcAft>
            </a:pPr>
            <a:r>
              <a:rPr lang="en-GB" sz="1600" kern="1200" dirty="0" smtClean="0">
                <a:latin typeface="Franklin Gothic Book" panose="020B0503020102020204" pitchFamily="34" charset="0"/>
              </a:rPr>
              <a:t>Physical infrastructure</a:t>
            </a:r>
            <a:endParaRPr lang="en-GB" sz="1400" kern="1200" dirty="0">
              <a:latin typeface="Franklin Gothic Book" panose="020B0503020102020204" pitchFamily="34" charset="0"/>
            </a:endParaRPr>
          </a:p>
        </p:txBody>
      </p:sp>
      <p:sp>
        <p:nvSpPr>
          <p:cNvPr id="21" name="Freeform 20"/>
          <p:cNvSpPr/>
          <p:nvPr/>
        </p:nvSpPr>
        <p:spPr>
          <a:xfrm>
            <a:off x="2216252" y="3108583"/>
            <a:ext cx="1915629" cy="1895555"/>
          </a:xfrm>
          <a:custGeom>
            <a:avLst/>
            <a:gdLst>
              <a:gd name="connsiteX0" fmla="*/ 1424074 w 1885574"/>
              <a:gd name="connsiteY0" fmla="*/ 446146 h 1761511"/>
              <a:gd name="connsiteX1" fmla="*/ 1680397 w 1885574"/>
              <a:gd name="connsiteY1" fmla="*/ 356858 h 1761511"/>
              <a:gd name="connsiteX2" fmla="*/ 1787383 w 1885574"/>
              <a:gd name="connsiteY2" fmla="*/ 525224 h 1761511"/>
              <a:gd name="connsiteX3" fmla="*/ 1597683 w 1885574"/>
              <a:gd name="connsiteY3" fmla="*/ 719356 h 1761511"/>
              <a:gd name="connsiteX4" fmla="*/ 1597683 w 1885574"/>
              <a:gd name="connsiteY4" fmla="*/ 1042155 h 1761511"/>
              <a:gd name="connsiteX5" fmla="*/ 1787383 w 1885574"/>
              <a:gd name="connsiteY5" fmla="*/ 1236287 h 1761511"/>
              <a:gd name="connsiteX6" fmla="*/ 1680397 w 1885574"/>
              <a:gd name="connsiteY6" fmla="*/ 1404653 h 1761511"/>
              <a:gd name="connsiteX7" fmla="*/ 1424074 w 1885574"/>
              <a:gd name="connsiteY7" fmla="*/ 1315365 h 1761511"/>
              <a:gd name="connsiteX8" fmla="*/ 1116395 w 1885574"/>
              <a:gd name="connsiteY8" fmla="*/ 1476764 h 1761511"/>
              <a:gd name="connsiteX9" fmla="*/ 1054285 w 1885574"/>
              <a:gd name="connsiteY9" fmla="*/ 1740991 h 1761511"/>
              <a:gd name="connsiteX10" fmla="*/ 831289 w 1885574"/>
              <a:gd name="connsiteY10" fmla="*/ 1740991 h 1761511"/>
              <a:gd name="connsiteX11" fmla="*/ 769178 w 1885574"/>
              <a:gd name="connsiteY11" fmla="*/ 1476764 h 1761511"/>
              <a:gd name="connsiteX12" fmla="*/ 461499 w 1885574"/>
              <a:gd name="connsiteY12" fmla="*/ 1315365 h 1761511"/>
              <a:gd name="connsiteX13" fmla="*/ 205177 w 1885574"/>
              <a:gd name="connsiteY13" fmla="*/ 1404653 h 1761511"/>
              <a:gd name="connsiteX14" fmla="*/ 98191 w 1885574"/>
              <a:gd name="connsiteY14" fmla="*/ 1236287 h 1761511"/>
              <a:gd name="connsiteX15" fmla="*/ 287891 w 1885574"/>
              <a:gd name="connsiteY15" fmla="*/ 1042155 h 1761511"/>
              <a:gd name="connsiteX16" fmla="*/ 287891 w 1885574"/>
              <a:gd name="connsiteY16" fmla="*/ 719356 h 1761511"/>
              <a:gd name="connsiteX17" fmla="*/ 98191 w 1885574"/>
              <a:gd name="connsiteY17" fmla="*/ 525224 h 1761511"/>
              <a:gd name="connsiteX18" fmla="*/ 205177 w 1885574"/>
              <a:gd name="connsiteY18" fmla="*/ 356858 h 1761511"/>
              <a:gd name="connsiteX19" fmla="*/ 461500 w 1885574"/>
              <a:gd name="connsiteY19" fmla="*/ 446146 h 1761511"/>
              <a:gd name="connsiteX20" fmla="*/ 769179 w 1885574"/>
              <a:gd name="connsiteY20" fmla="*/ 284747 h 1761511"/>
              <a:gd name="connsiteX21" fmla="*/ 831289 w 1885574"/>
              <a:gd name="connsiteY21" fmla="*/ 20520 h 1761511"/>
              <a:gd name="connsiteX22" fmla="*/ 1054285 w 1885574"/>
              <a:gd name="connsiteY22" fmla="*/ 20520 h 1761511"/>
              <a:gd name="connsiteX23" fmla="*/ 1116396 w 1885574"/>
              <a:gd name="connsiteY23" fmla="*/ 284747 h 1761511"/>
              <a:gd name="connsiteX24" fmla="*/ 1424075 w 1885574"/>
              <a:gd name="connsiteY24" fmla="*/ 446146 h 1761511"/>
              <a:gd name="connsiteX25" fmla="*/ 1424074 w 1885574"/>
              <a:gd name="connsiteY25" fmla="*/ 446146 h 1761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885574" h="1761511">
                <a:moveTo>
                  <a:pt x="1424074" y="446146"/>
                </a:moveTo>
                <a:lnTo>
                  <a:pt x="1680397" y="356858"/>
                </a:lnTo>
                <a:lnTo>
                  <a:pt x="1787383" y="525224"/>
                </a:lnTo>
                <a:lnTo>
                  <a:pt x="1597683" y="719356"/>
                </a:lnTo>
                <a:cubicBezTo>
                  <a:pt x="1629235" y="825046"/>
                  <a:pt x="1629235" y="936465"/>
                  <a:pt x="1597683" y="1042155"/>
                </a:cubicBezTo>
                <a:lnTo>
                  <a:pt x="1787383" y="1236287"/>
                </a:lnTo>
                <a:lnTo>
                  <a:pt x="1680397" y="1404653"/>
                </a:lnTo>
                <a:lnTo>
                  <a:pt x="1424074" y="1315365"/>
                </a:lnTo>
                <a:cubicBezTo>
                  <a:pt x="1339111" y="1393037"/>
                  <a:pt x="1232911" y="1448747"/>
                  <a:pt x="1116395" y="1476764"/>
                </a:cubicBezTo>
                <a:lnTo>
                  <a:pt x="1054285" y="1740991"/>
                </a:lnTo>
                <a:lnTo>
                  <a:pt x="831289" y="1740991"/>
                </a:lnTo>
                <a:lnTo>
                  <a:pt x="769178" y="1476764"/>
                </a:lnTo>
                <a:cubicBezTo>
                  <a:pt x="652662" y="1448746"/>
                  <a:pt x="546463" y="1393037"/>
                  <a:pt x="461499" y="1315365"/>
                </a:cubicBezTo>
                <a:lnTo>
                  <a:pt x="205177" y="1404653"/>
                </a:lnTo>
                <a:lnTo>
                  <a:pt x="98191" y="1236287"/>
                </a:lnTo>
                <a:lnTo>
                  <a:pt x="287891" y="1042155"/>
                </a:lnTo>
                <a:cubicBezTo>
                  <a:pt x="256339" y="936465"/>
                  <a:pt x="256339" y="825046"/>
                  <a:pt x="287891" y="719356"/>
                </a:cubicBezTo>
                <a:lnTo>
                  <a:pt x="98191" y="525224"/>
                </a:lnTo>
                <a:lnTo>
                  <a:pt x="205177" y="356858"/>
                </a:lnTo>
                <a:lnTo>
                  <a:pt x="461500" y="446146"/>
                </a:lnTo>
                <a:cubicBezTo>
                  <a:pt x="546463" y="368474"/>
                  <a:pt x="652663" y="312764"/>
                  <a:pt x="769179" y="284747"/>
                </a:cubicBezTo>
                <a:lnTo>
                  <a:pt x="831289" y="20520"/>
                </a:lnTo>
                <a:lnTo>
                  <a:pt x="1054285" y="20520"/>
                </a:lnTo>
                <a:lnTo>
                  <a:pt x="1116396" y="284747"/>
                </a:lnTo>
                <a:cubicBezTo>
                  <a:pt x="1232912" y="312765"/>
                  <a:pt x="1339111" y="368474"/>
                  <a:pt x="1424075" y="446146"/>
                </a:cubicBezTo>
                <a:lnTo>
                  <a:pt x="1424074" y="446146"/>
                </a:lnTo>
                <a:close/>
              </a:path>
            </a:pathLst>
          </a:custGeom>
        </p:spPr>
        <p:style>
          <a:lnRef idx="2">
            <a:schemeClr val="lt1">
              <a:hueOff val="0"/>
              <a:satOff val="0"/>
              <a:lumOff val="0"/>
              <a:alphaOff val="0"/>
            </a:schemeClr>
          </a:lnRef>
          <a:fillRef idx="1">
            <a:schemeClr val="accent1">
              <a:shade val="80000"/>
              <a:hueOff val="419811"/>
              <a:satOff val="-37110"/>
              <a:lumOff val="19732"/>
              <a:alphaOff val="0"/>
            </a:schemeClr>
          </a:fillRef>
          <a:effectRef idx="0">
            <a:schemeClr val="accent1">
              <a:shade val="80000"/>
              <a:hueOff val="419811"/>
              <a:satOff val="-37110"/>
              <a:lumOff val="19732"/>
              <a:alphaOff val="0"/>
            </a:schemeClr>
          </a:effectRef>
          <a:fontRef idx="minor">
            <a:schemeClr val="lt1"/>
          </a:fontRef>
        </p:style>
        <p:txBody>
          <a:bodyPr spcFirstLastPara="0" vert="horz" wrap="square" lIns="479280" tIns="463926" rIns="479280" bIns="463926" numCol="1" spcCol="1270" anchor="ctr" anchorCtr="0">
            <a:noAutofit/>
          </a:bodyPr>
          <a:lstStyle/>
          <a:p>
            <a:pPr lvl="0" algn="ctr" defTabSz="622300">
              <a:lnSpc>
                <a:spcPct val="90000"/>
              </a:lnSpc>
              <a:spcBef>
                <a:spcPct val="0"/>
              </a:spcBef>
              <a:spcAft>
                <a:spcPct val="35000"/>
              </a:spcAft>
            </a:pPr>
            <a:r>
              <a:rPr lang="en-US" sz="1400" kern="1200" dirty="0" smtClean="0">
                <a:latin typeface="Franklin Gothic Book" panose="020B0503020102020204" pitchFamily="34" charset="0"/>
              </a:rPr>
              <a:t>Regulatory convergence</a:t>
            </a:r>
            <a:endParaRPr lang="en-GB" sz="1400" kern="1200" dirty="0">
              <a:latin typeface="Franklin Gothic Book" panose="020B0503020102020204" pitchFamily="34" charset="0"/>
            </a:endParaRPr>
          </a:p>
        </p:txBody>
      </p:sp>
      <p:sp>
        <p:nvSpPr>
          <p:cNvPr id="22" name="Freeform 21"/>
          <p:cNvSpPr/>
          <p:nvPr/>
        </p:nvSpPr>
        <p:spPr>
          <a:xfrm>
            <a:off x="3162920" y="1889300"/>
            <a:ext cx="1952733" cy="1952733"/>
          </a:xfrm>
          <a:custGeom>
            <a:avLst/>
            <a:gdLst>
              <a:gd name="connsiteX0" fmla="*/ 1193004 w 1594399"/>
              <a:gd name="connsiteY0" fmla="*/ 403821 h 1594399"/>
              <a:gd name="connsiteX1" fmla="*/ 1428232 w 1594399"/>
              <a:gd name="connsiteY1" fmla="*/ 332927 h 1594399"/>
              <a:gd name="connsiteX2" fmla="*/ 1514787 w 1594399"/>
              <a:gd name="connsiteY2" fmla="*/ 482845 h 1594399"/>
              <a:gd name="connsiteX3" fmla="*/ 1335778 w 1594399"/>
              <a:gd name="connsiteY3" fmla="*/ 651112 h 1594399"/>
              <a:gd name="connsiteX4" fmla="*/ 1335778 w 1594399"/>
              <a:gd name="connsiteY4" fmla="*/ 943287 h 1594399"/>
              <a:gd name="connsiteX5" fmla="*/ 1514787 w 1594399"/>
              <a:gd name="connsiteY5" fmla="*/ 1111554 h 1594399"/>
              <a:gd name="connsiteX6" fmla="*/ 1428232 w 1594399"/>
              <a:gd name="connsiteY6" fmla="*/ 1261472 h 1594399"/>
              <a:gd name="connsiteX7" fmla="*/ 1193004 w 1594399"/>
              <a:gd name="connsiteY7" fmla="*/ 1190578 h 1594399"/>
              <a:gd name="connsiteX8" fmla="*/ 939973 w 1594399"/>
              <a:gd name="connsiteY8" fmla="*/ 1336666 h 1594399"/>
              <a:gd name="connsiteX9" fmla="*/ 883755 w 1594399"/>
              <a:gd name="connsiteY9" fmla="*/ 1575826 h 1594399"/>
              <a:gd name="connsiteX10" fmla="*/ 710644 w 1594399"/>
              <a:gd name="connsiteY10" fmla="*/ 1575826 h 1594399"/>
              <a:gd name="connsiteX11" fmla="*/ 654426 w 1594399"/>
              <a:gd name="connsiteY11" fmla="*/ 1336666 h 1594399"/>
              <a:gd name="connsiteX12" fmla="*/ 401395 w 1594399"/>
              <a:gd name="connsiteY12" fmla="*/ 1190578 h 1594399"/>
              <a:gd name="connsiteX13" fmla="*/ 166167 w 1594399"/>
              <a:gd name="connsiteY13" fmla="*/ 1261472 h 1594399"/>
              <a:gd name="connsiteX14" fmla="*/ 79612 w 1594399"/>
              <a:gd name="connsiteY14" fmla="*/ 1111554 h 1594399"/>
              <a:gd name="connsiteX15" fmla="*/ 258621 w 1594399"/>
              <a:gd name="connsiteY15" fmla="*/ 943287 h 1594399"/>
              <a:gd name="connsiteX16" fmla="*/ 258621 w 1594399"/>
              <a:gd name="connsiteY16" fmla="*/ 651112 h 1594399"/>
              <a:gd name="connsiteX17" fmla="*/ 79612 w 1594399"/>
              <a:gd name="connsiteY17" fmla="*/ 482845 h 1594399"/>
              <a:gd name="connsiteX18" fmla="*/ 166167 w 1594399"/>
              <a:gd name="connsiteY18" fmla="*/ 332927 h 1594399"/>
              <a:gd name="connsiteX19" fmla="*/ 401395 w 1594399"/>
              <a:gd name="connsiteY19" fmla="*/ 403821 h 1594399"/>
              <a:gd name="connsiteX20" fmla="*/ 654426 w 1594399"/>
              <a:gd name="connsiteY20" fmla="*/ 257733 h 1594399"/>
              <a:gd name="connsiteX21" fmla="*/ 710644 w 1594399"/>
              <a:gd name="connsiteY21" fmla="*/ 18573 h 1594399"/>
              <a:gd name="connsiteX22" fmla="*/ 883755 w 1594399"/>
              <a:gd name="connsiteY22" fmla="*/ 18573 h 1594399"/>
              <a:gd name="connsiteX23" fmla="*/ 939973 w 1594399"/>
              <a:gd name="connsiteY23" fmla="*/ 257733 h 1594399"/>
              <a:gd name="connsiteX24" fmla="*/ 1193004 w 1594399"/>
              <a:gd name="connsiteY24" fmla="*/ 403821 h 159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4399" h="1594399">
                <a:moveTo>
                  <a:pt x="1026230" y="403309"/>
                </a:moveTo>
                <a:lnTo>
                  <a:pt x="1196767" y="297687"/>
                </a:lnTo>
                <a:lnTo>
                  <a:pt x="1296712" y="397632"/>
                </a:lnTo>
                <a:lnTo>
                  <a:pt x="1191091" y="568169"/>
                </a:lnTo>
                <a:cubicBezTo>
                  <a:pt x="1231771" y="638133"/>
                  <a:pt x="1253083" y="717670"/>
                  <a:pt x="1252835" y="798600"/>
                </a:cubicBezTo>
                <a:lnTo>
                  <a:pt x="1429574" y="893479"/>
                </a:lnTo>
                <a:lnTo>
                  <a:pt x="1392991" y="1030007"/>
                </a:lnTo>
                <a:lnTo>
                  <a:pt x="1192491" y="1023804"/>
                </a:lnTo>
                <a:cubicBezTo>
                  <a:pt x="1152241" y="1094017"/>
                  <a:pt x="1094016" y="1152241"/>
                  <a:pt x="1023804" y="1192492"/>
                </a:cubicBezTo>
                <a:lnTo>
                  <a:pt x="1030007" y="1392991"/>
                </a:lnTo>
                <a:lnTo>
                  <a:pt x="893478" y="1429574"/>
                </a:lnTo>
                <a:lnTo>
                  <a:pt x="798600" y="1252835"/>
                </a:lnTo>
                <a:cubicBezTo>
                  <a:pt x="717669" y="1253083"/>
                  <a:pt x="638132" y="1231772"/>
                  <a:pt x="568169" y="1191090"/>
                </a:cubicBezTo>
                <a:lnTo>
                  <a:pt x="397632" y="1296712"/>
                </a:lnTo>
                <a:lnTo>
                  <a:pt x="297687" y="1196767"/>
                </a:lnTo>
                <a:lnTo>
                  <a:pt x="403308" y="1026230"/>
                </a:lnTo>
                <a:cubicBezTo>
                  <a:pt x="362628" y="956266"/>
                  <a:pt x="341316" y="876729"/>
                  <a:pt x="341564" y="795799"/>
                </a:cubicBezTo>
                <a:lnTo>
                  <a:pt x="164825" y="700920"/>
                </a:lnTo>
                <a:lnTo>
                  <a:pt x="201408" y="564392"/>
                </a:lnTo>
                <a:lnTo>
                  <a:pt x="401908" y="570595"/>
                </a:lnTo>
                <a:cubicBezTo>
                  <a:pt x="442158" y="500382"/>
                  <a:pt x="500383" y="442158"/>
                  <a:pt x="570595" y="401907"/>
                </a:cubicBezTo>
                <a:lnTo>
                  <a:pt x="564392" y="201408"/>
                </a:lnTo>
                <a:lnTo>
                  <a:pt x="700921" y="164825"/>
                </a:lnTo>
                <a:lnTo>
                  <a:pt x="795799" y="341564"/>
                </a:lnTo>
                <a:cubicBezTo>
                  <a:pt x="876730" y="341316"/>
                  <a:pt x="956267" y="362627"/>
                  <a:pt x="1026230" y="403309"/>
                </a:cubicBezTo>
                <a:close/>
              </a:path>
            </a:pathLst>
          </a:custGeom>
        </p:spPr>
        <p:style>
          <a:lnRef idx="2">
            <a:schemeClr val="lt1">
              <a:hueOff val="0"/>
              <a:satOff val="0"/>
              <a:lumOff val="0"/>
              <a:alphaOff val="0"/>
            </a:schemeClr>
          </a:lnRef>
          <a:fillRef idx="1">
            <a:schemeClr val="accent1">
              <a:shade val="80000"/>
              <a:hueOff val="839623"/>
              <a:satOff val="-74220"/>
              <a:lumOff val="39463"/>
              <a:alphaOff val="0"/>
            </a:schemeClr>
          </a:fillRef>
          <a:effectRef idx="0">
            <a:schemeClr val="accent1">
              <a:shade val="80000"/>
              <a:hueOff val="839623"/>
              <a:satOff val="-74220"/>
              <a:lumOff val="39463"/>
              <a:alphaOff val="0"/>
            </a:schemeClr>
          </a:effectRef>
          <a:fontRef idx="minor">
            <a:schemeClr val="lt1"/>
          </a:fontRef>
        </p:style>
        <p:txBody>
          <a:bodyPr spcFirstLastPara="0" vert="horz" wrap="square" lIns="549185" tIns="549186" rIns="549186" bIns="549185" numCol="1" spcCol="1270" anchor="ctr" anchorCtr="0">
            <a:noAutofit/>
          </a:bodyPr>
          <a:lstStyle/>
          <a:p>
            <a:pPr lvl="0" algn="ctr" defTabSz="711200">
              <a:lnSpc>
                <a:spcPct val="90000"/>
              </a:lnSpc>
              <a:spcBef>
                <a:spcPct val="0"/>
              </a:spcBef>
              <a:spcAft>
                <a:spcPct val="35000"/>
              </a:spcAft>
            </a:pPr>
            <a:r>
              <a:rPr lang="en-GB" sz="1600" kern="1200" dirty="0" smtClean="0">
                <a:latin typeface="Franklin Gothic Book" panose="020B0503020102020204" pitchFamily="34" charset="0"/>
              </a:rPr>
              <a:t>Demand</a:t>
            </a:r>
            <a:endParaRPr lang="en-GB" sz="1600" kern="1200" dirty="0">
              <a:latin typeface="Franklin Gothic Book" panose="020B0503020102020204" pitchFamily="34" charset="0"/>
            </a:endParaRPr>
          </a:p>
        </p:txBody>
      </p:sp>
      <p:sp>
        <p:nvSpPr>
          <p:cNvPr id="23" name="Circular Arrow 22"/>
          <p:cNvSpPr/>
          <p:nvPr/>
        </p:nvSpPr>
        <p:spPr>
          <a:xfrm>
            <a:off x="3515541" y="3589260"/>
            <a:ext cx="2864007" cy="2864007"/>
          </a:xfrm>
          <a:prstGeom prst="circularArrow">
            <a:avLst>
              <a:gd name="adj1" fmla="val 4688"/>
              <a:gd name="adj2" fmla="val 299029"/>
              <a:gd name="adj3" fmla="val 2513188"/>
              <a:gd name="adj4" fmla="val 15867707"/>
              <a:gd name="adj5" fmla="val 5469"/>
            </a:avLst>
          </a:prstGeom>
        </p:spPr>
        <p:style>
          <a:lnRef idx="0">
            <a:schemeClr val="accent1">
              <a:shade val="90000"/>
              <a:hueOff val="0"/>
              <a:satOff val="0"/>
              <a:lumOff val="0"/>
              <a:alphaOff val="0"/>
            </a:schemeClr>
          </a:lnRef>
          <a:fillRef idx="1">
            <a:schemeClr val="accent1">
              <a:shade val="90000"/>
              <a:hueOff val="0"/>
              <a:satOff val="0"/>
              <a:lumOff val="0"/>
              <a:alphaOff val="0"/>
            </a:schemeClr>
          </a:fillRef>
          <a:effectRef idx="0">
            <a:schemeClr val="accent1">
              <a:shade val="90000"/>
              <a:hueOff val="0"/>
              <a:satOff val="0"/>
              <a:lumOff val="0"/>
              <a:alphaOff val="0"/>
            </a:schemeClr>
          </a:effectRef>
          <a:fontRef idx="minor">
            <a:schemeClr val="lt1"/>
          </a:fontRef>
        </p:style>
      </p:sp>
      <p:sp>
        <p:nvSpPr>
          <p:cNvPr id="24" name="Shape 23"/>
          <p:cNvSpPr/>
          <p:nvPr/>
        </p:nvSpPr>
        <p:spPr>
          <a:xfrm>
            <a:off x="1859638" y="2845806"/>
            <a:ext cx="2080880" cy="2080880"/>
          </a:xfrm>
          <a:prstGeom prst="leftCircularArrow">
            <a:avLst>
              <a:gd name="adj1" fmla="val 6452"/>
              <a:gd name="adj2" fmla="val 429999"/>
              <a:gd name="adj3" fmla="val 10489124"/>
              <a:gd name="adj4" fmla="val 14837806"/>
              <a:gd name="adj5" fmla="val 7527"/>
            </a:avLst>
          </a:prstGeom>
        </p:spPr>
        <p:style>
          <a:lnRef idx="0">
            <a:schemeClr val="accent1">
              <a:shade val="90000"/>
              <a:hueOff val="423836"/>
              <a:satOff val="-37110"/>
              <a:lumOff val="18972"/>
              <a:alphaOff val="0"/>
            </a:schemeClr>
          </a:lnRef>
          <a:fillRef idx="1">
            <a:schemeClr val="accent1">
              <a:shade val="90000"/>
              <a:hueOff val="423836"/>
              <a:satOff val="-37110"/>
              <a:lumOff val="18972"/>
              <a:alphaOff val="0"/>
            </a:schemeClr>
          </a:fillRef>
          <a:effectRef idx="0">
            <a:schemeClr val="accent1">
              <a:shade val="90000"/>
              <a:hueOff val="423836"/>
              <a:satOff val="-37110"/>
              <a:lumOff val="18972"/>
              <a:alphaOff val="0"/>
            </a:schemeClr>
          </a:effectRef>
          <a:fontRef idx="minor">
            <a:schemeClr val="lt1"/>
          </a:fontRef>
        </p:style>
      </p:sp>
      <p:sp>
        <p:nvSpPr>
          <p:cNvPr id="25" name="Circular Arrow 24"/>
          <p:cNvSpPr/>
          <p:nvPr/>
        </p:nvSpPr>
        <p:spPr>
          <a:xfrm>
            <a:off x="3054477" y="1702641"/>
            <a:ext cx="2243608" cy="2243608"/>
          </a:xfrm>
          <a:prstGeom prst="circularArrow">
            <a:avLst>
              <a:gd name="adj1" fmla="val 5984"/>
              <a:gd name="adj2" fmla="val 394124"/>
              <a:gd name="adj3" fmla="val 13313824"/>
              <a:gd name="adj4" fmla="val 10508221"/>
              <a:gd name="adj5" fmla="val 6981"/>
            </a:avLst>
          </a:prstGeom>
        </p:spPr>
        <p:style>
          <a:lnRef idx="0">
            <a:schemeClr val="accent1">
              <a:shade val="90000"/>
              <a:hueOff val="847672"/>
              <a:satOff val="-74220"/>
              <a:lumOff val="37944"/>
              <a:alphaOff val="0"/>
            </a:schemeClr>
          </a:lnRef>
          <a:fillRef idx="1">
            <a:schemeClr val="accent1">
              <a:shade val="90000"/>
              <a:hueOff val="847672"/>
              <a:satOff val="-74220"/>
              <a:lumOff val="37944"/>
              <a:alphaOff val="0"/>
            </a:schemeClr>
          </a:fillRef>
          <a:effectRef idx="0">
            <a:schemeClr val="accent1">
              <a:shade val="90000"/>
              <a:hueOff val="847672"/>
              <a:satOff val="-74220"/>
              <a:lumOff val="37944"/>
              <a:alphaOff val="0"/>
            </a:schemeClr>
          </a:effectRef>
          <a:fontRef idx="minor">
            <a:schemeClr val="lt1"/>
          </a:fontRef>
        </p:style>
      </p:sp>
      <p:sp>
        <p:nvSpPr>
          <p:cNvPr id="11" name="TextBox 10"/>
          <p:cNvSpPr txBox="1"/>
          <p:nvPr/>
        </p:nvSpPr>
        <p:spPr>
          <a:xfrm>
            <a:off x="5298085" y="1761521"/>
            <a:ext cx="3496156" cy="892552"/>
          </a:xfrm>
          <a:prstGeom prst="rect">
            <a:avLst/>
          </a:prstGeom>
          <a:noFill/>
        </p:spPr>
        <p:txBody>
          <a:bodyPr wrap="square" rtlCol="0">
            <a:spAutoFit/>
          </a:bodyPr>
          <a:lstStyle/>
          <a:p>
            <a:pPr marL="257175" indent="-257175" defTabSz="685800" fontAlgn="auto">
              <a:spcBef>
                <a:spcPts val="0"/>
              </a:spcBef>
              <a:spcAft>
                <a:spcPts val="0"/>
              </a:spcAft>
              <a:buFont typeface="Wingdings" panose="05000000000000000000" pitchFamily="2" charset="2"/>
              <a:buChar char="§"/>
            </a:pPr>
            <a:r>
              <a:rPr lang="en-GB" sz="1300" dirty="0">
                <a:solidFill>
                  <a:schemeClr val="accent6"/>
                </a:solidFill>
                <a:latin typeface="Franklin Gothic Book" panose="020B0503020102020204" pitchFamily="34" charset="0"/>
                <a:ea typeface="+mn-ea"/>
                <a:cs typeface="+mn-cs"/>
              </a:rPr>
              <a:t>Neighbours suffer from overcapacity, political instability or physical constraints</a:t>
            </a:r>
          </a:p>
          <a:p>
            <a:pPr marL="257175" indent="-257175" defTabSz="685800" fontAlgn="auto">
              <a:spcBef>
                <a:spcPts val="0"/>
              </a:spcBef>
              <a:spcAft>
                <a:spcPts val="0"/>
              </a:spcAft>
              <a:buFont typeface="Wingdings" panose="05000000000000000000" pitchFamily="2" charset="2"/>
              <a:buChar char="§"/>
            </a:pPr>
            <a:r>
              <a:rPr lang="en-GB" sz="1300" dirty="0">
                <a:solidFill>
                  <a:schemeClr val="accent6"/>
                </a:solidFill>
                <a:latin typeface="Franklin Gothic Book" panose="020B0503020102020204" pitchFamily="34" charset="0"/>
                <a:ea typeface="+mn-ea"/>
                <a:cs typeface="+mn-cs"/>
              </a:rPr>
              <a:t>Cost competitiveness of Egyptian power </a:t>
            </a:r>
          </a:p>
          <a:p>
            <a:pPr marL="257175" indent="-257175" defTabSz="685800" fontAlgn="auto">
              <a:spcBef>
                <a:spcPts val="0"/>
              </a:spcBef>
              <a:spcAft>
                <a:spcPts val="0"/>
              </a:spcAft>
              <a:buFont typeface="Wingdings" panose="05000000000000000000" pitchFamily="2" charset="2"/>
              <a:buChar char="§"/>
            </a:pPr>
            <a:r>
              <a:rPr lang="en-GB" sz="1300" dirty="0">
                <a:solidFill>
                  <a:schemeClr val="accent6"/>
                </a:solidFill>
                <a:latin typeface="Franklin Gothic Book" panose="020B0503020102020204" pitchFamily="34" charset="0"/>
                <a:ea typeface="+mn-ea"/>
                <a:cs typeface="+mn-cs"/>
              </a:rPr>
              <a:t>Demand for green </a:t>
            </a:r>
            <a:r>
              <a:rPr lang="en-GB" sz="1300" dirty="0" smtClean="0">
                <a:solidFill>
                  <a:schemeClr val="accent6"/>
                </a:solidFill>
                <a:latin typeface="Franklin Gothic Book" panose="020B0503020102020204" pitchFamily="34" charset="0"/>
                <a:ea typeface="+mn-ea"/>
                <a:cs typeface="+mn-cs"/>
              </a:rPr>
              <a:t>power</a:t>
            </a:r>
          </a:p>
        </p:txBody>
      </p:sp>
      <p:cxnSp>
        <p:nvCxnSpPr>
          <p:cNvPr id="12" name="Straight Connector 11"/>
          <p:cNvCxnSpPr/>
          <p:nvPr/>
        </p:nvCxnSpPr>
        <p:spPr>
          <a:xfrm flipV="1">
            <a:off x="8627839" y="2467938"/>
            <a:ext cx="0" cy="221085"/>
          </a:xfrm>
          <a:prstGeom prst="line">
            <a:avLst/>
          </a:prstGeom>
          <a:ln w="12700">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305283" y="3801245"/>
            <a:ext cx="2705648" cy="1292662"/>
          </a:xfrm>
          <a:prstGeom prst="rect">
            <a:avLst/>
          </a:prstGeom>
          <a:noFill/>
        </p:spPr>
        <p:txBody>
          <a:bodyPr wrap="square" rtlCol="0">
            <a:spAutoFit/>
          </a:bodyPr>
          <a:lstStyle/>
          <a:p>
            <a:pPr marL="257175" indent="-257175" defTabSz="685800" fontAlgn="auto">
              <a:spcBef>
                <a:spcPts val="0"/>
              </a:spcBef>
              <a:spcAft>
                <a:spcPts val="0"/>
              </a:spcAft>
              <a:buFont typeface="Wingdings" panose="05000000000000000000" pitchFamily="2" charset="2"/>
              <a:buChar char="§"/>
            </a:pPr>
            <a:r>
              <a:rPr lang="en-GB" sz="1300" dirty="0" smtClean="0">
                <a:solidFill>
                  <a:schemeClr val="accent6"/>
                </a:solidFill>
                <a:latin typeface="Franklin Gothic Book" panose="020B0503020102020204" pitchFamily="34" charset="0"/>
                <a:ea typeface="+mn-ea"/>
                <a:cs typeface="+mn-cs"/>
              </a:rPr>
              <a:t>Egypt as a Power Hub</a:t>
            </a:r>
          </a:p>
          <a:p>
            <a:pPr marL="257175" indent="-257175" defTabSz="685800" fontAlgn="auto">
              <a:spcBef>
                <a:spcPts val="0"/>
              </a:spcBef>
              <a:spcAft>
                <a:spcPts val="0"/>
              </a:spcAft>
              <a:buFont typeface="Wingdings" panose="05000000000000000000" pitchFamily="2" charset="2"/>
              <a:buChar char="§"/>
            </a:pPr>
            <a:r>
              <a:rPr lang="en-GB" sz="1300" dirty="0" smtClean="0">
                <a:solidFill>
                  <a:schemeClr val="accent6"/>
                </a:solidFill>
                <a:latin typeface="Franklin Gothic Book" panose="020B0503020102020204" pitchFamily="34" charset="0"/>
                <a:ea typeface="+mn-ea"/>
                <a:cs typeface="+mn-cs"/>
              </a:rPr>
              <a:t>Interconnection </a:t>
            </a:r>
            <a:r>
              <a:rPr lang="en-GB" sz="1300" dirty="0">
                <a:solidFill>
                  <a:schemeClr val="accent6"/>
                </a:solidFill>
                <a:latin typeface="Franklin Gothic Book" panose="020B0503020102020204" pitchFamily="34" charset="0"/>
                <a:ea typeface="+mn-ea"/>
                <a:cs typeface="+mn-cs"/>
              </a:rPr>
              <a:t>with </a:t>
            </a:r>
            <a:r>
              <a:rPr lang="en-GB" sz="1300" dirty="0" smtClean="0">
                <a:solidFill>
                  <a:schemeClr val="accent6"/>
                </a:solidFill>
                <a:latin typeface="Franklin Gothic Book" panose="020B0503020102020204" pitchFamily="34" charset="0"/>
                <a:ea typeface="+mn-ea"/>
                <a:cs typeface="+mn-cs"/>
              </a:rPr>
              <a:t>neighbours</a:t>
            </a:r>
            <a:endParaRPr lang="en-GB" sz="1300" dirty="0">
              <a:solidFill>
                <a:schemeClr val="accent6"/>
              </a:solidFill>
              <a:latin typeface="Franklin Gothic Book" panose="020B0503020102020204" pitchFamily="34" charset="0"/>
              <a:ea typeface="+mn-ea"/>
              <a:cs typeface="+mn-cs"/>
            </a:endParaRPr>
          </a:p>
          <a:p>
            <a:pPr marL="257175" indent="-257175" defTabSz="685800" fontAlgn="auto">
              <a:spcBef>
                <a:spcPts val="0"/>
              </a:spcBef>
              <a:spcAft>
                <a:spcPts val="0"/>
              </a:spcAft>
              <a:buFont typeface="Wingdings" panose="05000000000000000000" pitchFamily="2" charset="2"/>
              <a:buChar char="§"/>
            </a:pPr>
            <a:r>
              <a:rPr lang="en-GB" sz="1300" dirty="0">
                <a:solidFill>
                  <a:schemeClr val="accent6"/>
                </a:solidFill>
                <a:latin typeface="Franklin Gothic Book" panose="020B0503020102020204" pitchFamily="34" charset="0"/>
                <a:ea typeface="+mn-ea"/>
                <a:cs typeface="+mn-cs"/>
              </a:rPr>
              <a:t>Undersea cable to the </a:t>
            </a:r>
            <a:r>
              <a:rPr lang="en-GB" sz="1300" dirty="0" smtClean="0">
                <a:solidFill>
                  <a:schemeClr val="accent6"/>
                </a:solidFill>
                <a:latin typeface="Franklin Gothic Book" panose="020B0503020102020204" pitchFamily="34" charset="0"/>
                <a:ea typeface="+mn-ea"/>
                <a:cs typeface="+mn-cs"/>
              </a:rPr>
              <a:t>EU:  technical compatibility?</a:t>
            </a:r>
            <a:endParaRPr lang="en-GB" sz="1300" dirty="0">
              <a:solidFill>
                <a:schemeClr val="accent6"/>
              </a:solidFill>
              <a:latin typeface="Franklin Gothic Book" panose="020B0503020102020204" pitchFamily="34" charset="0"/>
              <a:ea typeface="+mn-ea"/>
              <a:cs typeface="+mn-cs"/>
            </a:endParaRPr>
          </a:p>
          <a:p>
            <a:pPr marL="257175" indent="-257175" defTabSz="685800" fontAlgn="auto">
              <a:spcBef>
                <a:spcPts val="0"/>
              </a:spcBef>
              <a:spcAft>
                <a:spcPts val="0"/>
              </a:spcAft>
              <a:buFont typeface="Wingdings" panose="05000000000000000000" pitchFamily="2" charset="2"/>
              <a:buChar char="§"/>
            </a:pPr>
            <a:r>
              <a:rPr lang="en-GB" sz="1300" dirty="0">
                <a:solidFill>
                  <a:schemeClr val="accent6"/>
                </a:solidFill>
                <a:latin typeface="Franklin Gothic Book" panose="020B0503020102020204" pitchFamily="34" charset="0"/>
                <a:ea typeface="+mn-ea"/>
                <a:cs typeface="+mn-cs"/>
              </a:rPr>
              <a:t>Digitalization of the </a:t>
            </a:r>
            <a:r>
              <a:rPr lang="en-GB" sz="1300" dirty="0" smtClean="0">
                <a:solidFill>
                  <a:schemeClr val="accent6"/>
                </a:solidFill>
                <a:latin typeface="Franklin Gothic Book" panose="020B0503020102020204" pitchFamily="34" charset="0"/>
                <a:ea typeface="+mn-ea"/>
                <a:cs typeface="+mn-cs"/>
              </a:rPr>
              <a:t>grid</a:t>
            </a:r>
          </a:p>
          <a:p>
            <a:pPr marL="257175" indent="-257175" defTabSz="685800" fontAlgn="auto">
              <a:spcBef>
                <a:spcPts val="0"/>
              </a:spcBef>
              <a:spcAft>
                <a:spcPts val="0"/>
              </a:spcAft>
              <a:buFont typeface="Wingdings" panose="05000000000000000000" pitchFamily="2" charset="2"/>
              <a:buChar char="§"/>
            </a:pPr>
            <a:r>
              <a:rPr lang="en-GB" sz="1300" dirty="0" smtClean="0">
                <a:solidFill>
                  <a:schemeClr val="accent6"/>
                </a:solidFill>
                <a:latin typeface="Franklin Gothic Book" panose="020B0503020102020204" pitchFamily="34" charset="0"/>
                <a:ea typeface="+mn-ea"/>
                <a:cs typeface="+mn-cs"/>
              </a:rPr>
              <a:t>Increase generation capacity</a:t>
            </a:r>
            <a:endParaRPr lang="en-GB" sz="1300" dirty="0">
              <a:solidFill>
                <a:schemeClr val="accent6"/>
              </a:solidFill>
              <a:latin typeface="Franklin Gothic Book" panose="020B0503020102020204" pitchFamily="34" charset="0"/>
              <a:ea typeface="+mn-ea"/>
              <a:cs typeface="+mn-cs"/>
            </a:endParaRPr>
          </a:p>
        </p:txBody>
      </p:sp>
      <p:cxnSp>
        <p:nvCxnSpPr>
          <p:cNvPr id="14" name="Straight Connector 13"/>
          <p:cNvCxnSpPr/>
          <p:nvPr/>
        </p:nvCxnSpPr>
        <p:spPr>
          <a:xfrm flipV="1">
            <a:off x="9030899" y="4747816"/>
            <a:ext cx="0" cy="369818"/>
          </a:xfrm>
          <a:prstGeom prst="line">
            <a:avLst/>
          </a:prstGeom>
          <a:ln w="12700">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52013" y="4765182"/>
            <a:ext cx="2717472" cy="1492716"/>
          </a:xfrm>
          <a:prstGeom prst="rect">
            <a:avLst/>
          </a:prstGeom>
          <a:noFill/>
        </p:spPr>
        <p:txBody>
          <a:bodyPr wrap="square" rtlCol="0">
            <a:spAutoFit/>
          </a:bodyPr>
          <a:lstStyle/>
          <a:p>
            <a:pPr marL="257175" indent="-257175" defTabSz="685800" fontAlgn="auto">
              <a:spcBef>
                <a:spcPts val="0"/>
              </a:spcBef>
              <a:spcAft>
                <a:spcPts val="0"/>
              </a:spcAft>
              <a:buFont typeface="Wingdings" panose="05000000000000000000" pitchFamily="2" charset="2"/>
              <a:buChar char="§"/>
            </a:pPr>
            <a:r>
              <a:rPr lang="en-GB" sz="1300" dirty="0">
                <a:solidFill>
                  <a:schemeClr val="accent6"/>
                </a:solidFill>
                <a:latin typeface="Franklin Gothic Book" panose="020B0503020102020204" pitchFamily="34" charset="0"/>
                <a:ea typeface="+mn-ea"/>
                <a:cs typeface="+mn-cs"/>
              </a:rPr>
              <a:t>Long-term </a:t>
            </a:r>
            <a:r>
              <a:rPr lang="en-GB" sz="1300" dirty="0" smtClean="0">
                <a:solidFill>
                  <a:schemeClr val="accent6"/>
                </a:solidFill>
                <a:latin typeface="Franklin Gothic Book" panose="020B0503020102020204" pitchFamily="34" charset="0"/>
                <a:ea typeface="+mn-ea"/>
                <a:cs typeface="+mn-cs"/>
              </a:rPr>
              <a:t>PPAs with </a:t>
            </a:r>
            <a:r>
              <a:rPr lang="en-GB" sz="1300" dirty="0">
                <a:solidFill>
                  <a:schemeClr val="accent6"/>
                </a:solidFill>
                <a:latin typeface="Franklin Gothic Book" panose="020B0503020102020204" pitchFamily="34" charset="0"/>
                <a:ea typeface="+mn-ea"/>
                <a:cs typeface="+mn-cs"/>
              </a:rPr>
              <a:t>neighbours</a:t>
            </a:r>
          </a:p>
          <a:p>
            <a:pPr marL="257175" indent="-257175" defTabSz="685800" fontAlgn="auto">
              <a:spcBef>
                <a:spcPts val="0"/>
              </a:spcBef>
              <a:spcAft>
                <a:spcPts val="0"/>
              </a:spcAft>
              <a:buFont typeface="Wingdings" panose="05000000000000000000" pitchFamily="2" charset="2"/>
              <a:buChar char="§"/>
            </a:pPr>
            <a:r>
              <a:rPr lang="en-GB" sz="1300" dirty="0" smtClean="0">
                <a:solidFill>
                  <a:schemeClr val="accent6"/>
                </a:solidFill>
                <a:latin typeface="Franklin Gothic Book" panose="020B0503020102020204" pitchFamily="34" charset="0"/>
                <a:ea typeface="+mn-ea"/>
                <a:cs typeface="+mn-cs"/>
              </a:rPr>
              <a:t>Energy </a:t>
            </a:r>
            <a:r>
              <a:rPr lang="en-GB" sz="1300" dirty="0">
                <a:solidFill>
                  <a:schemeClr val="accent6"/>
                </a:solidFill>
                <a:latin typeface="Franklin Gothic Book" panose="020B0503020102020204" pitchFamily="34" charset="0"/>
                <a:ea typeface="+mn-ea"/>
                <a:cs typeface="+mn-cs"/>
              </a:rPr>
              <a:t>market </a:t>
            </a:r>
            <a:r>
              <a:rPr lang="en-GB" sz="1300" dirty="0" smtClean="0">
                <a:solidFill>
                  <a:schemeClr val="accent6"/>
                </a:solidFill>
                <a:latin typeface="Franklin Gothic Book" panose="020B0503020102020204" pitchFamily="34" charset="0"/>
                <a:ea typeface="+mn-ea"/>
                <a:cs typeface="+mn-cs"/>
              </a:rPr>
              <a:t>opening</a:t>
            </a:r>
          </a:p>
          <a:p>
            <a:pPr marL="257175" indent="-257175" defTabSz="685800" fontAlgn="auto">
              <a:spcBef>
                <a:spcPts val="0"/>
              </a:spcBef>
              <a:spcAft>
                <a:spcPts val="0"/>
              </a:spcAft>
              <a:buFont typeface="Wingdings" panose="05000000000000000000" pitchFamily="2" charset="2"/>
              <a:buChar char="§"/>
            </a:pPr>
            <a:r>
              <a:rPr lang="en-GB" sz="1300" dirty="0" smtClean="0">
                <a:solidFill>
                  <a:schemeClr val="accent6"/>
                </a:solidFill>
                <a:latin typeface="Franklin Gothic Book" panose="020B0503020102020204" pitchFamily="34" charset="0"/>
                <a:ea typeface="+mn-ea"/>
                <a:cs typeface="+mn-cs"/>
              </a:rPr>
              <a:t>Certification </a:t>
            </a:r>
            <a:r>
              <a:rPr lang="en-GB" sz="1300" dirty="0">
                <a:solidFill>
                  <a:schemeClr val="accent6"/>
                </a:solidFill>
                <a:latin typeface="Franklin Gothic Book" panose="020B0503020102020204" pitchFamily="34" charset="0"/>
                <a:ea typeface="+mn-ea"/>
                <a:cs typeface="+mn-cs"/>
              </a:rPr>
              <a:t>of green energy </a:t>
            </a:r>
            <a:r>
              <a:rPr lang="en-GB" sz="1300" dirty="0" smtClean="0">
                <a:solidFill>
                  <a:schemeClr val="accent6"/>
                </a:solidFill>
                <a:latin typeface="Franklin Gothic Book" panose="020B0503020102020204" pitchFamily="34" charset="0"/>
                <a:ea typeface="+mn-ea"/>
                <a:cs typeface="+mn-cs"/>
              </a:rPr>
              <a:t>in </a:t>
            </a:r>
            <a:r>
              <a:rPr lang="en-GB" sz="1300" dirty="0">
                <a:solidFill>
                  <a:schemeClr val="accent6"/>
                </a:solidFill>
                <a:latin typeface="Franklin Gothic Book" panose="020B0503020102020204" pitchFamily="34" charset="0"/>
                <a:ea typeface="+mn-ea"/>
                <a:cs typeface="+mn-cs"/>
              </a:rPr>
              <a:t>line with EU </a:t>
            </a:r>
            <a:r>
              <a:rPr lang="en-GB" sz="1300" dirty="0" smtClean="0">
                <a:solidFill>
                  <a:schemeClr val="accent6"/>
                </a:solidFill>
                <a:latin typeface="Franklin Gothic Book" panose="020B0503020102020204" pitchFamily="34" charset="0"/>
                <a:ea typeface="+mn-ea"/>
                <a:cs typeface="+mn-cs"/>
              </a:rPr>
              <a:t>rules</a:t>
            </a:r>
          </a:p>
          <a:p>
            <a:pPr marL="257175" indent="-257175" defTabSz="685800" fontAlgn="auto">
              <a:spcBef>
                <a:spcPts val="0"/>
              </a:spcBef>
              <a:spcAft>
                <a:spcPts val="0"/>
              </a:spcAft>
              <a:buFont typeface="Wingdings" panose="05000000000000000000" pitchFamily="2" charset="2"/>
              <a:buChar char="§"/>
            </a:pPr>
            <a:r>
              <a:rPr lang="en-GB" sz="1300" dirty="0" smtClean="0">
                <a:solidFill>
                  <a:schemeClr val="accent6"/>
                </a:solidFill>
                <a:latin typeface="Franklin Gothic Book" panose="020B0503020102020204" pitchFamily="34" charset="0"/>
                <a:ea typeface="+mn-ea"/>
                <a:cs typeface="+mn-cs"/>
              </a:rPr>
              <a:t>Consistent </a:t>
            </a:r>
            <a:r>
              <a:rPr lang="en-GB" sz="1300" dirty="0">
                <a:solidFill>
                  <a:schemeClr val="accent6"/>
                </a:solidFill>
                <a:latin typeface="Franklin Gothic Book" panose="020B0503020102020204" pitchFamily="34" charset="0"/>
                <a:ea typeface="+mn-ea"/>
                <a:cs typeface="+mn-cs"/>
              </a:rPr>
              <a:t>with Egypt’s climate </a:t>
            </a:r>
            <a:r>
              <a:rPr lang="en-GB" sz="1300" dirty="0" smtClean="0">
                <a:solidFill>
                  <a:schemeClr val="accent6"/>
                </a:solidFill>
                <a:latin typeface="Franklin Gothic Book" panose="020B0503020102020204" pitchFamily="34" charset="0"/>
                <a:ea typeface="+mn-ea"/>
                <a:cs typeface="+mn-cs"/>
              </a:rPr>
              <a:t>pledges</a:t>
            </a:r>
            <a:endParaRPr lang="en-GB" sz="1300" dirty="0">
              <a:solidFill>
                <a:schemeClr val="accent6"/>
              </a:solidFill>
              <a:latin typeface="Franklin Gothic Book" panose="020B0503020102020204" pitchFamily="34" charset="0"/>
              <a:ea typeface="+mn-ea"/>
              <a:cs typeface="+mn-cs"/>
            </a:endParaRPr>
          </a:p>
          <a:p>
            <a:pPr marL="257175" indent="-257175" defTabSz="685800" fontAlgn="auto">
              <a:spcBef>
                <a:spcPts val="0"/>
              </a:spcBef>
              <a:spcAft>
                <a:spcPts val="0"/>
              </a:spcAft>
              <a:buFont typeface="Wingdings" panose="05000000000000000000" pitchFamily="2" charset="2"/>
              <a:buChar char="§"/>
            </a:pPr>
            <a:endParaRPr lang="en-GB" sz="1300" dirty="0">
              <a:solidFill>
                <a:schemeClr val="accent6"/>
              </a:solidFill>
              <a:latin typeface="Franklin Gothic Book" panose="020B0503020102020204" pitchFamily="34" charset="0"/>
              <a:ea typeface="+mn-ea"/>
              <a:cs typeface="+mn-cs"/>
            </a:endParaRPr>
          </a:p>
        </p:txBody>
      </p:sp>
      <p:cxnSp>
        <p:nvCxnSpPr>
          <p:cNvPr id="16" name="Straight Connector 15"/>
          <p:cNvCxnSpPr/>
          <p:nvPr/>
        </p:nvCxnSpPr>
        <p:spPr>
          <a:xfrm flipH="1">
            <a:off x="301084" y="6079298"/>
            <a:ext cx="2861570" cy="0"/>
          </a:xfrm>
          <a:prstGeom prst="line">
            <a:avLst/>
          </a:prstGeom>
          <a:ln w="12700">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17" name="Title 1"/>
          <p:cNvSpPr>
            <a:spLocks noGrp="1"/>
          </p:cNvSpPr>
          <p:nvPr>
            <p:ph type="title"/>
          </p:nvPr>
        </p:nvSpPr>
        <p:spPr>
          <a:xfrm>
            <a:off x="134419" y="-1"/>
            <a:ext cx="6490220" cy="1080000"/>
          </a:xfrm>
        </p:spPr>
        <p:txBody>
          <a:bodyPr>
            <a:normAutofit/>
          </a:bodyPr>
          <a:lstStyle/>
          <a:p>
            <a:r>
              <a:rPr lang="en-US" sz="2400" dirty="0" smtClean="0"/>
              <a:t>This creates opportunity for energy trading…</a:t>
            </a:r>
            <a:endParaRPr lang="en-GB" sz="2400" dirty="0"/>
          </a:p>
        </p:txBody>
      </p:sp>
      <p:sp>
        <p:nvSpPr>
          <p:cNvPr id="18" name="Rounded Rectangle 49"/>
          <p:cNvSpPr/>
          <p:nvPr/>
        </p:nvSpPr>
        <p:spPr bwMode="auto">
          <a:xfrm>
            <a:off x="6347" y="1090750"/>
            <a:ext cx="9104315" cy="539750"/>
          </a:xfrm>
          <a:prstGeom prst="round2Same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0"/>
              </a:spcAft>
            </a:pPr>
            <a:r>
              <a:rPr lang="en-GB" sz="1800" dirty="0" smtClean="0">
                <a:solidFill>
                  <a:srgbClr val="FFFFFF"/>
                </a:solidFill>
                <a:latin typeface="Bodoni MT" panose="02070603080606020203" pitchFamily="18" charset="0"/>
              </a:rPr>
              <a:t>… under certain conditions </a:t>
            </a:r>
            <a:endParaRPr lang="en-GB" sz="1800" dirty="0">
              <a:solidFill>
                <a:srgbClr val="FFFFFF"/>
              </a:solidFill>
              <a:latin typeface="Bodoni MT" panose="02070603080606020203" pitchFamily="18" charset="0"/>
            </a:endParaRPr>
          </a:p>
        </p:txBody>
      </p:sp>
    </p:spTree>
    <p:extLst>
      <p:ext uri="{BB962C8B-B14F-4D97-AF65-F5344CB8AC3E}">
        <p14:creationId xmlns:p14="http://schemas.microsoft.com/office/powerpoint/2010/main" val="2163943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A6A73-554C-4509-9D48-D9E79A12919B}"/>
              </a:ext>
            </a:extLst>
          </p:cNvPr>
          <p:cNvSpPr>
            <a:spLocks noGrp="1"/>
          </p:cNvSpPr>
          <p:nvPr>
            <p:ph type="title"/>
          </p:nvPr>
        </p:nvSpPr>
        <p:spPr>
          <a:xfrm>
            <a:off x="140862" y="0"/>
            <a:ext cx="5903913" cy="1080000"/>
          </a:xfrm>
        </p:spPr>
        <p:txBody>
          <a:bodyPr>
            <a:normAutofit/>
          </a:bodyPr>
          <a:lstStyle/>
          <a:p>
            <a:r>
              <a:rPr lang="en-GB" sz="2400" dirty="0" smtClean="0"/>
              <a:t>C</a:t>
            </a:r>
            <a:r>
              <a:rPr lang="en-GB" sz="2400" dirty="0" smtClean="0"/>
              <a:t>onditions for energy trading in Egypt</a:t>
            </a:r>
            <a:endParaRPr lang="en-GB" sz="2400" dirty="0"/>
          </a:p>
        </p:txBody>
      </p:sp>
      <p:sp>
        <p:nvSpPr>
          <p:cNvPr id="6" name="Slide Number Placeholder 5">
            <a:extLst>
              <a:ext uri="{FF2B5EF4-FFF2-40B4-BE49-F238E27FC236}">
                <a16:creationId xmlns:a16="http://schemas.microsoft.com/office/drawing/2014/main" id="{C7FD6D9A-6644-4FFC-B4C4-91CF9315F04D}"/>
              </a:ext>
            </a:extLst>
          </p:cNvPr>
          <p:cNvSpPr>
            <a:spLocks noGrp="1"/>
          </p:cNvSpPr>
          <p:nvPr>
            <p:ph type="sldNum" sz="quarter" idx="4294967295"/>
          </p:nvPr>
        </p:nvSpPr>
        <p:spPr/>
        <p:txBody>
          <a:bodyPr/>
          <a:lstStyle/>
          <a:p>
            <a:fld id="{23AA811B-2EBD-4900-905E-5BE206449611}" type="slidenum">
              <a:rPr lang="en-US" smtClean="0"/>
              <a:pPr/>
              <a:t>9</a:t>
            </a:fld>
            <a:endParaRPr lang="en-US" dirty="0"/>
          </a:p>
        </p:txBody>
      </p:sp>
      <p:graphicFrame>
        <p:nvGraphicFramePr>
          <p:cNvPr id="10" name="Content Placeholder 2">
            <a:extLst>
              <a:ext uri="{FF2B5EF4-FFF2-40B4-BE49-F238E27FC236}">
                <a16:creationId xmlns:a16="http://schemas.microsoft.com/office/drawing/2014/main" id="{B4907E79-464A-4D4E-950F-354E30ACC042}"/>
              </a:ext>
            </a:extLst>
          </p:cNvPr>
          <p:cNvGraphicFramePr>
            <a:graphicFrameLocks noGrp="1"/>
          </p:cNvGraphicFramePr>
          <p:nvPr>
            <p:ph sz="half" idx="1"/>
            <p:extLst>
              <p:ext uri="{D42A27DB-BD31-4B8C-83A1-F6EECF244321}">
                <p14:modId xmlns:p14="http://schemas.microsoft.com/office/powerpoint/2010/main" val="2155321003"/>
              </p:ext>
            </p:extLst>
          </p:nvPr>
        </p:nvGraphicFramePr>
        <p:xfrm>
          <a:off x="326752" y="1448264"/>
          <a:ext cx="8449257" cy="4171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86792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6.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OFFICIAL USE "/>
</p:tagLst>
</file>

<file path=ppt/tags/tag237.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OFFICIAL USE "/>
</p:tagLst>
</file>

<file path=ppt/tags/tag238.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OFFICIAL USE "/>
</p:tagLst>
</file>

<file path=ppt/tags/tag239.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OFFICIAL USE "/>
</p:tagLst>
</file>

<file path=ppt/tags/tag2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40.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RESTRICTED "/>
</p:tagLst>
</file>

<file path=ppt/tags/tag241.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RESTRICTED "/>
</p:tagLst>
</file>

<file path=ppt/tags/tag242.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RESTRICTED "/>
</p:tagLst>
</file>

<file path=ppt/tags/tag2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9.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17.10.29 EBRD Renewables">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25400">
          <a:solidFill>
            <a:schemeClr val="tx1"/>
          </a:solidFill>
          <a:tailEnd type="none"/>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2.xml><?xml version="1.0" encoding="utf-8"?>
<a:theme xmlns:a="http://schemas.openxmlformats.org/drawingml/2006/main" name="1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25400">
          <a:solidFill>
            <a:schemeClr val="tx1"/>
          </a:solidFill>
          <a:tailEnd type="none"/>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3.xml><?xml version="1.0" encoding="utf-8"?>
<a:theme xmlns:a="http://schemas.openxmlformats.org/drawingml/2006/main" name="EBRDmain_french">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4.xml><?xml version="1.0" encoding="utf-8"?>
<a:theme xmlns:a="http://schemas.openxmlformats.org/drawingml/2006/main" name="EBRDmain_german">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5.xml><?xml version="1.0" encoding="utf-8"?>
<a:theme xmlns:a="http://schemas.openxmlformats.org/drawingml/2006/main" name="EBRDmain_Russian">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6.xml><?xml version="1.0" encoding="utf-8"?>
<a:theme xmlns:a="http://schemas.openxmlformats.org/drawingml/2006/main" name="Title and section slides">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7.xml><?xml version="1.0" encoding="utf-8"?>
<a:theme xmlns:a="http://schemas.openxmlformats.org/drawingml/2006/main" name="template-english-4.3-1">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1d45786f-a737-4735-8af6-df12fb6939a2" origin="userSelected">
  <element uid="9c87da95-7b2f-439f-bfd9-321fc51f6870" value=""/>
  <element uid="214105f6-acd4-485a-afa0-a0b988f7534c" value=""/>
</sisl>
</file>

<file path=customXml/itemProps1.xml><?xml version="1.0" encoding="utf-8"?>
<ds:datastoreItem xmlns:ds="http://schemas.openxmlformats.org/officeDocument/2006/customXml" ds:itemID="{617A0CCE-1EA8-4742-AC27-B3731ABE78D1}">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17.10.29 EBRD Renewables</Template>
  <TotalTime>3306</TotalTime>
  <Words>1426</Words>
  <Application>Microsoft Office PowerPoint</Application>
  <PresentationFormat>On-screen Show (4:3)</PresentationFormat>
  <Paragraphs>189</Paragraphs>
  <Slides>10</Slides>
  <Notes>10</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10</vt:i4>
      </vt:variant>
    </vt:vector>
  </HeadingPairs>
  <TitlesOfParts>
    <vt:vector size="24" baseType="lpstr">
      <vt:lpstr>ＭＳ Ｐゴシック</vt:lpstr>
      <vt:lpstr>Arial</vt:lpstr>
      <vt:lpstr>Bodoni MT</vt:lpstr>
      <vt:lpstr>Franklin Gothic Book</vt:lpstr>
      <vt:lpstr>Franklin Gothic Medium</vt:lpstr>
      <vt:lpstr>Times New Roman</vt:lpstr>
      <vt:lpstr>Wingdings</vt:lpstr>
      <vt:lpstr>17.10.29 EBRD Renewables</vt:lpstr>
      <vt:lpstr>1_template-english-4.3</vt:lpstr>
      <vt:lpstr>EBRDmain_french</vt:lpstr>
      <vt:lpstr>EBRDmain_german</vt:lpstr>
      <vt:lpstr>EBRDmain_Russian</vt:lpstr>
      <vt:lpstr>Title and section slides</vt:lpstr>
      <vt:lpstr>template-english-4.3-1</vt:lpstr>
      <vt:lpstr>Panel 2 – Electricity trading in/with the MENA region: an EBRD perspective on Egypt</vt:lpstr>
      <vt:lpstr>EBRD finances the energy transition …</vt:lpstr>
      <vt:lpstr>… and supports energy policy in the region</vt:lpstr>
      <vt:lpstr>The blackouts in 2014 triggered policy changes </vt:lpstr>
      <vt:lpstr>Capacity has been added quickly: Benban</vt:lpstr>
      <vt:lpstr>Egypt has delivered on its renewable energy targets </vt:lpstr>
      <vt:lpstr>PowerPoint Presentation</vt:lpstr>
      <vt:lpstr>This creates opportunity for energy trading…</vt:lpstr>
      <vt:lpstr>Conditions for energy trading in Egypt</vt:lpstr>
      <vt:lpstr>Thank you for your attention </vt:lpstr>
    </vt:vector>
  </TitlesOfParts>
  <Company>EBRD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EBRD and renewable energy</dc:title>
  <dc:creator>Harry Boyd-Carpenter</dc:creator>
  <cp:keywords>[EBRD/PERSONAL]</cp:keywords>
  <cp:lastModifiedBy>de Lastours, Gabriel</cp:lastModifiedBy>
  <cp:revision>255</cp:revision>
  <cp:lastPrinted>2017-10-30T13:18:54Z</cp:lastPrinted>
  <dcterms:created xsi:type="dcterms:W3CDTF">2017-10-30T11:16:55Z</dcterms:created>
  <dcterms:modified xsi:type="dcterms:W3CDTF">2022-02-09T00:55:13Z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a29342f5-b55b-4ee5-8db0-22ceaadb0c14</vt:lpwstr>
  </property>
  <property fmtid="{D5CDD505-2E9C-101B-9397-08002B2CF9AE}" pid="3" name="bjSaver">
    <vt:lpwstr>+VyEgiTPZD3qRfLBjwXeeDHgZGrKM6Ez</vt:lpwstr>
  </property>
  <property fmtid="{D5CDD505-2E9C-101B-9397-08002B2CF9AE}" pid="4" name="bjDocumentLabelXML">
    <vt:lpwstr>&lt;?xml version="1.0" encoding="us-ascii"?&gt;&lt;sisl xmlns:xsi="http://www.w3.org/2001/XMLSchema-instance" xmlns:xsd="http://www.w3.org/2001/XMLSchema" sislVersion="0" policy="1d45786f-a737-4735-8af6-df12fb6939a2" origin="userSelected" xmlns="http://www.boldonj</vt:lpwstr>
  </property>
  <property fmtid="{D5CDD505-2E9C-101B-9397-08002B2CF9AE}" pid="5" name="bjDocumentLabelXML-0">
    <vt:lpwstr>ames.com/2008/01/sie/internal/label"&gt;&lt;element uid="9c87da95-7b2f-439f-bfd9-321fc51f6870" value="" /&gt;&lt;element uid="214105f6-acd4-485a-afa0-a0b988f7534c" value="" /&gt;&lt;/sisl&gt;</vt:lpwstr>
  </property>
  <property fmtid="{D5CDD505-2E9C-101B-9397-08002B2CF9AE}" pid="6" name="bjDocumentSecurityLabel">
    <vt:lpwstr>PERSONAL</vt:lpwstr>
  </property>
</Properties>
</file>